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9E1E05-EF48-48E1-B738-36CFC2CF213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8971B4-2162-4333-90B5-79D75C919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8124852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Развитие способностей и творческого потенциала подростков средствами туристско-краеведческой деятельно</a:t>
            </a:r>
            <a:r>
              <a:rPr lang="ru-RU" dirty="0" smtClean="0"/>
              <a:t>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14818"/>
            <a:ext cx="6286544" cy="2214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Выступающий: Наталья Викторовна Лаур,</a:t>
            </a:r>
          </a:p>
          <a:p>
            <a:r>
              <a:rPr lang="ru-RU" sz="2000" dirty="0" smtClean="0"/>
              <a:t>педагог </a:t>
            </a:r>
            <a:r>
              <a:rPr lang="ru-RU" sz="2000" dirty="0"/>
              <a:t>дополнительного </a:t>
            </a:r>
            <a:r>
              <a:rPr lang="ru-RU" sz="2000" dirty="0" smtClean="0"/>
              <a:t>образования</a:t>
            </a:r>
          </a:p>
          <a:p>
            <a:r>
              <a:rPr lang="ru-RU" sz="2000" dirty="0" smtClean="0"/>
              <a:t>МАУДО ЦДТ «Радуга»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ru-RU" dirty="0" smtClean="0"/>
              <a:t>Роль педагога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algn="just"/>
            <a:r>
              <a:rPr lang="ru-RU" dirty="0" smtClean="0"/>
              <a:t>Создание условий для раскрытия талантов и сотрудничества.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2060848"/>
            <a:ext cx="4644008" cy="34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8164" t="5179" r="10352"/>
          <a:stretch>
            <a:fillRect/>
          </a:stretch>
        </p:blipFill>
        <p:spPr bwMode="auto">
          <a:xfrm>
            <a:off x="3995936" y="3789040"/>
            <a:ext cx="4767842" cy="284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260648"/>
            <a:ext cx="6667538" cy="30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Зинаида Юрьевна\YandexDisk\Downloads\173267688232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9439" t="9163" r="20478"/>
          <a:stretch>
            <a:fillRect/>
          </a:stretch>
        </p:blipFill>
        <p:spPr bwMode="auto">
          <a:xfrm>
            <a:off x="3851920" y="3230694"/>
            <a:ext cx="5040560" cy="34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Туристско-краеведческая деятельность способствует постепенному раскрытию потенциальных способностей и возможностей подростков, проявлению их одарённости и талантливости во многих сферах деятельности, формирует чувство патриотизма и любви  к родине.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современных условиях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Задача семьи состоит в том, чтобы вовремя увидеть, разглядеть способности ребёнка, задача дополнительного образования– поддержать ребёнка и развить его способности, подготовить почву для того, чтобы эти способности были реализованы. Важно развивать у молодежи личностные качества для успешной адаптации к изменениям в современном мире.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Подростковый возраст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algn="just"/>
            <a:r>
              <a:rPr lang="ru-RU" dirty="0" smtClean="0"/>
              <a:t>Формируется мировоззрение, ценностные ориентиры и творческие способности.</a:t>
            </a:r>
          </a:p>
          <a:p>
            <a:pPr algn="just"/>
            <a:r>
              <a:rPr lang="ru-RU" dirty="0" smtClean="0"/>
              <a:t>Происходит интенсивное развитие познавательных процессов.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5113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Туристско-краеведческая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algn="just"/>
            <a:r>
              <a:rPr lang="ru-RU" dirty="0" smtClean="0"/>
              <a:t>Способствует развитию креативности, самостоятельности и командной работы.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855" t="7241" r="17884"/>
          <a:stretch>
            <a:fillRect/>
          </a:stretch>
        </p:blipFill>
        <p:spPr bwMode="auto">
          <a:xfrm>
            <a:off x="1331640" y="2060848"/>
            <a:ext cx="6768752" cy="46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Формы активного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algn="just"/>
            <a:r>
              <a:rPr lang="ru-RU" dirty="0" smtClean="0"/>
              <a:t>Занятия, экскурсии, исследовательские проекты и конкурсы.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3022" y="2285644"/>
            <a:ext cx="8621466" cy="387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Практические занятия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algn="just"/>
            <a:r>
              <a:rPr lang="ru-RU" dirty="0" smtClean="0"/>
              <a:t>Общение с природой формирует ответственность за наследие.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7700"/>
          <a:stretch>
            <a:fillRect/>
          </a:stretch>
        </p:blipFill>
        <p:spPr bwMode="auto">
          <a:xfrm>
            <a:off x="1043608" y="2204864"/>
            <a:ext cx="6912768" cy="42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/>
              <a:t>Коммуникативные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инаида Юрьевна\YandexDisk\Downloads\1732676336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438800" cy="3329100"/>
          </a:xfrm>
          <a:prstGeom prst="rect">
            <a:avLst/>
          </a:prstGeom>
          <a:noFill/>
        </p:spPr>
      </p:pic>
      <p:pic>
        <p:nvPicPr>
          <p:cNvPr id="3075" name="Picture 3" descr="C:\Users\Зинаида Юрьевна\YandexDisk\Downloads\173267634850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23528" y="980728"/>
            <a:ext cx="4438800" cy="3329100"/>
          </a:xfrm>
          <a:prstGeom prst="rect">
            <a:avLst/>
          </a:prstGeom>
          <a:noFill/>
        </p:spPr>
      </p:pic>
      <p:pic>
        <p:nvPicPr>
          <p:cNvPr id="3077" name="Picture 5" descr="C:\Users\Зинаида Юрьевна\YandexDisk\Downloads\173267633601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427984" y="3284984"/>
            <a:ext cx="4438800" cy="33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ru-RU" dirty="0" smtClean="0"/>
              <a:t>Развивает лидерство, умение работать в группе и взаимопомощь.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492896"/>
            <a:ext cx="76678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Творческое самовыражение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ru-RU" dirty="0" smtClean="0"/>
              <a:t>Проявление способностей через презентации, фотографии и рассказы.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2143752"/>
            <a:ext cx="7812360" cy="44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192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Развитие способностей и творческого потенциала подростков средствами туристско-краеведческой деятельности </vt:lpstr>
      <vt:lpstr>В современных условиях</vt:lpstr>
      <vt:lpstr>Подростковый возраст</vt:lpstr>
      <vt:lpstr>Туристско-краеведческая деятельность</vt:lpstr>
      <vt:lpstr>Формы активного обучения</vt:lpstr>
      <vt:lpstr>Практические занятия</vt:lpstr>
      <vt:lpstr>Коммуникативные игры</vt:lpstr>
      <vt:lpstr>Командная работа</vt:lpstr>
      <vt:lpstr>Творческое самовыражение</vt:lpstr>
      <vt:lpstr>Роль педагога</vt:lpstr>
      <vt:lpstr>Слайд 11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способностей и творческого потенциала подростков средствами туристско-краеведческой деятельности</dc:title>
  <dc:creator>Nata</dc:creator>
  <cp:lastModifiedBy>Зинаида Юрьевна</cp:lastModifiedBy>
  <cp:revision>10</cp:revision>
  <dcterms:created xsi:type="dcterms:W3CDTF">2024-11-26T18:56:10Z</dcterms:created>
  <dcterms:modified xsi:type="dcterms:W3CDTF">2024-11-27T03:33:33Z</dcterms:modified>
</cp:coreProperties>
</file>