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18"/>
  </p:notesMasterIdLst>
  <p:handoutMasterIdLst>
    <p:handoutMasterId r:id="rId19"/>
  </p:handoutMasterIdLst>
  <p:sldIdLst>
    <p:sldId id="312" r:id="rId2"/>
    <p:sldId id="288" r:id="rId3"/>
    <p:sldId id="335" r:id="rId4"/>
    <p:sldId id="313" r:id="rId5"/>
    <p:sldId id="314" r:id="rId6"/>
    <p:sldId id="323" r:id="rId7"/>
    <p:sldId id="327" r:id="rId8"/>
    <p:sldId id="328" r:id="rId9"/>
    <p:sldId id="324" r:id="rId10"/>
    <p:sldId id="325" r:id="rId11"/>
    <p:sldId id="330" r:id="rId12"/>
    <p:sldId id="331" r:id="rId13"/>
    <p:sldId id="332" r:id="rId14"/>
    <p:sldId id="334" r:id="rId15"/>
    <p:sldId id="337" r:id="rId16"/>
    <p:sldId id="326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040"/>
    <a:srgbClr val="09385E"/>
    <a:srgbClr val="6CA410"/>
    <a:srgbClr val="00D040"/>
    <a:srgbClr val="A3A3A3"/>
    <a:srgbClr val="037CCF"/>
    <a:srgbClr val="F5C247"/>
    <a:srgbClr val="B5D301"/>
    <a:srgbClr val="022A40"/>
    <a:srgbClr val="3A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46"/>
    <p:restoredTop sz="94050" autoAdjust="0"/>
  </p:normalViewPr>
  <p:slideViewPr>
    <p:cSldViewPr>
      <p:cViewPr>
        <p:scale>
          <a:sx n="100" d="100"/>
          <a:sy n="100" d="100"/>
        </p:scale>
        <p:origin x="-1236" y="-4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62424-DDEB-4A97-8DF5-6BF96CCB3FB5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53C4B-F994-412E-85D8-E2AB98292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99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ABD2D-06EE-4924-A970-DA7F071D30DD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73052-1C4D-4D99-A058-91D579108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3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73052-1C4D-4D99-A058-91D57910836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14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73052-1C4D-4D99-A058-91D57910836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72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73052-1C4D-4D99-A058-91D57910836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2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73052-1C4D-4D99-A058-91D57910836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14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73052-1C4D-4D99-A058-91D57910836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80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73052-1C4D-4D99-A058-91D57910836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14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73052-1C4D-4D99-A058-91D57910836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97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73052-1C4D-4D99-A058-91D57910836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97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73052-1C4D-4D99-A058-91D57910836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72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73052-1C4D-4D99-A058-91D57910836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72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28870C5-30D3-1844-95FE-690D58BD5EB4}"/>
              </a:ext>
            </a:extLst>
          </p:cNvPr>
          <p:cNvGrpSpPr/>
          <p:nvPr userDrawn="1"/>
        </p:nvGrpSpPr>
        <p:grpSpPr>
          <a:xfrm>
            <a:off x="0" y="2705274"/>
            <a:ext cx="7924402" cy="2438226"/>
            <a:chOff x="838200" y="1183670"/>
            <a:chExt cx="9005268" cy="2770793"/>
          </a:xfrm>
        </p:grpSpPr>
        <p:grpSp>
          <p:nvGrpSpPr>
            <p:cNvPr id="6" name="Graphic 71">
              <a:extLst>
                <a:ext uri="{FF2B5EF4-FFF2-40B4-BE49-F238E27FC236}">
                  <a16:creationId xmlns:a16="http://schemas.microsoft.com/office/drawing/2014/main" xmlns="" id="{421ABABF-718D-764E-ABCE-DF164BEA04DE}"/>
                </a:ext>
              </a:extLst>
            </p:cNvPr>
            <p:cNvGrpSpPr/>
            <p:nvPr/>
          </p:nvGrpSpPr>
          <p:grpSpPr>
            <a:xfrm>
              <a:off x="1042847" y="1183670"/>
              <a:ext cx="5056409" cy="2770793"/>
              <a:chOff x="1042847" y="1183670"/>
              <a:chExt cx="5056409" cy="2770793"/>
            </a:xfrm>
          </p:grpSpPr>
          <p:sp>
            <p:nvSpPr>
              <p:cNvPr id="45" name="Freeform: Shape 74">
                <a:extLst>
                  <a:ext uri="{FF2B5EF4-FFF2-40B4-BE49-F238E27FC236}">
                    <a16:creationId xmlns:a16="http://schemas.microsoft.com/office/drawing/2014/main" xmlns="" id="{F0D647A8-C9C0-1C4D-ADE4-00FB21273930}"/>
                  </a:ext>
                </a:extLst>
              </p:cNvPr>
              <p:cNvSpPr/>
              <p:nvPr/>
            </p:nvSpPr>
            <p:spPr>
              <a:xfrm>
                <a:off x="1042847" y="1734763"/>
                <a:ext cx="7664" cy="2219700"/>
              </a:xfrm>
              <a:custGeom>
                <a:avLst/>
                <a:gdLst>
                  <a:gd name="connsiteX0" fmla="*/ 0 w 7664"/>
                  <a:gd name="connsiteY0" fmla="*/ 2219701 h 2219700"/>
                  <a:gd name="connsiteX1" fmla="*/ 0 w 7664"/>
                  <a:gd name="connsiteY1" fmla="*/ 0 h 221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2219700">
                    <a:moveTo>
                      <a:pt x="0" y="2219701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reeform: Shape 75">
                <a:extLst>
                  <a:ext uri="{FF2B5EF4-FFF2-40B4-BE49-F238E27FC236}">
                    <a16:creationId xmlns:a16="http://schemas.microsoft.com/office/drawing/2014/main" xmlns="" id="{14E9924E-8755-E847-9567-324EB9C6E697}"/>
                  </a:ext>
                </a:extLst>
              </p:cNvPr>
              <p:cNvSpPr/>
              <p:nvPr/>
            </p:nvSpPr>
            <p:spPr>
              <a:xfrm>
                <a:off x="1295783" y="1475695"/>
                <a:ext cx="7664" cy="2478767"/>
              </a:xfrm>
              <a:custGeom>
                <a:avLst/>
                <a:gdLst>
                  <a:gd name="connsiteX0" fmla="*/ 0 w 7664"/>
                  <a:gd name="connsiteY0" fmla="*/ 2478768 h 2478767"/>
                  <a:gd name="connsiteX1" fmla="*/ 0 w 7664"/>
                  <a:gd name="connsiteY1" fmla="*/ 0 h 2478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2478767">
                    <a:moveTo>
                      <a:pt x="0" y="2478768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reeform: Shape 76">
                <a:extLst>
                  <a:ext uri="{FF2B5EF4-FFF2-40B4-BE49-F238E27FC236}">
                    <a16:creationId xmlns:a16="http://schemas.microsoft.com/office/drawing/2014/main" xmlns="" id="{1C736152-6F74-9649-BCEC-E674040812F9}"/>
                  </a:ext>
                </a:extLst>
              </p:cNvPr>
              <p:cNvSpPr/>
              <p:nvPr/>
            </p:nvSpPr>
            <p:spPr>
              <a:xfrm>
                <a:off x="1548718" y="1320102"/>
                <a:ext cx="7664" cy="2634361"/>
              </a:xfrm>
              <a:custGeom>
                <a:avLst/>
                <a:gdLst>
                  <a:gd name="connsiteX0" fmla="*/ 0 w 7664"/>
                  <a:gd name="connsiteY0" fmla="*/ 2634361 h 2634361"/>
                  <a:gd name="connsiteX1" fmla="*/ 0 w 7664"/>
                  <a:gd name="connsiteY1" fmla="*/ 0 h 2634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2634361">
                    <a:moveTo>
                      <a:pt x="0" y="2634361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reeform: Shape 77">
                <a:extLst>
                  <a:ext uri="{FF2B5EF4-FFF2-40B4-BE49-F238E27FC236}">
                    <a16:creationId xmlns:a16="http://schemas.microsoft.com/office/drawing/2014/main" xmlns="" id="{9579812B-267D-3B41-92D4-8752676096F5}"/>
                  </a:ext>
                </a:extLst>
              </p:cNvPr>
              <p:cNvSpPr/>
              <p:nvPr/>
            </p:nvSpPr>
            <p:spPr>
              <a:xfrm>
                <a:off x="1801654" y="1228892"/>
                <a:ext cx="7664" cy="2725571"/>
              </a:xfrm>
              <a:custGeom>
                <a:avLst/>
                <a:gdLst>
                  <a:gd name="connsiteX0" fmla="*/ 0 w 7664"/>
                  <a:gd name="connsiteY0" fmla="*/ 2725572 h 2725571"/>
                  <a:gd name="connsiteX1" fmla="*/ 0 w 7664"/>
                  <a:gd name="connsiteY1" fmla="*/ 0 h 272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2725571">
                    <a:moveTo>
                      <a:pt x="0" y="2725572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reeform: Shape 78">
                <a:extLst>
                  <a:ext uri="{FF2B5EF4-FFF2-40B4-BE49-F238E27FC236}">
                    <a16:creationId xmlns:a16="http://schemas.microsoft.com/office/drawing/2014/main" xmlns="" id="{71E23001-7AD8-9D4A-BCF5-D835AC6D4FBF}"/>
                  </a:ext>
                </a:extLst>
              </p:cNvPr>
              <p:cNvSpPr/>
              <p:nvPr/>
            </p:nvSpPr>
            <p:spPr>
              <a:xfrm>
                <a:off x="2054589" y="1183670"/>
                <a:ext cx="7664" cy="2770793"/>
              </a:xfrm>
              <a:custGeom>
                <a:avLst/>
                <a:gdLst>
                  <a:gd name="connsiteX0" fmla="*/ 0 w 7664"/>
                  <a:gd name="connsiteY0" fmla="*/ 2770793 h 2770793"/>
                  <a:gd name="connsiteX1" fmla="*/ 0 w 7664"/>
                  <a:gd name="connsiteY1" fmla="*/ 0 h 277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2770793">
                    <a:moveTo>
                      <a:pt x="0" y="2770793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reeform: Shape 79">
                <a:extLst>
                  <a:ext uri="{FF2B5EF4-FFF2-40B4-BE49-F238E27FC236}">
                    <a16:creationId xmlns:a16="http://schemas.microsoft.com/office/drawing/2014/main" xmlns="" id="{4F49000E-C474-084E-8414-99DB452E75B7}"/>
                  </a:ext>
                </a:extLst>
              </p:cNvPr>
              <p:cNvSpPr/>
              <p:nvPr/>
            </p:nvSpPr>
            <p:spPr>
              <a:xfrm>
                <a:off x="2307525" y="1183670"/>
                <a:ext cx="7664" cy="2770793"/>
              </a:xfrm>
              <a:custGeom>
                <a:avLst/>
                <a:gdLst>
                  <a:gd name="connsiteX0" fmla="*/ 0 w 7664"/>
                  <a:gd name="connsiteY0" fmla="*/ 2770793 h 2770793"/>
                  <a:gd name="connsiteX1" fmla="*/ 0 w 7664"/>
                  <a:gd name="connsiteY1" fmla="*/ 0 h 277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2770793">
                    <a:moveTo>
                      <a:pt x="0" y="2770793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reeform: Shape 80">
                <a:extLst>
                  <a:ext uri="{FF2B5EF4-FFF2-40B4-BE49-F238E27FC236}">
                    <a16:creationId xmlns:a16="http://schemas.microsoft.com/office/drawing/2014/main" xmlns="" id="{9813312F-D422-2A46-B29F-FBA5C89DD74B}"/>
                  </a:ext>
                </a:extLst>
              </p:cNvPr>
              <p:cNvSpPr/>
              <p:nvPr/>
            </p:nvSpPr>
            <p:spPr>
              <a:xfrm>
                <a:off x="2559694" y="1201299"/>
                <a:ext cx="7664" cy="2753164"/>
              </a:xfrm>
              <a:custGeom>
                <a:avLst/>
                <a:gdLst>
                  <a:gd name="connsiteX0" fmla="*/ 0 w 7664"/>
                  <a:gd name="connsiteY0" fmla="*/ 2753164 h 2753164"/>
                  <a:gd name="connsiteX1" fmla="*/ 0 w 7664"/>
                  <a:gd name="connsiteY1" fmla="*/ 0 h 2753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2753164">
                    <a:moveTo>
                      <a:pt x="0" y="2753164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reeform: Shape 81">
                <a:extLst>
                  <a:ext uri="{FF2B5EF4-FFF2-40B4-BE49-F238E27FC236}">
                    <a16:creationId xmlns:a16="http://schemas.microsoft.com/office/drawing/2014/main" xmlns="" id="{F0ACEDC4-11B6-484E-B4F7-74B39D946FA9}"/>
                  </a:ext>
                </a:extLst>
              </p:cNvPr>
              <p:cNvSpPr/>
              <p:nvPr/>
            </p:nvSpPr>
            <p:spPr>
              <a:xfrm>
                <a:off x="2812629" y="1259550"/>
                <a:ext cx="7664" cy="2694912"/>
              </a:xfrm>
              <a:custGeom>
                <a:avLst/>
                <a:gdLst>
                  <a:gd name="connsiteX0" fmla="*/ 0 w 7664"/>
                  <a:gd name="connsiteY0" fmla="*/ 2694913 h 2694912"/>
                  <a:gd name="connsiteX1" fmla="*/ 0 w 7664"/>
                  <a:gd name="connsiteY1" fmla="*/ 0 h 269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2694912">
                    <a:moveTo>
                      <a:pt x="0" y="2694913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reeform: Shape 82">
                <a:extLst>
                  <a:ext uri="{FF2B5EF4-FFF2-40B4-BE49-F238E27FC236}">
                    <a16:creationId xmlns:a16="http://schemas.microsoft.com/office/drawing/2014/main" xmlns="" id="{D2E72D0B-F76F-9746-9A46-215339C994C5}"/>
                  </a:ext>
                </a:extLst>
              </p:cNvPr>
              <p:cNvSpPr/>
              <p:nvPr/>
            </p:nvSpPr>
            <p:spPr>
              <a:xfrm>
                <a:off x="3065564" y="1380653"/>
                <a:ext cx="7664" cy="2573810"/>
              </a:xfrm>
              <a:custGeom>
                <a:avLst/>
                <a:gdLst>
                  <a:gd name="connsiteX0" fmla="*/ 0 w 7664"/>
                  <a:gd name="connsiteY0" fmla="*/ 2573810 h 2573810"/>
                  <a:gd name="connsiteX1" fmla="*/ 0 w 7664"/>
                  <a:gd name="connsiteY1" fmla="*/ 0 h 257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2573810">
                    <a:moveTo>
                      <a:pt x="0" y="2573810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reeform: Shape 83">
                <a:extLst>
                  <a:ext uri="{FF2B5EF4-FFF2-40B4-BE49-F238E27FC236}">
                    <a16:creationId xmlns:a16="http://schemas.microsoft.com/office/drawing/2014/main" xmlns="" id="{7C855E84-CAC2-8A43-BA18-9E6614B38932}"/>
                  </a:ext>
                </a:extLst>
              </p:cNvPr>
              <p:cNvSpPr/>
              <p:nvPr/>
            </p:nvSpPr>
            <p:spPr>
              <a:xfrm>
                <a:off x="3318500" y="1605229"/>
                <a:ext cx="7664" cy="2349234"/>
              </a:xfrm>
              <a:custGeom>
                <a:avLst/>
                <a:gdLst>
                  <a:gd name="connsiteX0" fmla="*/ 0 w 7664"/>
                  <a:gd name="connsiteY0" fmla="*/ 2349234 h 2349234"/>
                  <a:gd name="connsiteX1" fmla="*/ 0 w 7664"/>
                  <a:gd name="connsiteY1" fmla="*/ 0 h 2349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2349234">
                    <a:moveTo>
                      <a:pt x="0" y="2349234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reeform: Shape 84">
                <a:extLst>
                  <a:ext uri="{FF2B5EF4-FFF2-40B4-BE49-F238E27FC236}">
                    <a16:creationId xmlns:a16="http://schemas.microsoft.com/office/drawing/2014/main" xmlns="" id="{9FC271A0-9729-5446-90FD-3193AFFE918E}"/>
                  </a:ext>
                </a:extLst>
              </p:cNvPr>
              <p:cNvSpPr/>
              <p:nvPr/>
            </p:nvSpPr>
            <p:spPr>
              <a:xfrm>
                <a:off x="3571435" y="2003794"/>
                <a:ext cx="7664" cy="1950669"/>
              </a:xfrm>
              <a:custGeom>
                <a:avLst/>
                <a:gdLst>
                  <a:gd name="connsiteX0" fmla="*/ 0 w 7664"/>
                  <a:gd name="connsiteY0" fmla="*/ 1950669 h 1950669"/>
                  <a:gd name="connsiteX1" fmla="*/ 0 w 7664"/>
                  <a:gd name="connsiteY1" fmla="*/ 0 h 1950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1950669">
                    <a:moveTo>
                      <a:pt x="0" y="1950669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reeform: Shape 85">
                <a:extLst>
                  <a:ext uri="{FF2B5EF4-FFF2-40B4-BE49-F238E27FC236}">
                    <a16:creationId xmlns:a16="http://schemas.microsoft.com/office/drawing/2014/main" xmlns="" id="{EFCBDA3B-60F5-4742-B57F-7B5EB7D47D77}"/>
                  </a:ext>
                </a:extLst>
              </p:cNvPr>
              <p:cNvSpPr/>
              <p:nvPr/>
            </p:nvSpPr>
            <p:spPr>
              <a:xfrm>
                <a:off x="3823604" y="2591677"/>
                <a:ext cx="7664" cy="1362785"/>
              </a:xfrm>
              <a:custGeom>
                <a:avLst/>
                <a:gdLst>
                  <a:gd name="connsiteX0" fmla="*/ 0 w 7664"/>
                  <a:gd name="connsiteY0" fmla="*/ 1362786 h 1362785"/>
                  <a:gd name="connsiteX1" fmla="*/ 0 w 7664"/>
                  <a:gd name="connsiteY1" fmla="*/ 0 h 136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1362785">
                    <a:moveTo>
                      <a:pt x="0" y="1362786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reeform: Shape 86">
                <a:extLst>
                  <a:ext uri="{FF2B5EF4-FFF2-40B4-BE49-F238E27FC236}">
                    <a16:creationId xmlns:a16="http://schemas.microsoft.com/office/drawing/2014/main" xmlns="" id="{6A1FE65C-4CD3-7943-881F-87C78969F2C6}"/>
                  </a:ext>
                </a:extLst>
              </p:cNvPr>
              <p:cNvSpPr/>
              <p:nvPr/>
            </p:nvSpPr>
            <p:spPr>
              <a:xfrm>
                <a:off x="4076540" y="3052326"/>
                <a:ext cx="7664" cy="902136"/>
              </a:xfrm>
              <a:custGeom>
                <a:avLst/>
                <a:gdLst>
                  <a:gd name="connsiteX0" fmla="*/ 0 w 7664"/>
                  <a:gd name="connsiteY0" fmla="*/ 902137 h 902136"/>
                  <a:gd name="connsiteX1" fmla="*/ 0 w 7664"/>
                  <a:gd name="connsiteY1" fmla="*/ 0 h 90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902136">
                    <a:moveTo>
                      <a:pt x="0" y="902137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reeform: Shape 87">
                <a:extLst>
                  <a:ext uri="{FF2B5EF4-FFF2-40B4-BE49-F238E27FC236}">
                    <a16:creationId xmlns:a16="http://schemas.microsoft.com/office/drawing/2014/main" xmlns="" id="{6A881A2D-562F-BA4B-8FA6-F5F6E8326EF5}"/>
                  </a:ext>
                </a:extLst>
              </p:cNvPr>
              <p:cNvSpPr/>
              <p:nvPr/>
            </p:nvSpPr>
            <p:spPr>
              <a:xfrm>
                <a:off x="4329475" y="3276136"/>
                <a:ext cx="7664" cy="678326"/>
              </a:xfrm>
              <a:custGeom>
                <a:avLst/>
                <a:gdLst>
                  <a:gd name="connsiteX0" fmla="*/ 0 w 7664"/>
                  <a:gd name="connsiteY0" fmla="*/ 678327 h 678326"/>
                  <a:gd name="connsiteX1" fmla="*/ 0 w 7664"/>
                  <a:gd name="connsiteY1" fmla="*/ 0 h 678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678326">
                    <a:moveTo>
                      <a:pt x="0" y="678327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reeform: Shape 88">
                <a:extLst>
                  <a:ext uri="{FF2B5EF4-FFF2-40B4-BE49-F238E27FC236}">
                    <a16:creationId xmlns:a16="http://schemas.microsoft.com/office/drawing/2014/main" xmlns="" id="{AF829F9A-03F6-8243-816A-EB42DF2E4D18}"/>
                  </a:ext>
                </a:extLst>
              </p:cNvPr>
              <p:cNvSpPr/>
              <p:nvPr/>
            </p:nvSpPr>
            <p:spPr>
              <a:xfrm>
                <a:off x="4582411" y="3360448"/>
                <a:ext cx="7664" cy="594015"/>
              </a:xfrm>
              <a:custGeom>
                <a:avLst/>
                <a:gdLst>
                  <a:gd name="connsiteX0" fmla="*/ 0 w 7664"/>
                  <a:gd name="connsiteY0" fmla="*/ 594015 h 594015"/>
                  <a:gd name="connsiteX1" fmla="*/ 0 w 7664"/>
                  <a:gd name="connsiteY1" fmla="*/ 0 h 594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594015">
                    <a:moveTo>
                      <a:pt x="0" y="594015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reeform: Shape 89">
                <a:extLst>
                  <a:ext uri="{FF2B5EF4-FFF2-40B4-BE49-F238E27FC236}">
                    <a16:creationId xmlns:a16="http://schemas.microsoft.com/office/drawing/2014/main" xmlns="" id="{DEC3DDAA-41E8-A044-8115-DF9E28F1347C}"/>
                  </a:ext>
                </a:extLst>
              </p:cNvPr>
              <p:cNvSpPr/>
              <p:nvPr/>
            </p:nvSpPr>
            <p:spPr>
              <a:xfrm>
                <a:off x="4835346" y="3381909"/>
                <a:ext cx="7664" cy="572553"/>
              </a:xfrm>
              <a:custGeom>
                <a:avLst/>
                <a:gdLst>
                  <a:gd name="connsiteX0" fmla="*/ 0 w 7664"/>
                  <a:gd name="connsiteY0" fmla="*/ 572554 h 572553"/>
                  <a:gd name="connsiteX1" fmla="*/ 0 w 7664"/>
                  <a:gd name="connsiteY1" fmla="*/ 0 h 572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572553">
                    <a:moveTo>
                      <a:pt x="0" y="572554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reeform: Shape 90">
                <a:extLst>
                  <a:ext uri="{FF2B5EF4-FFF2-40B4-BE49-F238E27FC236}">
                    <a16:creationId xmlns:a16="http://schemas.microsoft.com/office/drawing/2014/main" xmlns="" id="{FA32E5DB-434F-3E42-923D-5C7EC09C9CAB}"/>
                  </a:ext>
                </a:extLst>
              </p:cNvPr>
              <p:cNvSpPr/>
              <p:nvPr/>
            </p:nvSpPr>
            <p:spPr>
              <a:xfrm>
                <a:off x="5088282" y="3375011"/>
                <a:ext cx="7664" cy="579452"/>
              </a:xfrm>
              <a:custGeom>
                <a:avLst/>
                <a:gdLst>
                  <a:gd name="connsiteX0" fmla="*/ 0 w 7664"/>
                  <a:gd name="connsiteY0" fmla="*/ 579452 h 579452"/>
                  <a:gd name="connsiteX1" fmla="*/ 0 w 7664"/>
                  <a:gd name="connsiteY1" fmla="*/ 0 h 57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579452">
                    <a:moveTo>
                      <a:pt x="0" y="579452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reeform: Shape 91">
                <a:extLst>
                  <a:ext uri="{FF2B5EF4-FFF2-40B4-BE49-F238E27FC236}">
                    <a16:creationId xmlns:a16="http://schemas.microsoft.com/office/drawing/2014/main" xmlns="" id="{992C344C-D277-C446-AD95-AFCB3DBF3BD1}"/>
                  </a:ext>
                </a:extLst>
              </p:cNvPr>
              <p:cNvSpPr/>
              <p:nvPr/>
            </p:nvSpPr>
            <p:spPr>
              <a:xfrm>
                <a:off x="5340451" y="3344352"/>
                <a:ext cx="7664" cy="610111"/>
              </a:xfrm>
              <a:custGeom>
                <a:avLst/>
                <a:gdLst>
                  <a:gd name="connsiteX0" fmla="*/ 0 w 7664"/>
                  <a:gd name="connsiteY0" fmla="*/ 610111 h 610111"/>
                  <a:gd name="connsiteX1" fmla="*/ 0 w 7664"/>
                  <a:gd name="connsiteY1" fmla="*/ 0 h 610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610111">
                    <a:moveTo>
                      <a:pt x="0" y="610111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reeform: Shape 92">
                <a:extLst>
                  <a:ext uri="{FF2B5EF4-FFF2-40B4-BE49-F238E27FC236}">
                    <a16:creationId xmlns:a16="http://schemas.microsoft.com/office/drawing/2014/main" xmlns="" id="{691B516F-A40F-B743-A662-48D2CDC6F835}"/>
                  </a:ext>
                </a:extLst>
              </p:cNvPr>
              <p:cNvSpPr/>
              <p:nvPr/>
            </p:nvSpPr>
            <p:spPr>
              <a:xfrm>
                <a:off x="5593386" y="3295298"/>
                <a:ext cx="7664" cy="659165"/>
              </a:xfrm>
              <a:custGeom>
                <a:avLst/>
                <a:gdLst>
                  <a:gd name="connsiteX0" fmla="*/ 0 w 7664"/>
                  <a:gd name="connsiteY0" fmla="*/ 659165 h 659165"/>
                  <a:gd name="connsiteX1" fmla="*/ 0 w 7664"/>
                  <a:gd name="connsiteY1" fmla="*/ 0 h 659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659165">
                    <a:moveTo>
                      <a:pt x="0" y="659165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reeform: Shape 93">
                <a:extLst>
                  <a:ext uri="{FF2B5EF4-FFF2-40B4-BE49-F238E27FC236}">
                    <a16:creationId xmlns:a16="http://schemas.microsoft.com/office/drawing/2014/main" xmlns="" id="{E560DA72-3FEE-5045-BD4E-FDB35BA4C534}"/>
                  </a:ext>
                </a:extLst>
              </p:cNvPr>
              <p:cNvSpPr/>
              <p:nvPr/>
            </p:nvSpPr>
            <p:spPr>
              <a:xfrm>
                <a:off x="5846322" y="3231681"/>
                <a:ext cx="7664" cy="722782"/>
              </a:xfrm>
              <a:custGeom>
                <a:avLst/>
                <a:gdLst>
                  <a:gd name="connsiteX0" fmla="*/ 0 w 7664"/>
                  <a:gd name="connsiteY0" fmla="*/ 722782 h 722782"/>
                  <a:gd name="connsiteX1" fmla="*/ 0 w 7664"/>
                  <a:gd name="connsiteY1" fmla="*/ 0 h 722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722782">
                    <a:moveTo>
                      <a:pt x="0" y="722782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reeform: Shape 94">
                <a:extLst>
                  <a:ext uri="{FF2B5EF4-FFF2-40B4-BE49-F238E27FC236}">
                    <a16:creationId xmlns:a16="http://schemas.microsoft.com/office/drawing/2014/main" xmlns="" id="{A423F093-0F6D-9B4B-B7BF-F3A91DCC2001}"/>
                  </a:ext>
                </a:extLst>
              </p:cNvPr>
              <p:cNvSpPr/>
              <p:nvPr/>
            </p:nvSpPr>
            <p:spPr>
              <a:xfrm>
                <a:off x="6099257" y="3158866"/>
                <a:ext cx="7664" cy="795597"/>
              </a:xfrm>
              <a:custGeom>
                <a:avLst/>
                <a:gdLst>
                  <a:gd name="connsiteX0" fmla="*/ 0 w 7664"/>
                  <a:gd name="connsiteY0" fmla="*/ 795597 h 795597"/>
                  <a:gd name="connsiteX1" fmla="*/ 0 w 7664"/>
                  <a:gd name="connsiteY1" fmla="*/ 0 h 795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795597">
                    <a:moveTo>
                      <a:pt x="0" y="795597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8E84331B-B34A-AB44-B919-34E726FD7053}"/>
                </a:ext>
              </a:extLst>
            </p:cNvPr>
            <p:cNvGrpSpPr/>
            <p:nvPr userDrawn="1"/>
          </p:nvGrpSpPr>
          <p:grpSpPr>
            <a:xfrm>
              <a:off x="838200" y="1183670"/>
              <a:ext cx="9005268" cy="2770792"/>
              <a:chOff x="838200" y="1183670"/>
              <a:chExt cx="9005268" cy="2770792"/>
            </a:xfrm>
          </p:grpSpPr>
          <p:grpSp>
            <p:nvGrpSpPr>
              <p:cNvPr id="16" name="Graphic 71">
                <a:extLst>
                  <a:ext uri="{FF2B5EF4-FFF2-40B4-BE49-F238E27FC236}">
                    <a16:creationId xmlns:a16="http://schemas.microsoft.com/office/drawing/2014/main" xmlns="" id="{D5B14791-7656-1448-B4D7-29F9C72DD9FC}"/>
                  </a:ext>
                </a:extLst>
              </p:cNvPr>
              <p:cNvGrpSpPr/>
              <p:nvPr/>
            </p:nvGrpSpPr>
            <p:grpSpPr>
              <a:xfrm>
                <a:off x="838200" y="1183670"/>
                <a:ext cx="5261057" cy="2535486"/>
                <a:chOff x="838200" y="1183670"/>
                <a:chExt cx="5261057" cy="2535486"/>
              </a:xfrm>
            </p:grpSpPr>
            <p:sp>
              <p:nvSpPr>
                <p:cNvPr id="33" name="Freeform: Shape 96">
                  <a:extLst>
                    <a:ext uri="{FF2B5EF4-FFF2-40B4-BE49-F238E27FC236}">
                      <a16:creationId xmlns:a16="http://schemas.microsoft.com/office/drawing/2014/main" xmlns="" id="{4BFECE5E-8549-3142-AC06-3ED0BAD4843C}"/>
                    </a:ext>
                  </a:extLst>
                </p:cNvPr>
                <p:cNvSpPr/>
                <p:nvPr/>
              </p:nvSpPr>
              <p:spPr>
                <a:xfrm>
                  <a:off x="2054589" y="1183670"/>
                  <a:ext cx="252935" cy="7664"/>
                </a:xfrm>
                <a:custGeom>
                  <a:avLst/>
                  <a:gdLst>
                    <a:gd name="connsiteX0" fmla="*/ 0 w 252935"/>
                    <a:gd name="connsiteY0" fmla="*/ 0 h 7664"/>
                    <a:gd name="connsiteX1" fmla="*/ 252935 w 252935"/>
                    <a:gd name="connsiteY1" fmla="*/ 0 h 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2935" h="7664">
                      <a:moveTo>
                        <a:pt x="0" y="0"/>
                      </a:moveTo>
                      <a:lnTo>
                        <a:pt x="252935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34" name="Freeform: Shape 97">
                  <a:extLst>
                    <a:ext uri="{FF2B5EF4-FFF2-40B4-BE49-F238E27FC236}">
                      <a16:creationId xmlns:a16="http://schemas.microsoft.com/office/drawing/2014/main" xmlns="" id="{82350172-472E-0248-AFF3-EA47DF0F28D1}"/>
                    </a:ext>
                  </a:extLst>
                </p:cNvPr>
                <p:cNvSpPr/>
                <p:nvPr/>
              </p:nvSpPr>
              <p:spPr>
                <a:xfrm>
                  <a:off x="1348669" y="1436605"/>
                  <a:ext cx="1795075" cy="7664"/>
                </a:xfrm>
                <a:custGeom>
                  <a:avLst/>
                  <a:gdLst>
                    <a:gd name="connsiteX0" fmla="*/ 0 w 1795075"/>
                    <a:gd name="connsiteY0" fmla="*/ 0 h 7664"/>
                    <a:gd name="connsiteX1" fmla="*/ 1795075 w 1795075"/>
                    <a:gd name="connsiteY1" fmla="*/ 0 h 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95075" h="7664">
                      <a:moveTo>
                        <a:pt x="0" y="0"/>
                      </a:moveTo>
                      <a:lnTo>
                        <a:pt x="1795075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35" name="Freeform: Shape 98">
                  <a:extLst>
                    <a:ext uri="{FF2B5EF4-FFF2-40B4-BE49-F238E27FC236}">
                      <a16:creationId xmlns:a16="http://schemas.microsoft.com/office/drawing/2014/main" xmlns="" id="{25FFF89B-FEB0-D842-B914-691E7B9054A2}"/>
                    </a:ext>
                  </a:extLst>
                </p:cNvPr>
                <p:cNvSpPr/>
                <p:nvPr/>
              </p:nvSpPr>
              <p:spPr>
                <a:xfrm>
                  <a:off x="1078871" y="1689541"/>
                  <a:ext cx="2306311" cy="7664"/>
                </a:xfrm>
                <a:custGeom>
                  <a:avLst/>
                  <a:gdLst>
                    <a:gd name="connsiteX0" fmla="*/ 0 w 2306311"/>
                    <a:gd name="connsiteY0" fmla="*/ 0 h 7664"/>
                    <a:gd name="connsiteX1" fmla="*/ 2306312 w 2306311"/>
                    <a:gd name="connsiteY1" fmla="*/ 0 h 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06311" h="7664">
                      <a:moveTo>
                        <a:pt x="0" y="0"/>
                      </a:moveTo>
                      <a:lnTo>
                        <a:pt x="2306312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36" name="Freeform: Shape 99">
                  <a:extLst>
                    <a:ext uri="{FF2B5EF4-FFF2-40B4-BE49-F238E27FC236}">
                      <a16:creationId xmlns:a16="http://schemas.microsoft.com/office/drawing/2014/main" xmlns="" id="{6585F5A5-FE33-C74D-A408-7232B03067C6}"/>
                    </a:ext>
                  </a:extLst>
                </p:cNvPr>
                <p:cNvSpPr/>
                <p:nvPr/>
              </p:nvSpPr>
              <p:spPr>
                <a:xfrm>
                  <a:off x="912547" y="1942476"/>
                  <a:ext cx="2627462" cy="7664"/>
                </a:xfrm>
                <a:custGeom>
                  <a:avLst/>
                  <a:gdLst>
                    <a:gd name="connsiteX0" fmla="*/ 0 w 2627462"/>
                    <a:gd name="connsiteY0" fmla="*/ 0 h 7664"/>
                    <a:gd name="connsiteX1" fmla="*/ 2627463 w 2627462"/>
                    <a:gd name="connsiteY1" fmla="*/ 0 h 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27462" h="7664">
                      <a:moveTo>
                        <a:pt x="0" y="0"/>
                      </a:moveTo>
                      <a:lnTo>
                        <a:pt x="2627463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37" name="Freeform: Shape 100">
                  <a:extLst>
                    <a:ext uri="{FF2B5EF4-FFF2-40B4-BE49-F238E27FC236}">
                      <a16:creationId xmlns:a16="http://schemas.microsoft.com/office/drawing/2014/main" xmlns="" id="{F510AE4B-0DEE-9A4E-A1F8-6C251AF02AC6}"/>
                    </a:ext>
                  </a:extLst>
                </p:cNvPr>
                <p:cNvSpPr/>
                <p:nvPr/>
              </p:nvSpPr>
              <p:spPr>
                <a:xfrm>
                  <a:off x="838200" y="2195412"/>
                  <a:ext cx="2820613" cy="7664"/>
                </a:xfrm>
                <a:custGeom>
                  <a:avLst/>
                  <a:gdLst>
                    <a:gd name="connsiteX0" fmla="*/ 0 w 2820613"/>
                    <a:gd name="connsiteY0" fmla="*/ 0 h 7664"/>
                    <a:gd name="connsiteX1" fmla="*/ 2820614 w 2820613"/>
                    <a:gd name="connsiteY1" fmla="*/ 0 h 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20613" h="7664">
                      <a:moveTo>
                        <a:pt x="0" y="0"/>
                      </a:moveTo>
                      <a:lnTo>
                        <a:pt x="2820614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38" name="Freeform: Shape 101">
                  <a:extLst>
                    <a:ext uri="{FF2B5EF4-FFF2-40B4-BE49-F238E27FC236}">
                      <a16:creationId xmlns:a16="http://schemas.microsoft.com/office/drawing/2014/main" xmlns="" id="{F639C22A-1D97-3345-A0D7-9B0A36880C44}"/>
                    </a:ext>
                  </a:extLst>
                </p:cNvPr>
                <p:cNvSpPr/>
                <p:nvPr/>
              </p:nvSpPr>
              <p:spPr>
                <a:xfrm>
                  <a:off x="838200" y="2447581"/>
                  <a:ext cx="2925620" cy="7664"/>
                </a:xfrm>
                <a:custGeom>
                  <a:avLst/>
                  <a:gdLst>
                    <a:gd name="connsiteX0" fmla="*/ 0 w 2925620"/>
                    <a:gd name="connsiteY0" fmla="*/ 0 h 7664"/>
                    <a:gd name="connsiteX1" fmla="*/ 2925620 w 2925620"/>
                    <a:gd name="connsiteY1" fmla="*/ 0 h 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25620" h="7664">
                      <a:moveTo>
                        <a:pt x="0" y="0"/>
                      </a:moveTo>
                      <a:lnTo>
                        <a:pt x="292562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39" name="Freeform: Shape 102">
                  <a:extLst>
                    <a:ext uri="{FF2B5EF4-FFF2-40B4-BE49-F238E27FC236}">
                      <a16:creationId xmlns:a16="http://schemas.microsoft.com/office/drawing/2014/main" xmlns="" id="{E2D0E1C5-AC5E-BD40-B59B-4B826C31D2CB}"/>
                    </a:ext>
                  </a:extLst>
                </p:cNvPr>
                <p:cNvSpPr/>
                <p:nvPr/>
              </p:nvSpPr>
              <p:spPr>
                <a:xfrm>
                  <a:off x="838200" y="2700516"/>
                  <a:ext cx="3034459" cy="7664"/>
                </a:xfrm>
                <a:custGeom>
                  <a:avLst/>
                  <a:gdLst>
                    <a:gd name="connsiteX0" fmla="*/ 0 w 3034459"/>
                    <a:gd name="connsiteY0" fmla="*/ 0 h 7664"/>
                    <a:gd name="connsiteX1" fmla="*/ 3034459 w 3034459"/>
                    <a:gd name="connsiteY1" fmla="*/ 0 h 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034459" h="7664">
                      <a:moveTo>
                        <a:pt x="0" y="0"/>
                      </a:moveTo>
                      <a:lnTo>
                        <a:pt x="3034459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40" name="Freeform: Shape 103">
                  <a:extLst>
                    <a:ext uri="{FF2B5EF4-FFF2-40B4-BE49-F238E27FC236}">
                      <a16:creationId xmlns:a16="http://schemas.microsoft.com/office/drawing/2014/main" xmlns="" id="{450168D6-23C4-1F4E-BCFB-89165A934BA2}"/>
                    </a:ext>
                  </a:extLst>
                </p:cNvPr>
                <p:cNvSpPr/>
                <p:nvPr/>
              </p:nvSpPr>
              <p:spPr>
                <a:xfrm>
                  <a:off x="838200" y="2953452"/>
                  <a:ext cx="3169357" cy="7664"/>
                </a:xfrm>
                <a:custGeom>
                  <a:avLst/>
                  <a:gdLst>
                    <a:gd name="connsiteX0" fmla="*/ 0 w 3169357"/>
                    <a:gd name="connsiteY0" fmla="*/ 0 h 7664"/>
                    <a:gd name="connsiteX1" fmla="*/ 3169358 w 3169357"/>
                    <a:gd name="connsiteY1" fmla="*/ 0 h 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69357" h="7664">
                      <a:moveTo>
                        <a:pt x="0" y="0"/>
                      </a:moveTo>
                      <a:lnTo>
                        <a:pt x="3169358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41" name="Freeform: Shape 104">
                  <a:extLst>
                    <a:ext uri="{FF2B5EF4-FFF2-40B4-BE49-F238E27FC236}">
                      <a16:creationId xmlns:a16="http://schemas.microsoft.com/office/drawing/2014/main" xmlns="" id="{4D455778-2692-9F46-9F97-453B8ACC6417}"/>
                    </a:ext>
                  </a:extLst>
                </p:cNvPr>
                <p:cNvSpPr/>
                <p:nvPr/>
              </p:nvSpPr>
              <p:spPr>
                <a:xfrm>
                  <a:off x="5939065" y="3206387"/>
                  <a:ext cx="160192" cy="7664"/>
                </a:xfrm>
                <a:custGeom>
                  <a:avLst/>
                  <a:gdLst>
                    <a:gd name="connsiteX0" fmla="*/ 0 w 160192"/>
                    <a:gd name="connsiteY0" fmla="*/ 0 h 7664"/>
                    <a:gd name="connsiteX1" fmla="*/ 160193 w 160192"/>
                    <a:gd name="connsiteY1" fmla="*/ 0 h 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0192" h="7664">
                      <a:moveTo>
                        <a:pt x="0" y="0"/>
                      </a:moveTo>
                      <a:lnTo>
                        <a:pt x="160193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42" name="Freeform: Shape 105">
                  <a:extLst>
                    <a:ext uri="{FF2B5EF4-FFF2-40B4-BE49-F238E27FC236}">
                      <a16:creationId xmlns:a16="http://schemas.microsoft.com/office/drawing/2014/main" xmlns="" id="{A1F7E122-09B7-B448-96C3-00ECBA62648C}"/>
                    </a:ext>
                  </a:extLst>
                </p:cNvPr>
                <p:cNvSpPr/>
                <p:nvPr/>
              </p:nvSpPr>
              <p:spPr>
                <a:xfrm>
                  <a:off x="838200" y="3206387"/>
                  <a:ext cx="3387802" cy="7664"/>
                </a:xfrm>
                <a:custGeom>
                  <a:avLst/>
                  <a:gdLst>
                    <a:gd name="connsiteX0" fmla="*/ 0 w 3387802"/>
                    <a:gd name="connsiteY0" fmla="*/ 0 h 7664"/>
                    <a:gd name="connsiteX1" fmla="*/ 3387802 w 3387802"/>
                    <a:gd name="connsiteY1" fmla="*/ 0 h 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87802" h="7664">
                      <a:moveTo>
                        <a:pt x="0" y="0"/>
                      </a:moveTo>
                      <a:lnTo>
                        <a:pt x="3387802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43" name="Freeform: Shape 106">
                  <a:extLst>
                    <a:ext uri="{FF2B5EF4-FFF2-40B4-BE49-F238E27FC236}">
                      <a16:creationId xmlns:a16="http://schemas.microsoft.com/office/drawing/2014/main" xmlns="" id="{C9ACB1BB-F3B0-4D41-AADE-64B03101D0F7}"/>
                    </a:ext>
                  </a:extLst>
                </p:cNvPr>
                <p:cNvSpPr/>
                <p:nvPr/>
              </p:nvSpPr>
              <p:spPr>
                <a:xfrm>
                  <a:off x="838200" y="3459323"/>
                  <a:ext cx="5261057" cy="7664"/>
                </a:xfrm>
                <a:custGeom>
                  <a:avLst/>
                  <a:gdLst>
                    <a:gd name="connsiteX0" fmla="*/ 0 w 5261057"/>
                    <a:gd name="connsiteY0" fmla="*/ 0 h 7664"/>
                    <a:gd name="connsiteX1" fmla="*/ 5261058 w 5261057"/>
                    <a:gd name="connsiteY1" fmla="*/ 0 h 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261057" h="7664">
                      <a:moveTo>
                        <a:pt x="0" y="0"/>
                      </a:moveTo>
                      <a:lnTo>
                        <a:pt x="5261058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44" name="Freeform: Shape 107">
                  <a:extLst>
                    <a:ext uri="{FF2B5EF4-FFF2-40B4-BE49-F238E27FC236}">
                      <a16:creationId xmlns:a16="http://schemas.microsoft.com/office/drawing/2014/main" xmlns="" id="{73F465EB-8877-494F-89D5-17E15B9BE6E4}"/>
                    </a:ext>
                  </a:extLst>
                </p:cNvPr>
                <p:cNvSpPr/>
                <p:nvPr/>
              </p:nvSpPr>
              <p:spPr>
                <a:xfrm>
                  <a:off x="838200" y="3711492"/>
                  <a:ext cx="5261057" cy="7664"/>
                </a:xfrm>
                <a:custGeom>
                  <a:avLst/>
                  <a:gdLst>
                    <a:gd name="connsiteX0" fmla="*/ 0 w 5261057"/>
                    <a:gd name="connsiteY0" fmla="*/ 0 h 7664"/>
                    <a:gd name="connsiteX1" fmla="*/ 5261058 w 5261057"/>
                    <a:gd name="connsiteY1" fmla="*/ 0 h 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261057" h="7664">
                      <a:moveTo>
                        <a:pt x="0" y="0"/>
                      </a:moveTo>
                      <a:lnTo>
                        <a:pt x="5261058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7" name="Graphic 71">
                <a:extLst>
                  <a:ext uri="{FF2B5EF4-FFF2-40B4-BE49-F238E27FC236}">
                    <a16:creationId xmlns:a16="http://schemas.microsoft.com/office/drawing/2014/main" xmlns="" id="{28041B32-90B5-6B4E-929E-BBB8F7CAE801}"/>
                  </a:ext>
                </a:extLst>
              </p:cNvPr>
              <p:cNvGrpSpPr/>
              <p:nvPr/>
            </p:nvGrpSpPr>
            <p:grpSpPr>
              <a:xfrm>
                <a:off x="6303905" y="2685953"/>
                <a:ext cx="3539563" cy="1268509"/>
                <a:chOff x="6303905" y="2685953"/>
                <a:chExt cx="3539563" cy="1268509"/>
              </a:xfrm>
            </p:grpSpPr>
            <p:sp>
              <p:nvSpPr>
                <p:cNvPr id="18" name="Freeform: Shape 110">
                  <a:extLst>
                    <a:ext uri="{FF2B5EF4-FFF2-40B4-BE49-F238E27FC236}">
                      <a16:creationId xmlns:a16="http://schemas.microsoft.com/office/drawing/2014/main" xmlns="" id="{240E4918-CF6E-1843-999F-E0DFEDEC229A}"/>
                    </a:ext>
                  </a:extLst>
                </p:cNvPr>
                <p:cNvSpPr/>
                <p:nvPr/>
              </p:nvSpPr>
              <p:spPr>
                <a:xfrm>
                  <a:off x="6303905" y="3095249"/>
                  <a:ext cx="7664" cy="859214"/>
                </a:xfrm>
                <a:custGeom>
                  <a:avLst/>
                  <a:gdLst>
                    <a:gd name="connsiteX0" fmla="*/ 0 w 7664"/>
                    <a:gd name="connsiteY0" fmla="*/ 859214 h 859214"/>
                    <a:gd name="connsiteX1" fmla="*/ 0 w 7664"/>
                    <a:gd name="connsiteY1" fmla="*/ 0 h 859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859214">
                      <a:moveTo>
                        <a:pt x="0" y="859214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9" name="Freeform: Shape 111">
                  <a:extLst>
                    <a:ext uri="{FF2B5EF4-FFF2-40B4-BE49-F238E27FC236}">
                      <a16:creationId xmlns:a16="http://schemas.microsoft.com/office/drawing/2014/main" xmlns="" id="{0895F60A-54F1-7740-B2F7-F8C7CF179B89}"/>
                    </a:ext>
                  </a:extLst>
                </p:cNvPr>
                <p:cNvSpPr/>
                <p:nvPr/>
              </p:nvSpPr>
              <p:spPr>
                <a:xfrm>
                  <a:off x="6556840" y="3014003"/>
                  <a:ext cx="7664" cy="940460"/>
                </a:xfrm>
                <a:custGeom>
                  <a:avLst/>
                  <a:gdLst>
                    <a:gd name="connsiteX0" fmla="*/ 0 w 7664"/>
                    <a:gd name="connsiteY0" fmla="*/ 940460 h 940460"/>
                    <a:gd name="connsiteX1" fmla="*/ 0 w 7664"/>
                    <a:gd name="connsiteY1" fmla="*/ 0 h 940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940460">
                      <a:moveTo>
                        <a:pt x="0" y="940460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0" name="Freeform: Shape 112">
                  <a:extLst>
                    <a:ext uri="{FF2B5EF4-FFF2-40B4-BE49-F238E27FC236}">
                      <a16:creationId xmlns:a16="http://schemas.microsoft.com/office/drawing/2014/main" xmlns="" id="{2A5C793D-AB40-884B-B5B0-05FBD7BE4506}"/>
                    </a:ext>
                  </a:extLst>
                </p:cNvPr>
                <p:cNvSpPr/>
                <p:nvPr/>
              </p:nvSpPr>
              <p:spPr>
                <a:xfrm>
                  <a:off x="6809776" y="2933523"/>
                  <a:ext cx="7664" cy="1020939"/>
                </a:xfrm>
                <a:custGeom>
                  <a:avLst/>
                  <a:gdLst>
                    <a:gd name="connsiteX0" fmla="*/ 0 w 7664"/>
                    <a:gd name="connsiteY0" fmla="*/ 1020940 h 1020939"/>
                    <a:gd name="connsiteX1" fmla="*/ 0 w 7664"/>
                    <a:gd name="connsiteY1" fmla="*/ 0 h 102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1020939">
                      <a:moveTo>
                        <a:pt x="0" y="1020940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1" name="Freeform: Shape 113">
                  <a:extLst>
                    <a:ext uri="{FF2B5EF4-FFF2-40B4-BE49-F238E27FC236}">
                      <a16:creationId xmlns:a16="http://schemas.microsoft.com/office/drawing/2014/main" xmlns="" id="{6A7CDE85-0B9F-FF4A-AD71-41655EAA1EC7}"/>
                    </a:ext>
                  </a:extLst>
                </p:cNvPr>
                <p:cNvSpPr/>
                <p:nvPr/>
              </p:nvSpPr>
              <p:spPr>
                <a:xfrm>
                  <a:off x="7062711" y="2858409"/>
                  <a:ext cx="7664" cy="1096053"/>
                </a:xfrm>
                <a:custGeom>
                  <a:avLst/>
                  <a:gdLst>
                    <a:gd name="connsiteX0" fmla="*/ 0 w 7664"/>
                    <a:gd name="connsiteY0" fmla="*/ 1096054 h 1096053"/>
                    <a:gd name="connsiteX1" fmla="*/ 0 w 7664"/>
                    <a:gd name="connsiteY1" fmla="*/ 0 h 1096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1096053">
                      <a:moveTo>
                        <a:pt x="0" y="1096054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" name="Freeform: Shape 114">
                  <a:extLst>
                    <a:ext uri="{FF2B5EF4-FFF2-40B4-BE49-F238E27FC236}">
                      <a16:creationId xmlns:a16="http://schemas.microsoft.com/office/drawing/2014/main" xmlns="" id="{0A011F7B-F88C-6046-900A-06F5A1860E66}"/>
                    </a:ext>
                  </a:extLst>
                </p:cNvPr>
                <p:cNvSpPr/>
                <p:nvPr/>
              </p:nvSpPr>
              <p:spPr>
                <a:xfrm>
                  <a:off x="7315647" y="2791726"/>
                  <a:ext cx="7664" cy="1162736"/>
                </a:xfrm>
                <a:custGeom>
                  <a:avLst/>
                  <a:gdLst>
                    <a:gd name="connsiteX0" fmla="*/ 0 w 7664"/>
                    <a:gd name="connsiteY0" fmla="*/ 1162737 h 1162736"/>
                    <a:gd name="connsiteX1" fmla="*/ 0 w 7664"/>
                    <a:gd name="connsiteY1" fmla="*/ 0 h 1162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1162736">
                      <a:moveTo>
                        <a:pt x="0" y="1162737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3" name="Freeform: Shape 115">
                  <a:extLst>
                    <a:ext uri="{FF2B5EF4-FFF2-40B4-BE49-F238E27FC236}">
                      <a16:creationId xmlns:a16="http://schemas.microsoft.com/office/drawing/2014/main" xmlns="" id="{EA8DFBE4-E3E7-B440-98FC-0B23306FCC9D}"/>
                    </a:ext>
                  </a:extLst>
                </p:cNvPr>
                <p:cNvSpPr/>
                <p:nvPr/>
              </p:nvSpPr>
              <p:spPr>
                <a:xfrm>
                  <a:off x="7567816" y="2738073"/>
                  <a:ext cx="7664" cy="1216389"/>
                </a:xfrm>
                <a:custGeom>
                  <a:avLst/>
                  <a:gdLst>
                    <a:gd name="connsiteX0" fmla="*/ 0 w 7664"/>
                    <a:gd name="connsiteY0" fmla="*/ 1216390 h 1216389"/>
                    <a:gd name="connsiteX1" fmla="*/ 0 w 7664"/>
                    <a:gd name="connsiteY1" fmla="*/ 0 h 1216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1216389">
                      <a:moveTo>
                        <a:pt x="0" y="1216390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4" name="Freeform: Shape 116">
                  <a:extLst>
                    <a:ext uri="{FF2B5EF4-FFF2-40B4-BE49-F238E27FC236}">
                      <a16:creationId xmlns:a16="http://schemas.microsoft.com/office/drawing/2014/main" xmlns="" id="{743CA378-F3FD-8641-8F02-EDAB9CDA849E}"/>
                    </a:ext>
                  </a:extLst>
                </p:cNvPr>
                <p:cNvSpPr/>
                <p:nvPr/>
              </p:nvSpPr>
              <p:spPr>
                <a:xfrm>
                  <a:off x="7820751" y="2700516"/>
                  <a:ext cx="7664" cy="1253946"/>
                </a:xfrm>
                <a:custGeom>
                  <a:avLst/>
                  <a:gdLst>
                    <a:gd name="connsiteX0" fmla="*/ 0 w 7664"/>
                    <a:gd name="connsiteY0" fmla="*/ 1253947 h 1253946"/>
                    <a:gd name="connsiteX1" fmla="*/ 0 w 7664"/>
                    <a:gd name="connsiteY1" fmla="*/ 0 h 1253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1253946">
                      <a:moveTo>
                        <a:pt x="0" y="1253947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5" name="Freeform: Shape 117">
                  <a:extLst>
                    <a:ext uri="{FF2B5EF4-FFF2-40B4-BE49-F238E27FC236}">
                      <a16:creationId xmlns:a16="http://schemas.microsoft.com/office/drawing/2014/main" xmlns="" id="{43075518-D894-4445-886D-56A4D9256DDA}"/>
                    </a:ext>
                  </a:extLst>
                </p:cNvPr>
                <p:cNvSpPr/>
                <p:nvPr/>
              </p:nvSpPr>
              <p:spPr>
                <a:xfrm>
                  <a:off x="8073687" y="2685953"/>
                  <a:ext cx="7664" cy="1268509"/>
                </a:xfrm>
                <a:custGeom>
                  <a:avLst/>
                  <a:gdLst>
                    <a:gd name="connsiteX0" fmla="*/ 0 w 7664"/>
                    <a:gd name="connsiteY0" fmla="*/ 1268510 h 1268509"/>
                    <a:gd name="connsiteX1" fmla="*/ 0 w 7664"/>
                    <a:gd name="connsiteY1" fmla="*/ 0 h 1268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1268509">
                      <a:moveTo>
                        <a:pt x="0" y="1268510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6" name="Freeform: Shape 118">
                  <a:extLst>
                    <a:ext uri="{FF2B5EF4-FFF2-40B4-BE49-F238E27FC236}">
                      <a16:creationId xmlns:a16="http://schemas.microsoft.com/office/drawing/2014/main" xmlns="" id="{F1255A61-7090-3448-AE60-99D00D5ACAA5}"/>
                    </a:ext>
                  </a:extLst>
                </p:cNvPr>
                <p:cNvSpPr/>
                <p:nvPr/>
              </p:nvSpPr>
              <p:spPr>
                <a:xfrm>
                  <a:off x="8326622" y="2700516"/>
                  <a:ext cx="7664" cy="1253946"/>
                </a:xfrm>
                <a:custGeom>
                  <a:avLst/>
                  <a:gdLst>
                    <a:gd name="connsiteX0" fmla="*/ 0 w 7664"/>
                    <a:gd name="connsiteY0" fmla="*/ 1253947 h 1253946"/>
                    <a:gd name="connsiteX1" fmla="*/ 0 w 7664"/>
                    <a:gd name="connsiteY1" fmla="*/ 0 h 1253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1253946">
                      <a:moveTo>
                        <a:pt x="0" y="1253947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7" name="Freeform: Shape 119">
                  <a:extLst>
                    <a:ext uri="{FF2B5EF4-FFF2-40B4-BE49-F238E27FC236}">
                      <a16:creationId xmlns:a16="http://schemas.microsoft.com/office/drawing/2014/main" xmlns="" id="{7ACA16E3-EE64-B643-9619-D4DEE109AFDE}"/>
                    </a:ext>
                  </a:extLst>
                </p:cNvPr>
                <p:cNvSpPr/>
                <p:nvPr/>
              </p:nvSpPr>
              <p:spPr>
                <a:xfrm>
                  <a:off x="8579557" y="2746504"/>
                  <a:ext cx="7664" cy="1207958"/>
                </a:xfrm>
                <a:custGeom>
                  <a:avLst/>
                  <a:gdLst>
                    <a:gd name="connsiteX0" fmla="*/ 0 w 7664"/>
                    <a:gd name="connsiteY0" fmla="*/ 1207959 h 1207958"/>
                    <a:gd name="connsiteX1" fmla="*/ 0 w 7664"/>
                    <a:gd name="connsiteY1" fmla="*/ 0 h 1207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1207958">
                      <a:moveTo>
                        <a:pt x="0" y="1207959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8" name="Freeform: Shape 120">
                  <a:extLst>
                    <a:ext uri="{FF2B5EF4-FFF2-40B4-BE49-F238E27FC236}">
                      <a16:creationId xmlns:a16="http://schemas.microsoft.com/office/drawing/2014/main" xmlns="" id="{CB7263D1-FB1C-7540-9E71-DBE9FA382F9F}"/>
                    </a:ext>
                  </a:extLst>
                </p:cNvPr>
                <p:cNvSpPr/>
                <p:nvPr/>
              </p:nvSpPr>
              <p:spPr>
                <a:xfrm>
                  <a:off x="8831726" y="2830050"/>
                  <a:ext cx="7664" cy="1124413"/>
                </a:xfrm>
                <a:custGeom>
                  <a:avLst/>
                  <a:gdLst>
                    <a:gd name="connsiteX0" fmla="*/ 0 w 7664"/>
                    <a:gd name="connsiteY0" fmla="*/ 1124413 h 1124413"/>
                    <a:gd name="connsiteX1" fmla="*/ 0 w 7664"/>
                    <a:gd name="connsiteY1" fmla="*/ 0 h 112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1124413">
                      <a:moveTo>
                        <a:pt x="0" y="1124413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9" name="Freeform: Shape 121">
                  <a:extLst>
                    <a:ext uri="{FF2B5EF4-FFF2-40B4-BE49-F238E27FC236}">
                      <a16:creationId xmlns:a16="http://schemas.microsoft.com/office/drawing/2014/main" xmlns="" id="{1DA0FDB2-1B52-4746-8059-12F9D17AB929}"/>
                    </a:ext>
                  </a:extLst>
                </p:cNvPr>
                <p:cNvSpPr/>
                <p:nvPr/>
              </p:nvSpPr>
              <p:spPr>
                <a:xfrm>
                  <a:off x="9084662" y="2953452"/>
                  <a:ext cx="7664" cy="1001011"/>
                </a:xfrm>
                <a:custGeom>
                  <a:avLst/>
                  <a:gdLst>
                    <a:gd name="connsiteX0" fmla="*/ 0 w 7664"/>
                    <a:gd name="connsiteY0" fmla="*/ 1001011 h 1001011"/>
                    <a:gd name="connsiteX1" fmla="*/ 0 w 7664"/>
                    <a:gd name="connsiteY1" fmla="*/ 0 h 1001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1001011">
                      <a:moveTo>
                        <a:pt x="0" y="1001011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30" name="Freeform: Shape 122">
                  <a:extLst>
                    <a:ext uri="{FF2B5EF4-FFF2-40B4-BE49-F238E27FC236}">
                      <a16:creationId xmlns:a16="http://schemas.microsoft.com/office/drawing/2014/main" xmlns="" id="{01B0A909-3961-C846-8E78-7B49104FEB50}"/>
                    </a:ext>
                  </a:extLst>
                </p:cNvPr>
                <p:cNvSpPr/>
                <p:nvPr/>
              </p:nvSpPr>
              <p:spPr>
                <a:xfrm>
                  <a:off x="9337597" y="3132806"/>
                  <a:ext cx="7664" cy="821657"/>
                </a:xfrm>
                <a:custGeom>
                  <a:avLst/>
                  <a:gdLst>
                    <a:gd name="connsiteX0" fmla="*/ 0 w 7664"/>
                    <a:gd name="connsiteY0" fmla="*/ 821657 h 821657"/>
                    <a:gd name="connsiteX1" fmla="*/ 0 w 7664"/>
                    <a:gd name="connsiteY1" fmla="*/ 0 h 821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821657">
                      <a:moveTo>
                        <a:pt x="0" y="821657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31" name="Freeform: Shape 123">
                  <a:extLst>
                    <a:ext uri="{FF2B5EF4-FFF2-40B4-BE49-F238E27FC236}">
                      <a16:creationId xmlns:a16="http://schemas.microsoft.com/office/drawing/2014/main" xmlns="" id="{8316C665-40A1-7B47-96AC-57970F83A3C2}"/>
                    </a:ext>
                  </a:extLst>
                </p:cNvPr>
                <p:cNvSpPr/>
                <p:nvPr/>
              </p:nvSpPr>
              <p:spPr>
                <a:xfrm>
                  <a:off x="9590533" y="3375011"/>
                  <a:ext cx="7664" cy="579452"/>
                </a:xfrm>
                <a:custGeom>
                  <a:avLst/>
                  <a:gdLst>
                    <a:gd name="connsiteX0" fmla="*/ 0 w 7664"/>
                    <a:gd name="connsiteY0" fmla="*/ 579452 h 579452"/>
                    <a:gd name="connsiteX1" fmla="*/ 0 w 7664"/>
                    <a:gd name="connsiteY1" fmla="*/ 0 h 579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579452">
                      <a:moveTo>
                        <a:pt x="0" y="579452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32" name="Freeform: Shape 124">
                  <a:extLst>
                    <a:ext uri="{FF2B5EF4-FFF2-40B4-BE49-F238E27FC236}">
                      <a16:creationId xmlns:a16="http://schemas.microsoft.com/office/drawing/2014/main" xmlns="" id="{9CB6732B-E16A-1841-9ECD-F64FB94917C5}"/>
                    </a:ext>
                  </a:extLst>
                </p:cNvPr>
                <p:cNvSpPr/>
                <p:nvPr/>
              </p:nvSpPr>
              <p:spPr>
                <a:xfrm>
                  <a:off x="9843468" y="3711492"/>
                  <a:ext cx="7664" cy="242971"/>
                </a:xfrm>
                <a:custGeom>
                  <a:avLst/>
                  <a:gdLst>
                    <a:gd name="connsiteX0" fmla="*/ 0 w 7664"/>
                    <a:gd name="connsiteY0" fmla="*/ 242971 h 242971"/>
                    <a:gd name="connsiteX1" fmla="*/ 0 w 7664"/>
                    <a:gd name="connsiteY1" fmla="*/ 0 h 242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242971">
                      <a:moveTo>
                        <a:pt x="0" y="242971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8" name="Graphic 71">
              <a:extLst>
                <a:ext uri="{FF2B5EF4-FFF2-40B4-BE49-F238E27FC236}">
                  <a16:creationId xmlns:a16="http://schemas.microsoft.com/office/drawing/2014/main" xmlns="" id="{11386EF2-900A-FA4A-8E65-B95810C0F0AA}"/>
                </a:ext>
              </a:extLst>
            </p:cNvPr>
            <p:cNvGrpSpPr/>
            <p:nvPr/>
          </p:nvGrpSpPr>
          <p:grpSpPr>
            <a:xfrm>
              <a:off x="6099257" y="2700516"/>
              <a:ext cx="3744211" cy="1010975"/>
              <a:chOff x="6099257" y="2700516"/>
              <a:chExt cx="3744211" cy="1010975"/>
            </a:xfrm>
          </p:grpSpPr>
          <p:sp>
            <p:nvSpPr>
              <p:cNvPr id="9" name="Freeform: Shape 126">
                <a:extLst>
                  <a:ext uri="{FF2B5EF4-FFF2-40B4-BE49-F238E27FC236}">
                    <a16:creationId xmlns:a16="http://schemas.microsoft.com/office/drawing/2014/main" xmlns="" id="{9B4B1572-3A6E-5B4B-9506-E5AEE95F4632}"/>
                  </a:ext>
                </a:extLst>
              </p:cNvPr>
              <p:cNvSpPr/>
              <p:nvPr/>
            </p:nvSpPr>
            <p:spPr>
              <a:xfrm>
                <a:off x="8310526" y="2700516"/>
                <a:ext cx="16095" cy="7664"/>
              </a:xfrm>
              <a:custGeom>
                <a:avLst/>
                <a:gdLst>
                  <a:gd name="connsiteX0" fmla="*/ 0 w 16095"/>
                  <a:gd name="connsiteY0" fmla="*/ 0 h 7664"/>
                  <a:gd name="connsiteX1" fmla="*/ 16096 w 16095"/>
                  <a:gd name="connsiteY1" fmla="*/ 0 h 7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095" h="7664">
                    <a:moveTo>
                      <a:pt x="0" y="0"/>
                    </a:moveTo>
                    <a:lnTo>
                      <a:pt x="16096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" name="Freeform: Shape 127">
                <a:extLst>
                  <a:ext uri="{FF2B5EF4-FFF2-40B4-BE49-F238E27FC236}">
                    <a16:creationId xmlns:a16="http://schemas.microsoft.com/office/drawing/2014/main" xmlns="" id="{F6C65111-C817-EE44-9989-32FC7F6FA764}"/>
                  </a:ext>
                </a:extLst>
              </p:cNvPr>
              <p:cNvSpPr/>
              <p:nvPr/>
            </p:nvSpPr>
            <p:spPr>
              <a:xfrm>
                <a:off x="7820751" y="2700516"/>
                <a:ext cx="489775" cy="7664"/>
              </a:xfrm>
              <a:custGeom>
                <a:avLst/>
                <a:gdLst>
                  <a:gd name="connsiteX0" fmla="*/ 0 w 489775"/>
                  <a:gd name="connsiteY0" fmla="*/ 0 h 7664"/>
                  <a:gd name="connsiteX1" fmla="*/ 489775 w 489775"/>
                  <a:gd name="connsiteY1" fmla="*/ 0 h 7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9775" h="7664">
                    <a:moveTo>
                      <a:pt x="0" y="0"/>
                    </a:moveTo>
                    <a:lnTo>
                      <a:pt x="489775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reeform: Shape 128">
                <a:extLst>
                  <a:ext uri="{FF2B5EF4-FFF2-40B4-BE49-F238E27FC236}">
                    <a16:creationId xmlns:a16="http://schemas.microsoft.com/office/drawing/2014/main" xmlns="" id="{1BE2562D-8A0B-6C4E-A25E-2F8A65146778}"/>
                  </a:ext>
                </a:extLst>
              </p:cNvPr>
              <p:cNvSpPr/>
              <p:nvPr/>
            </p:nvSpPr>
            <p:spPr>
              <a:xfrm>
                <a:off x="6740027" y="2953452"/>
                <a:ext cx="2344635" cy="7664"/>
              </a:xfrm>
              <a:custGeom>
                <a:avLst/>
                <a:gdLst>
                  <a:gd name="connsiteX0" fmla="*/ 0 w 2344635"/>
                  <a:gd name="connsiteY0" fmla="*/ 0 h 7664"/>
                  <a:gd name="connsiteX1" fmla="*/ 2344635 w 2344635"/>
                  <a:gd name="connsiteY1" fmla="*/ 0 h 7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44635" h="7664">
                    <a:moveTo>
                      <a:pt x="0" y="0"/>
                    </a:moveTo>
                    <a:lnTo>
                      <a:pt x="2344635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reeform: Shape 129">
                <a:extLst>
                  <a:ext uri="{FF2B5EF4-FFF2-40B4-BE49-F238E27FC236}">
                    <a16:creationId xmlns:a16="http://schemas.microsoft.com/office/drawing/2014/main" xmlns="" id="{5F6DCA46-5571-CE47-9BAB-CF00EB6DB82C}"/>
                  </a:ext>
                </a:extLst>
              </p:cNvPr>
              <p:cNvSpPr/>
              <p:nvPr/>
            </p:nvSpPr>
            <p:spPr>
              <a:xfrm>
                <a:off x="6099257" y="3206387"/>
                <a:ext cx="3323418" cy="7664"/>
              </a:xfrm>
              <a:custGeom>
                <a:avLst/>
                <a:gdLst>
                  <a:gd name="connsiteX0" fmla="*/ 0 w 3323418"/>
                  <a:gd name="connsiteY0" fmla="*/ 0 h 7664"/>
                  <a:gd name="connsiteX1" fmla="*/ 3323419 w 3323418"/>
                  <a:gd name="connsiteY1" fmla="*/ 0 h 7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23418" h="7664">
                    <a:moveTo>
                      <a:pt x="0" y="0"/>
                    </a:moveTo>
                    <a:lnTo>
                      <a:pt x="3323419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reeform: Shape 130">
                <a:extLst>
                  <a:ext uri="{FF2B5EF4-FFF2-40B4-BE49-F238E27FC236}">
                    <a16:creationId xmlns:a16="http://schemas.microsoft.com/office/drawing/2014/main" xmlns="" id="{4CA5D1C9-664F-BA4B-9CD0-EF0C5F90341F}"/>
                  </a:ext>
                </a:extLst>
              </p:cNvPr>
              <p:cNvSpPr/>
              <p:nvPr/>
            </p:nvSpPr>
            <p:spPr>
              <a:xfrm>
                <a:off x="6099257" y="3459323"/>
                <a:ext cx="3563324" cy="7664"/>
              </a:xfrm>
              <a:custGeom>
                <a:avLst/>
                <a:gdLst>
                  <a:gd name="connsiteX0" fmla="*/ 0 w 3563324"/>
                  <a:gd name="connsiteY0" fmla="*/ 0 h 7664"/>
                  <a:gd name="connsiteX1" fmla="*/ 3563325 w 3563324"/>
                  <a:gd name="connsiteY1" fmla="*/ 0 h 7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63324" h="7664">
                    <a:moveTo>
                      <a:pt x="0" y="0"/>
                    </a:moveTo>
                    <a:lnTo>
                      <a:pt x="3563325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reeform: Shape 131">
                <a:extLst>
                  <a:ext uri="{FF2B5EF4-FFF2-40B4-BE49-F238E27FC236}">
                    <a16:creationId xmlns:a16="http://schemas.microsoft.com/office/drawing/2014/main" xmlns="" id="{913FF392-C3C6-DA41-B015-1C44D34F3161}"/>
                  </a:ext>
                </a:extLst>
              </p:cNvPr>
              <p:cNvSpPr/>
              <p:nvPr/>
            </p:nvSpPr>
            <p:spPr>
              <a:xfrm>
                <a:off x="6099257" y="3711492"/>
                <a:ext cx="3744211" cy="7664"/>
              </a:xfrm>
              <a:custGeom>
                <a:avLst/>
                <a:gdLst>
                  <a:gd name="connsiteX0" fmla="*/ 0 w 3744211"/>
                  <a:gd name="connsiteY0" fmla="*/ 0 h 7664"/>
                  <a:gd name="connsiteX1" fmla="*/ 3744212 w 3744211"/>
                  <a:gd name="connsiteY1" fmla="*/ 0 h 7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44211" h="7664">
                    <a:moveTo>
                      <a:pt x="0" y="0"/>
                    </a:moveTo>
                    <a:lnTo>
                      <a:pt x="3744212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900" y="2203451"/>
            <a:ext cx="8242300" cy="1079500"/>
          </a:xfrm>
        </p:spPr>
        <p:txBody>
          <a:bodyPr>
            <a:noAutofit/>
          </a:bodyPr>
          <a:lstStyle>
            <a:lvl1pPr algn="l">
              <a:defRPr lang="en-US" sz="7200" b="1" kern="1200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7400" y="3409950"/>
            <a:ext cx="3366169" cy="276999"/>
          </a:xfrm>
          <a:solidFill>
            <a:schemeClr val="accent2"/>
          </a:solidFill>
        </p:spPr>
        <p:txBody>
          <a:bodyPr wrap="none" lIns="72000" tIns="0" rIns="0" bIns="0">
            <a:spAutoFit/>
          </a:bodyPr>
          <a:lstStyle>
            <a:lvl1pPr marL="0" indent="0" algn="l">
              <a:buNone/>
              <a:defRPr lang="en-US" sz="1800" kern="1200" spc="3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42950"/>
            <a:ext cx="8229600" cy="381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4263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42950"/>
            <a:ext cx="8229600" cy="381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3848100"/>
            <a:ext cx="9144000" cy="1295400"/>
          </a:xfrm>
          <a:prstGeom prst="rect">
            <a:avLst/>
          </a:prstGeom>
          <a:solidFill>
            <a:srgbClr val="B5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6" indent="0">
              <a:buNone/>
              <a:defRPr sz="900"/>
            </a:lvl8pPr>
            <a:lvl9pPr marL="365744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4EC9FEF-9F0C-884D-853D-8FEC80771F0F}"/>
              </a:ext>
            </a:extLst>
          </p:cNvPr>
          <p:cNvSpPr/>
          <p:nvPr userDrawn="1"/>
        </p:nvSpPr>
        <p:spPr>
          <a:xfrm>
            <a:off x="0" y="0"/>
            <a:ext cx="457199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xmlns="" id="{10654D43-0FA9-074E-B65B-14697FD0229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77200" y="288923"/>
            <a:ext cx="762000" cy="169069"/>
          </a:xfrm>
          <a:solidFill>
            <a:schemeClr val="accent2"/>
          </a:solidFill>
        </p:spPr>
        <p:txBody>
          <a:bodyPr vert="horz" lIns="0" tIns="0" rIns="0" bIns="0" rtlCol="0" anchor="ctr"/>
          <a:lstStyle>
            <a:lvl1pPr marL="0" indent="0" algn="ctr">
              <a:buNone/>
              <a:defRPr lang="en-US" sz="1000" b="1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algn="r" defTabSz="914400"/>
            <a:r>
              <a:rPr lang="en-US" dirty="0"/>
              <a:t>PAGE #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D11C4150-D79B-D640-A047-0DA59AEB94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374" y="288923"/>
            <a:ext cx="2613026" cy="153888"/>
          </a:xfrm>
          <a:solidFill>
            <a:schemeClr val="accent2"/>
          </a:solidFill>
        </p:spPr>
        <p:txBody>
          <a:bodyPr wrap="none" lIns="72000" tIns="0" rIns="0" bIns="0">
            <a:spAutoFit/>
          </a:bodyPr>
          <a:lstStyle>
            <a:lvl1pPr marL="0" marR="0" indent="0" algn="l" defTabSz="9143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000" b="1" kern="1200" spc="300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3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SLIDE TITLE * CASE STUDY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D460675-9926-264B-A35C-2BFE93BE2FF8}"/>
              </a:ext>
            </a:extLst>
          </p:cNvPr>
          <p:cNvGrpSpPr/>
          <p:nvPr userDrawn="1"/>
        </p:nvGrpSpPr>
        <p:grpSpPr>
          <a:xfrm rot="5400000">
            <a:off x="-1749607" y="1749606"/>
            <a:ext cx="5054371" cy="1555158"/>
            <a:chOff x="838200" y="1183670"/>
            <a:chExt cx="9005268" cy="2770793"/>
          </a:xfrm>
        </p:grpSpPr>
        <p:grpSp>
          <p:nvGrpSpPr>
            <p:cNvPr id="7" name="Graphic 71">
              <a:extLst>
                <a:ext uri="{FF2B5EF4-FFF2-40B4-BE49-F238E27FC236}">
                  <a16:creationId xmlns:a16="http://schemas.microsoft.com/office/drawing/2014/main" xmlns="" id="{FF4F5F1F-2301-2543-AA21-98BAB5924AE6}"/>
                </a:ext>
              </a:extLst>
            </p:cNvPr>
            <p:cNvGrpSpPr/>
            <p:nvPr/>
          </p:nvGrpSpPr>
          <p:grpSpPr>
            <a:xfrm>
              <a:off x="1042847" y="1183670"/>
              <a:ext cx="5056409" cy="2770793"/>
              <a:chOff x="1042847" y="1183670"/>
              <a:chExt cx="5056409" cy="2770793"/>
            </a:xfrm>
          </p:grpSpPr>
          <p:sp>
            <p:nvSpPr>
              <p:cNvPr id="49" name="Freeform: Shape 74">
                <a:extLst>
                  <a:ext uri="{FF2B5EF4-FFF2-40B4-BE49-F238E27FC236}">
                    <a16:creationId xmlns:a16="http://schemas.microsoft.com/office/drawing/2014/main" xmlns="" id="{59C98C42-E4FD-3F4E-A0B4-5C9063AF26AD}"/>
                  </a:ext>
                </a:extLst>
              </p:cNvPr>
              <p:cNvSpPr/>
              <p:nvPr/>
            </p:nvSpPr>
            <p:spPr>
              <a:xfrm>
                <a:off x="1042847" y="1734763"/>
                <a:ext cx="7664" cy="2219700"/>
              </a:xfrm>
              <a:custGeom>
                <a:avLst/>
                <a:gdLst>
                  <a:gd name="connsiteX0" fmla="*/ 0 w 7664"/>
                  <a:gd name="connsiteY0" fmla="*/ 2219701 h 2219700"/>
                  <a:gd name="connsiteX1" fmla="*/ 0 w 7664"/>
                  <a:gd name="connsiteY1" fmla="*/ 0 h 221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2219700">
                    <a:moveTo>
                      <a:pt x="0" y="2219701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reeform: Shape 75">
                <a:extLst>
                  <a:ext uri="{FF2B5EF4-FFF2-40B4-BE49-F238E27FC236}">
                    <a16:creationId xmlns:a16="http://schemas.microsoft.com/office/drawing/2014/main" xmlns="" id="{6F1B9C13-94E6-7849-A1F6-A3FD419ECD1D}"/>
                  </a:ext>
                </a:extLst>
              </p:cNvPr>
              <p:cNvSpPr/>
              <p:nvPr/>
            </p:nvSpPr>
            <p:spPr>
              <a:xfrm>
                <a:off x="1295783" y="1475695"/>
                <a:ext cx="7664" cy="2478767"/>
              </a:xfrm>
              <a:custGeom>
                <a:avLst/>
                <a:gdLst>
                  <a:gd name="connsiteX0" fmla="*/ 0 w 7664"/>
                  <a:gd name="connsiteY0" fmla="*/ 2478768 h 2478767"/>
                  <a:gd name="connsiteX1" fmla="*/ 0 w 7664"/>
                  <a:gd name="connsiteY1" fmla="*/ 0 h 2478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2478767">
                    <a:moveTo>
                      <a:pt x="0" y="2478768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reeform: Shape 76">
                <a:extLst>
                  <a:ext uri="{FF2B5EF4-FFF2-40B4-BE49-F238E27FC236}">
                    <a16:creationId xmlns:a16="http://schemas.microsoft.com/office/drawing/2014/main" xmlns="" id="{0AA77B32-6FDB-264D-BBF3-1E4D76DA3DFA}"/>
                  </a:ext>
                </a:extLst>
              </p:cNvPr>
              <p:cNvSpPr/>
              <p:nvPr/>
            </p:nvSpPr>
            <p:spPr>
              <a:xfrm>
                <a:off x="1548718" y="1320102"/>
                <a:ext cx="7664" cy="2634361"/>
              </a:xfrm>
              <a:custGeom>
                <a:avLst/>
                <a:gdLst>
                  <a:gd name="connsiteX0" fmla="*/ 0 w 7664"/>
                  <a:gd name="connsiteY0" fmla="*/ 2634361 h 2634361"/>
                  <a:gd name="connsiteX1" fmla="*/ 0 w 7664"/>
                  <a:gd name="connsiteY1" fmla="*/ 0 h 2634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2634361">
                    <a:moveTo>
                      <a:pt x="0" y="2634361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reeform: Shape 77">
                <a:extLst>
                  <a:ext uri="{FF2B5EF4-FFF2-40B4-BE49-F238E27FC236}">
                    <a16:creationId xmlns:a16="http://schemas.microsoft.com/office/drawing/2014/main" xmlns="" id="{39A8BE17-5653-9444-BA22-69604F545D9C}"/>
                  </a:ext>
                </a:extLst>
              </p:cNvPr>
              <p:cNvSpPr/>
              <p:nvPr/>
            </p:nvSpPr>
            <p:spPr>
              <a:xfrm>
                <a:off x="1801654" y="1228892"/>
                <a:ext cx="7664" cy="2725571"/>
              </a:xfrm>
              <a:custGeom>
                <a:avLst/>
                <a:gdLst>
                  <a:gd name="connsiteX0" fmla="*/ 0 w 7664"/>
                  <a:gd name="connsiteY0" fmla="*/ 2725572 h 2725571"/>
                  <a:gd name="connsiteX1" fmla="*/ 0 w 7664"/>
                  <a:gd name="connsiteY1" fmla="*/ 0 h 272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2725571">
                    <a:moveTo>
                      <a:pt x="0" y="2725572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reeform: Shape 78">
                <a:extLst>
                  <a:ext uri="{FF2B5EF4-FFF2-40B4-BE49-F238E27FC236}">
                    <a16:creationId xmlns:a16="http://schemas.microsoft.com/office/drawing/2014/main" xmlns="" id="{4A0B66DA-6756-7946-8D90-2CFD3E1A3639}"/>
                  </a:ext>
                </a:extLst>
              </p:cNvPr>
              <p:cNvSpPr/>
              <p:nvPr/>
            </p:nvSpPr>
            <p:spPr>
              <a:xfrm>
                <a:off x="2054589" y="1183670"/>
                <a:ext cx="7664" cy="2770793"/>
              </a:xfrm>
              <a:custGeom>
                <a:avLst/>
                <a:gdLst>
                  <a:gd name="connsiteX0" fmla="*/ 0 w 7664"/>
                  <a:gd name="connsiteY0" fmla="*/ 2770793 h 2770793"/>
                  <a:gd name="connsiteX1" fmla="*/ 0 w 7664"/>
                  <a:gd name="connsiteY1" fmla="*/ 0 h 277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2770793">
                    <a:moveTo>
                      <a:pt x="0" y="2770793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reeform: Shape 79">
                <a:extLst>
                  <a:ext uri="{FF2B5EF4-FFF2-40B4-BE49-F238E27FC236}">
                    <a16:creationId xmlns:a16="http://schemas.microsoft.com/office/drawing/2014/main" xmlns="" id="{F7F2C551-3C05-0444-BEB9-E7087C6016F3}"/>
                  </a:ext>
                </a:extLst>
              </p:cNvPr>
              <p:cNvSpPr/>
              <p:nvPr/>
            </p:nvSpPr>
            <p:spPr>
              <a:xfrm>
                <a:off x="2307525" y="1183670"/>
                <a:ext cx="7664" cy="2770793"/>
              </a:xfrm>
              <a:custGeom>
                <a:avLst/>
                <a:gdLst>
                  <a:gd name="connsiteX0" fmla="*/ 0 w 7664"/>
                  <a:gd name="connsiteY0" fmla="*/ 2770793 h 2770793"/>
                  <a:gd name="connsiteX1" fmla="*/ 0 w 7664"/>
                  <a:gd name="connsiteY1" fmla="*/ 0 h 277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2770793">
                    <a:moveTo>
                      <a:pt x="0" y="2770793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reeform: Shape 80">
                <a:extLst>
                  <a:ext uri="{FF2B5EF4-FFF2-40B4-BE49-F238E27FC236}">
                    <a16:creationId xmlns:a16="http://schemas.microsoft.com/office/drawing/2014/main" xmlns="" id="{A29E7AB0-944D-144D-BD5F-9BB9A9EC0BC1}"/>
                  </a:ext>
                </a:extLst>
              </p:cNvPr>
              <p:cNvSpPr/>
              <p:nvPr/>
            </p:nvSpPr>
            <p:spPr>
              <a:xfrm>
                <a:off x="2559694" y="1201299"/>
                <a:ext cx="7664" cy="2753164"/>
              </a:xfrm>
              <a:custGeom>
                <a:avLst/>
                <a:gdLst>
                  <a:gd name="connsiteX0" fmla="*/ 0 w 7664"/>
                  <a:gd name="connsiteY0" fmla="*/ 2753164 h 2753164"/>
                  <a:gd name="connsiteX1" fmla="*/ 0 w 7664"/>
                  <a:gd name="connsiteY1" fmla="*/ 0 h 2753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2753164">
                    <a:moveTo>
                      <a:pt x="0" y="2753164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reeform: Shape 81">
                <a:extLst>
                  <a:ext uri="{FF2B5EF4-FFF2-40B4-BE49-F238E27FC236}">
                    <a16:creationId xmlns:a16="http://schemas.microsoft.com/office/drawing/2014/main" xmlns="" id="{AF6E4F31-EA79-344C-B4B8-4200BD9E2C25}"/>
                  </a:ext>
                </a:extLst>
              </p:cNvPr>
              <p:cNvSpPr/>
              <p:nvPr/>
            </p:nvSpPr>
            <p:spPr>
              <a:xfrm>
                <a:off x="2812629" y="1259550"/>
                <a:ext cx="7664" cy="2694912"/>
              </a:xfrm>
              <a:custGeom>
                <a:avLst/>
                <a:gdLst>
                  <a:gd name="connsiteX0" fmla="*/ 0 w 7664"/>
                  <a:gd name="connsiteY0" fmla="*/ 2694913 h 2694912"/>
                  <a:gd name="connsiteX1" fmla="*/ 0 w 7664"/>
                  <a:gd name="connsiteY1" fmla="*/ 0 h 269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2694912">
                    <a:moveTo>
                      <a:pt x="0" y="2694913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reeform: Shape 82">
                <a:extLst>
                  <a:ext uri="{FF2B5EF4-FFF2-40B4-BE49-F238E27FC236}">
                    <a16:creationId xmlns:a16="http://schemas.microsoft.com/office/drawing/2014/main" xmlns="" id="{5A1B66BE-C451-7849-B9C8-F6A80D755A81}"/>
                  </a:ext>
                </a:extLst>
              </p:cNvPr>
              <p:cNvSpPr/>
              <p:nvPr/>
            </p:nvSpPr>
            <p:spPr>
              <a:xfrm>
                <a:off x="3065564" y="1380653"/>
                <a:ext cx="7664" cy="2573810"/>
              </a:xfrm>
              <a:custGeom>
                <a:avLst/>
                <a:gdLst>
                  <a:gd name="connsiteX0" fmla="*/ 0 w 7664"/>
                  <a:gd name="connsiteY0" fmla="*/ 2573810 h 2573810"/>
                  <a:gd name="connsiteX1" fmla="*/ 0 w 7664"/>
                  <a:gd name="connsiteY1" fmla="*/ 0 h 257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2573810">
                    <a:moveTo>
                      <a:pt x="0" y="2573810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reeform: Shape 83">
                <a:extLst>
                  <a:ext uri="{FF2B5EF4-FFF2-40B4-BE49-F238E27FC236}">
                    <a16:creationId xmlns:a16="http://schemas.microsoft.com/office/drawing/2014/main" xmlns="" id="{D6D3AEE6-F2CC-624B-A1A8-68BF5560CDE1}"/>
                  </a:ext>
                </a:extLst>
              </p:cNvPr>
              <p:cNvSpPr/>
              <p:nvPr/>
            </p:nvSpPr>
            <p:spPr>
              <a:xfrm>
                <a:off x="3318500" y="1605229"/>
                <a:ext cx="7664" cy="2349234"/>
              </a:xfrm>
              <a:custGeom>
                <a:avLst/>
                <a:gdLst>
                  <a:gd name="connsiteX0" fmla="*/ 0 w 7664"/>
                  <a:gd name="connsiteY0" fmla="*/ 2349234 h 2349234"/>
                  <a:gd name="connsiteX1" fmla="*/ 0 w 7664"/>
                  <a:gd name="connsiteY1" fmla="*/ 0 h 2349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2349234">
                    <a:moveTo>
                      <a:pt x="0" y="2349234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reeform: Shape 84">
                <a:extLst>
                  <a:ext uri="{FF2B5EF4-FFF2-40B4-BE49-F238E27FC236}">
                    <a16:creationId xmlns:a16="http://schemas.microsoft.com/office/drawing/2014/main" xmlns="" id="{74D73E75-CED2-9343-8E69-DA90647C39E8}"/>
                  </a:ext>
                </a:extLst>
              </p:cNvPr>
              <p:cNvSpPr/>
              <p:nvPr/>
            </p:nvSpPr>
            <p:spPr>
              <a:xfrm>
                <a:off x="3571435" y="2003794"/>
                <a:ext cx="7664" cy="1950669"/>
              </a:xfrm>
              <a:custGeom>
                <a:avLst/>
                <a:gdLst>
                  <a:gd name="connsiteX0" fmla="*/ 0 w 7664"/>
                  <a:gd name="connsiteY0" fmla="*/ 1950669 h 1950669"/>
                  <a:gd name="connsiteX1" fmla="*/ 0 w 7664"/>
                  <a:gd name="connsiteY1" fmla="*/ 0 h 1950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1950669">
                    <a:moveTo>
                      <a:pt x="0" y="1950669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reeform: Shape 85">
                <a:extLst>
                  <a:ext uri="{FF2B5EF4-FFF2-40B4-BE49-F238E27FC236}">
                    <a16:creationId xmlns:a16="http://schemas.microsoft.com/office/drawing/2014/main" xmlns="" id="{E1B34A89-197E-9E4B-AE7E-CF2EF6ABD3CF}"/>
                  </a:ext>
                </a:extLst>
              </p:cNvPr>
              <p:cNvSpPr/>
              <p:nvPr/>
            </p:nvSpPr>
            <p:spPr>
              <a:xfrm>
                <a:off x="3823604" y="2591677"/>
                <a:ext cx="7664" cy="1362785"/>
              </a:xfrm>
              <a:custGeom>
                <a:avLst/>
                <a:gdLst>
                  <a:gd name="connsiteX0" fmla="*/ 0 w 7664"/>
                  <a:gd name="connsiteY0" fmla="*/ 1362786 h 1362785"/>
                  <a:gd name="connsiteX1" fmla="*/ 0 w 7664"/>
                  <a:gd name="connsiteY1" fmla="*/ 0 h 136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1362785">
                    <a:moveTo>
                      <a:pt x="0" y="1362786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reeform: Shape 86">
                <a:extLst>
                  <a:ext uri="{FF2B5EF4-FFF2-40B4-BE49-F238E27FC236}">
                    <a16:creationId xmlns:a16="http://schemas.microsoft.com/office/drawing/2014/main" xmlns="" id="{221A083D-5A1F-CA45-98F7-04BCA7E3E560}"/>
                  </a:ext>
                </a:extLst>
              </p:cNvPr>
              <p:cNvSpPr/>
              <p:nvPr/>
            </p:nvSpPr>
            <p:spPr>
              <a:xfrm>
                <a:off x="4076540" y="3052326"/>
                <a:ext cx="7664" cy="902136"/>
              </a:xfrm>
              <a:custGeom>
                <a:avLst/>
                <a:gdLst>
                  <a:gd name="connsiteX0" fmla="*/ 0 w 7664"/>
                  <a:gd name="connsiteY0" fmla="*/ 902137 h 902136"/>
                  <a:gd name="connsiteX1" fmla="*/ 0 w 7664"/>
                  <a:gd name="connsiteY1" fmla="*/ 0 h 90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902136">
                    <a:moveTo>
                      <a:pt x="0" y="902137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reeform: Shape 87">
                <a:extLst>
                  <a:ext uri="{FF2B5EF4-FFF2-40B4-BE49-F238E27FC236}">
                    <a16:creationId xmlns:a16="http://schemas.microsoft.com/office/drawing/2014/main" xmlns="" id="{5A1D22B3-9638-9741-91F6-F3DB4B95E490}"/>
                  </a:ext>
                </a:extLst>
              </p:cNvPr>
              <p:cNvSpPr/>
              <p:nvPr/>
            </p:nvSpPr>
            <p:spPr>
              <a:xfrm>
                <a:off x="4329475" y="3276136"/>
                <a:ext cx="7664" cy="678326"/>
              </a:xfrm>
              <a:custGeom>
                <a:avLst/>
                <a:gdLst>
                  <a:gd name="connsiteX0" fmla="*/ 0 w 7664"/>
                  <a:gd name="connsiteY0" fmla="*/ 678327 h 678326"/>
                  <a:gd name="connsiteX1" fmla="*/ 0 w 7664"/>
                  <a:gd name="connsiteY1" fmla="*/ 0 h 678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678326">
                    <a:moveTo>
                      <a:pt x="0" y="678327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reeform: Shape 88">
                <a:extLst>
                  <a:ext uri="{FF2B5EF4-FFF2-40B4-BE49-F238E27FC236}">
                    <a16:creationId xmlns:a16="http://schemas.microsoft.com/office/drawing/2014/main" xmlns="" id="{DB2B6B8E-2DCC-B34D-A81D-AF5FB0EB3936}"/>
                  </a:ext>
                </a:extLst>
              </p:cNvPr>
              <p:cNvSpPr/>
              <p:nvPr/>
            </p:nvSpPr>
            <p:spPr>
              <a:xfrm>
                <a:off x="4582411" y="3360448"/>
                <a:ext cx="7664" cy="594015"/>
              </a:xfrm>
              <a:custGeom>
                <a:avLst/>
                <a:gdLst>
                  <a:gd name="connsiteX0" fmla="*/ 0 w 7664"/>
                  <a:gd name="connsiteY0" fmla="*/ 594015 h 594015"/>
                  <a:gd name="connsiteX1" fmla="*/ 0 w 7664"/>
                  <a:gd name="connsiteY1" fmla="*/ 0 h 594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594015">
                    <a:moveTo>
                      <a:pt x="0" y="594015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reeform: Shape 89">
                <a:extLst>
                  <a:ext uri="{FF2B5EF4-FFF2-40B4-BE49-F238E27FC236}">
                    <a16:creationId xmlns:a16="http://schemas.microsoft.com/office/drawing/2014/main" xmlns="" id="{D47C6F4D-BAEB-D44E-BD4D-749BBAE035A8}"/>
                  </a:ext>
                </a:extLst>
              </p:cNvPr>
              <p:cNvSpPr/>
              <p:nvPr/>
            </p:nvSpPr>
            <p:spPr>
              <a:xfrm>
                <a:off x="4835346" y="3381909"/>
                <a:ext cx="7664" cy="572553"/>
              </a:xfrm>
              <a:custGeom>
                <a:avLst/>
                <a:gdLst>
                  <a:gd name="connsiteX0" fmla="*/ 0 w 7664"/>
                  <a:gd name="connsiteY0" fmla="*/ 572554 h 572553"/>
                  <a:gd name="connsiteX1" fmla="*/ 0 w 7664"/>
                  <a:gd name="connsiteY1" fmla="*/ 0 h 572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572553">
                    <a:moveTo>
                      <a:pt x="0" y="572554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reeform: Shape 90">
                <a:extLst>
                  <a:ext uri="{FF2B5EF4-FFF2-40B4-BE49-F238E27FC236}">
                    <a16:creationId xmlns:a16="http://schemas.microsoft.com/office/drawing/2014/main" xmlns="" id="{502BD9D0-37AF-964C-9B68-F42809733B0C}"/>
                  </a:ext>
                </a:extLst>
              </p:cNvPr>
              <p:cNvSpPr/>
              <p:nvPr/>
            </p:nvSpPr>
            <p:spPr>
              <a:xfrm>
                <a:off x="5088282" y="3375011"/>
                <a:ext cx="7664" cy="579452"/>
              </a:xfrm>
              <a:custGeom>
                <a:avLst/>
                <a:gdLst>
                  <a:gd name="connsiteX0" fmla="*/ 0 w 7664"/>
                  <a:gd name="connsiteY0" fmla="*/ 579452 h 579452"/>
                  <a:gd name="connsiteX1" fmla="*/ 0 w 7664"/>
                  <a:gd name="connsiteY1" fmla="*/ 0 h 57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579452">
                    <a:moveTo>
                      <a:pt x="0" y="579452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reeform: Shape 91">
                <a:extLst>
                  <a:ext uri="{FF2B5EF4-FFF2-40B4-BE49-F238E27FC236}">
                    <a16:creationId xmlns:a16="http://schemas.microsoft.com/office/drawing/2014/main" xmlns="" id="{0732016D-D453-0348-BAAE-C9DA7E1D8FA5}"/>
                  </a:ext>
                </a:extLst>
              </p:cNvPr>
              <p:cNvSpPr/>
              <p:nvPr/>
            </p:nvSpPr>
            <p:spPr>
              <a:xfrm>
                <a:off x="5340451" y="3344352"/>
                <a:ext cx="7664" cy="610111"/>
              </a:xfrm>
              <a:custGeom>
                <a:avLst/>
                <a:gdLst>
                  <a:gd name="connsiteX0" fmla="*/ 0 w 7664"/>
                  <a:gd name="connsiteY0" fmla="*/ 610111 h 610111"/>
                  <a:gd name="connsiteX1" fmla="*/ 0 w 7664"/>
                  <a:gd name="connsiteY1" fmla="*/ 0 h 610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610111">
                    <a:moveTo>
                      <a:pt x="0" y="610111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reeform: Shape 92">
                <a:extLst>
                  <a:ext uri="{FF2B5EF4-FFF2-40B4-BE49-F238E27FC236}">
                    <a16:creationId xmlns:a16="http://schemas.microsoft.com/office/drawing/2014/main" xmlns="" id="{FE487F27-1FC0-3146-A588-DABE14F26A2D}"/>
                  </a:ext>
                </a:extLst>
              </p:cNvPr>
              <p:cNvSpPr/>
              <p:nvPr/>
            </p:nvSpPr>
            <p:spPr>
              <a:xfrm>
                <a:off x="5593386" y="3295298"/>
                <a:ext cx="7664" cy="659165"/>
              </a:xfrm>
              <a:custGeom>
                <a:avLst/>
                <a:gdLst>
                  <a:gd name="connsiteX0" fmla="*/ 0 w 7664"/>
                  <a:gd name="connsiteY0" fmla="*/ 659165 h 659165"/>
                  <a:gd name="connsiteX1" fmla="*/ 0 w 7664"/>
                  <a:gd name="connsiteY1" fmla="*/ 0 h 659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659165">
                    <a:moveTo>
                      <a:pt x="0" y="659165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reeform: Shape 93">
                <a:extLst>
                  <a:ext uri="{FF2B5EF4-FFF2-40B4-BE49-F238E27FC236}">
                    <a16:creationId xmlns:a16="http://schemas.microsoft.com/office/drawing/2014/main" xmlns="" id="{82865B39-CC06-8742-885C-22465EEEF219}"/>
                  </a:ext>
                </a:extLst>
              </p:cNvPr>
              <p:cNvSpPr/>
              <p:nvPr/>
            </p:nvSpPr>
            <p:spPr>
              <a:xfrm>
                <a:off x="5846322" y="3231681"/>
                <a:ext cx="7664" cy="722782"/>
              </a:xfrm>
              <a:custGeom>
                <a:avLst/>
                <a:gdLst>
                  <a:gd name="connsiteX0" fmla="*/ 0 w 7664"/>
                  <a:gd name="connsiteY0" fmla="*/ 722782 h 722782"/>
                  <a:gd name="connsiteX1" fmla="*/ 0 w 7664"/>
                  <a:gd name="connsiteY1" fmla="*/ 0 h 722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722782">
                    <a:moveTo>
                      <a:pt x="0" y="722782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reeform: Shape 94">
                <a:extLst>
                  <a:ext uri="{FF2B5EF4-FFF2-40B4-BE49-F238E27FC236}">
                    <a16:creationId xmlns:a16="http://schemas.microsoft.com/office/drawing/2014/main" xmlns="" id="{49774546-E9AF-FF44-846D-2D99EC7455BD}"/>
                  </a:ext>
                </a:extLst>
              </p:cNvPr>
              <p:cNvSpPr/>
              <p:nvPr/>
            </p:nvSpPr>
            <p:spPr>
              <a:xfrm>
                <a:off x="6099257" y="3158866"/>
                <a:ext cx="7664" cy="795597"/>
              </a:xfrm>
              <a:custGeom>
                <a:avLst/>
                <a:gdLst>
                  <a:gd name="connsiteX0" fmla="*/ 0 w 7664"/>
                  <a:gd name="connsiteY0" fmla="*/ 795597 h 795597"/>
                  <a:gd name="connsiteX1" fmla="*/ 0 w 7664"/>
                  <a:gd name="connsiteY1" fmla="*/ 0 h 795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795597">
                    <a:moveTo>
                      <a:pt x="0" y="795597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61C73937-A84F-E446-8931-B3CB75DC2699}"/>
                </a:ext>
              </a:extLst>
            </p:cNvPr>
            <p:cNvGrpSpPr/>
            <p:nvPr userDrawn="1"/>
          </p:nvGrpSpPr>
          <p:grpSpPr>
            <a:xfrm>
              <a:off x="838200" y="1183670"/>
              <a:ext cx="9005268" cy="2770792"/>
              <a:chOff x="838200" y="1183670"/>
              <a:chExt cx="9005268" cy="2770792"/>
            </a:xfrm>
          </p:grpSpPr>
          <p:grpSp>
            <p:nvGrpSpPr>
              <p:cNvPr id="18" name="Graphic 71">
                <a:extLst>
                  <a:ext uri="{FF2B5EF4-FFF2-40B4-BE49-F238E27FC236}">
                    <a16:creationId xmlns:a16="http://schemas.microsoft.com/office/drawing/2014/main" xmlns="" id="{ED6ACE37-3629-C547-9D75-38EC5FEDBF20}"/>
                  </a:ext>
                </a:extLst>
              </p:cNvPr>
              <p:cNvGrpSpPr/>
              <p:nvPr/>
            </p:nvGrpSpPr>
            <p:grpSpPr>
              <a:xfrm>
                <a:off x="838200" y="1183670"/>
                <a:ext cx="5261057" cy="2535486"/>
                <a:chOff x="838200" y="1183670"/>
                <a:chExt cx="5261057" cy="2535486"/>
              </a:xfrm>
            </p:grpSpPr>
            <p:sp>
              <p:nvSpPr>
                <p:cNvPr id="37" name="Freeform: Shape 96">
                  <a:extLst>
                    <a:ext uri="{FF2B5EF4-FFF2-40B4-BE49-F238E27FC236}">
                      <a16:creationId xmlns:a16="http://schemas.microsoft.com/office/drawing/2014/main" xmlns="" id="{35A8CB75-2351-DF4C-8F44-59D2BC23E795}"/>
                    </a:ext>
                  </a:extLst>
                </p:cNvPr>
                <p:cNvSpPr/>
                <p:nvPr/>
              </p:nvSpPr>
              <p:spPr>
                <a:xfrm>
                  <a:off x="2054589" y="1183670"/>
                  <a:ext cx="252935" cy="7664"/>
                </a:xfrm>
                <a:custGeom>
                  <a:avLst/>
                  <a:gdLst>
                    <a:gd name="connsiteX0" fmla="*/ 0 w 252935"/>
                    <a:gd name="connsiteY0" fmla="*/ 0 h 7664"/>
                    <a:gd name="connsiteX1" fmla="*/ 252935 w 252935"/>
                    <a:gd name="connsiteY1" fmla="*/ 0 h 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2935" h="7664">
                      <a:moveTo>
                        <a:pt x="0" y="0"/>
                      </a:moveTo>
                      <a:lnTo>
                        <a:pt x="252935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38" name="Freeform: Shape 97">
                  <a:extLst>
                    <a:ext uri="{FF2B5EF4-FFF2-40B4-BE49-F238E27FC236}">
                      <a16:creationId xmlns:a16="http://schemas.microsoft.com/office/drawing/2014/main" xmlns="" id="{320451D8-6E5B-CE4F-A39A-80690BA8DEC5}"/>
                    </a:ext>
                  </a:extLst>
                </p:cNvPr>
                <p:cNvSpPr/>
                <p:nvPr/>
              </p:nvSpPr>
              <p:spPr>
                <a:xfrm>
                  <a:off x="1348669" y="1436605"/>
                  <a:ext cx="1795075" cy="7664"/>
                </a:xfrm>
                <a:custGeom>
                  <a:avLst/>
                  <a:gdLst>
                    <a:gd name="connsiteX0" fmla="*/ 0 w 1795075"/>
                    <a:gd name="connsiteY0" fmla="*/ 0 h 7664"/>
                    <a:gd name="connsiteX1" fmla="*/ 1795075 w 1795075"/>
                    <a:gd name="connsiteY1" fmla="*/ 0 h 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95075" h="7664">
                      <a:moveTo>
                        <a:pt x="0" y="0"/>
                      </a:moveTo>
                      <a:lnTo>
                        <a:pt x="1795075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39" name="Freeform: Shape 98">
                  <a:extLst>
                    <a:ext uri="{FF2B5EF4-FFF2-40B4-BE49-F238E27FC236}">
                      <a16:creationId xmlns:a16="http://schemas.microsoft.com/office/drawing/2014/main" xmlns="" id="{C60574D8-5412-AB46-A5F8-9C5ABB70582E}"/>
                    </a:ext>
                  </a:extLst>
                </p:cNvPr>
                <p:cNvSpPr/>
                <p:nvPr/>
              </p:nvSpPr>
              <p:spPr>
                <a:xfrm>
                  <a:off x="1078871" y="1689541"/>
                  <a:ext cx="2306311" cy="7664"/>
                </a:xfrm>
                <a:custGeom>
                  <a:avLst/>
                  <a:gdLst>
                    <a:gd name="connsiteX0" fmla="*/ 0 w 2306311"/>
                    <a:gd name="connsiteY0" fmla="*/ 0 h 7664"/>
                    <a:gd name="connsiteX1" fmla="*/ 2306312 w 2306311"/>
                    <a:gd name="connsiteY1" fmla="*/ 0 h 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06311" h="7664">
                      <a:moveTo>
                        <a:pt x="0" y="0"/>
                      </a:moveTo>
                      <a:lnTo>
                        <a:pt x="2306312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40" name="Freeform: Shape 99">
                  <a:extLst>
                    <a:ext uri="{FF2B5EF4-FFF2-40B4-BE49-F238E27FC236}">
                      <a16:creationId xmlns:a16="http://schemas.microsoft.com/office/drawing/2014/main" xmlns="" id="{10DE8B46-D17C-F145-95BC-9CDE03122A65}"/>
                    </a:ext>
                  </a:extLst>
                </p:cNvPr>
                <p:cNvSpPr/>
                <p:nvPr/>
              </p:nvSpPr>
              <p:spPr>
                <a:xfrm>
                  <a:off x="912547" y="1942476"/>
                  <a:ext cx="2627462" cy="7664"/>
                </a:xfrm>
                <a:custGeom>
                  <a:avLst/>
                  <a:gdLst>
                    <a:gd name="connsiteX0" fmla="*/ 0 w 2627462"/>
                    <a:gd name="connsiteY0" fmla="*/ 0 h 7664"/>
                    <a:gd name="connsiteX1" fmla="*/ 2627463 w 2627462"/>
                    <a:gd name="connsiteY1" fmla="*/ 0 h 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27462" h="7664">
                      <a:moveTo>
                        <a:pt x="0" y="0"/>
                      </a:moveTo>
                      <a:lnTo>
                        <a:pt x="2627463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41" name="Freeform: Shape 100">
                  <a:extLst>
                    <a:ext uri="{FF2B5EF4-FFF2-40B4-BE49-F238E27FC236}">
                      <a16:creationId xmlns:a16="http://schemas.microsoft.com/office/drawing/2014/main" xmlns="" id="{2D261901-E37C-2846-B489-C3FA992AB623}"/>
                    </a:ext>
                  </a:extLst>
                </p:cNvPr>
                <p:cNvSpPr/>
                <p:nvPr/>
              </p:nvSpPr>
              <p:spPr>
                <a:xfrm>
                  <a:off x="838200" y="2195412"/>
                  <a:ext cx="2820613" cy="7664"/>
                </a:xfrm>
                <a:custGeom>
                  <a:avLst/>
                  <a:gdLst>
                    <a:gd name="connsiteX0" fmla="*/ 0 w 2820613"/>
                    <a:gd name="connsiteY0" fmla="*/ 0 h 7664"/>
                    <a:gd name="connsiteX1" fmla="*/ 2820614 w 2820613"/>
                    <a:gd name="connsiteY1" fmla="*/ 0 h 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20613" h="7664">
                      <a:moveTo>
                        <a:pt x="0" y="0"/>
                      </a:moveTo>
                      <a:lnTo>
                        <a:pt x="2820614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42" name="Freeform: Shape 101">
                  <a:extLst>
                    <a:ext uri="{FF2B5EF4-FFF2-40B4-BE49-F238E27FC236}">
                      <a16:creationId xmlns:a16="http://schemas.microsoft.com/office/drawing/2014/main" xmlns="" id="{92EEEDD0-9563-F34A-AC39-FFEB86DEFCBD}"/>
                    </a:ext>
                  </a:extLst>
                </p:cNvPr>
                <p:cNvSpPr/>
                <p:nvPr/>
              </p:nvSpPr>
              <p:spPr>
                <a:xfrm>
                  <a:off x="838200" y="2447581"/>
                  <a:ext cx="2925620" cy="7664"/>
                </a:xfrm>
                <a:custGeom>
                  <a:avLst/>
                  <a:gdLst>
                    <a:gd name="connsiteX0" fmla="*/ 0 w 2925620"/>
                    <a:gd name="connsiteY0" fmla="*/ 0 h 7664"/>
                    <a:gd name="connsiteX1" fmla="*/ 2925620 w 2925620"/>
                    <a:gd name="connsiteY1" fmla="*/ 0 h 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25620" h="7664">
                      <a:moveTo>
                        <a:pt x="0" y="0"/>
                      </a:moveTo>
                      <a:lnTo>
                        <a:pt x="292562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43" name="Freeform: Shape 102">
                  <a:extLst>
                    <a:ext uri="{FF2B5EF4-FFF2-40B4-BE49-F238E27FC236}">
                      <a16:creationId xmlns:a16="http://schemas.microsoft.com/office/drawing/2014/main" xmlns="" id="{3994CB47-935D-C346-8082-8EEA436D40AE}"/>
                    </a:ext>
                  </a:extLst>
                </p:cNvPr>
                <p:cNvSpPr/>
                <p:nvPr/>
              </p:nvSpPr>
              <p:spPr>
                <a:xfrm>
                  <a:off x="838200" y="2700516"/>
                  <a:ext cx="3034459" cy="7664"/>
                </a:xfrm>
                <a:custGeom>
                  <a:avLst/>
                  <a:gdLst>
                    <a:gd name="connsiteX0" fmla="*/ 0 w 3034459"/>
                    <a:gd name="connsiteY0" fmla="*/ 0 h 7664"/>
                    <a:gd name="connsiteX1" fmla="*/ 3034459 w 3034459"/>
                    <a:gd name="connsiteY1" fmla="*/ 0 h 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034459" h="7664">
                      <a:moveTo>
                        <a:pt x="0" y="0"/>
                      </a:moveTo>
                      <a:lnTo>
                        <a:pt x="3034459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44" name="Freeform: Shape 103">
                  <a:extLst>
                    <a:ext uri="{FF2B5EF4-FFF2-40B4-BE49-F238E27FC236}">
                      <a16:creationId xmlns:a16="http://schemas.microsoft.com/office/drawing/2014/main" xmlns="" id="{601C82DD-FA3C-3249-B5B5-13895A75EEF8}"/>
                    </a:ext>
                  </a:extLst>
                </p:cNvPr>
                <p:cNvSpPr/>
                <p:nvPr/>
              </p:nvSpPr>
              <p:spPr>
                <a:xfrm>
                  <a:off x="838200" y="2953452"/>
                  <a:ext cx="3169357" cy="7664"/>
                </a:xfrm>
                <a:custGeom>
                  <a:avLst/>
                  <a:gdLst>
                    <a:gd name="connsiteX0" fmla="*/ 0 w 3169357"/>
                    <a:gd name="connsiteY0" fmla="*/ 0 h 7664"/>
                    <a:gd name="connsiteX1" fmla="*/ 3169358 w 3169357"/>
                    <a:gd name="connsiteY1" fmla="*/ 0 h 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69357" h="7664">
                      <a:moveTo>
                        <a:pt x="0" y="0"/>
                      </a:moveTo>
                      <a:lnTo>
                        <a:pt x="3169358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45" name="Freeform: Shape 104">
                  <a:extLst>
                    <a:ext uri="{FF2B5EF4-FFF2-40B4-BE49-F238E27FC236}">
                      <a16:creationId xmlns:a16="http://schemas.microsoft.com/office/drawing/2014/main" xmlns="" id="{DCB4A5C2-67F9-7449-921E-AC532BB8E94B}"/>
                    </a:ext>
                  </a:extLst>
                </p:cNvPr>
                <p:cNvSpPr/>
                <p:nvPr/>
              </p:nvSpPr>
              <p:spPr>
                <a:xfrm>
                  <a:off x="5939065" y="3206387"/>
                  <a:ext cx="160192" cy="7664"/>
                </a:xfrm>
                <a:custGeom>
                  <a:avLst/>
                  <a:gdLst>
                    <a:gd name="connsiteX0" fmla="*/ 0 w 160192"/>
                    <a:gd name="connsiteY0" fmla="*/ 0 h 7664"/>
                    <a:gd name="connsiteX1" fmla="*/ 160193 w 160192"/>
                    <a:gd name="connsiteY1" fmla="*/ 0 h 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0192" h="7664">
                      <a:moveTo>
                        <a:pt x="0" y="0"/>
                      </a:moveTo>
                      <a:lnTo>
                        <a:pt x="160193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46" name="Freeform: Shape 105">
                  <a:extLst>
                    <a:ext uri="{FF2B5EF4-FFF2-40B4-BE49-F238E27FC236}">
                      <a16:creationId xmlns:a16="http://schemas.microsoft.com/office/drawing/2014/main" xmlns="" id="{5C694A3D-6B73-9C43-8CB5-00CFFAF00E85}"/>
                    </a:ext>
                  </a:extLst>
                </p:cNvPr>
                <p:cNvSpPr/>
                <p:nvPr/>
              </p:nvSpPr>
              <p:spPr>
                <a:xfrm>
                  <a:off x="838200" y="3206387"/>
                  <a:ext cx="3387802" cy="7664"/>
                </a:xfrm>
                <a:custGeom>
                  <a:avLst/>
                  <a:gdLst>
                    <a:gd name="connsiteX0" fmla="*/ 0 w 3387802"/>
                    <a:gd name="connsiteY0" fmla="*/ 0 h 7664"/>
                    <a:gd name="connsiteX1" fmla="*/ 3387802 w 3387802"/>
                    <a:gd name="connsiteY1" fmla="*/ 0 h 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87802" h="7664">
                      <a:moveTo>
                        <a:pt x="0" y="0"/>
                      </a:moveTo>
                      <a:lnTo>
                        <a:pt x="3387802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47" name="Freeform: Shape 106">
                  <a:extLst>
                    <a:ext uri="{FF2B5EF4-FFF2-40B4-BE49-F238E27FC236}">
                      <a16:creationId xmlns:a16="http://schemas.microsoft.com/office/drawing/2014/main" xmlns="" id="{49593BAC-426B-334A-BDE7-047FCEFBDFCB}"/>
                    </a:ext>
                  </a:extLst>
                </p:cNvPr>
                <p:cNvSpPr/>
                <p:nvPr/>
              </p:nvSpPr>
              <p:spPr>
                <a:xfrm>
                  <a:off x="838200" y="3459323"/>
                  <a:ext cx="5261057" cy="7664"/>
                </a:xfrm>
                <a:custGeom>
                  <a:avLst/>
                  <a:gdLst>
                    <a:gd name="connsiteX0" fmla="*/ 0 w 5261057"/>
                    <a:gd name="connsiteY0" fmla="*/ 0 h 7664"/>
                    <a:gd name="connsiteX1" fmla="*/ 5261058 w 5261057"/>
                    <a:gd name="connsiteY1" fmla="*/ 0 h 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261057" h="7664">
                      <a:moveTo>
                        <a:pt x="0" y="0"/>
                      </a:moveTo>
                      <a:lnTo>
                        <a:pt x="5261058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48" name="Freeform: Shape 107">
                  <a:extLst>
                    <a:ext uri="{FF2B5EF4-FFF2-40B4-BE49-F238E27FC236}">
                      <a16:creationId xmlns:a16="http://schemas.microsoft.com/office/drawing/2014/main" xmlns="" id="{965A7C0F-17FB-1248-B5E1-E7D24C44772C}"/>
                    </a:ext>
                  </a:extLst>
                </p:cNvPr>
                <p:cNvSpPr/>
                <p:nvPr/>
              </p:nvSpPr>
              <p:spPr>
                <a:xfrm>
                  <a:off x="838200" y="3711492"/>
                  <a:ext cx="5261057" cy="7664"/>
                </a:xfrm>
                <a:custGeom>
                  <a:avLst/>
                  <a:gdLst>
                    <a:gd name="connsiteX0" fmla="*/ 0 w 5261057"/>
                    <a:gd name="connsiteY0" fmla="*/ 0 h 7664"/>
                    <a:gd name="connsiteX1" fmla="*/ 5261058 w 5261057"/>
                    <a:gd name="connsiteY1" fmla="*/ 0 h 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261057" h="7664">
                      <a:moveTo>
                        <a:pt x="0" y="0"/>
                      </a:moveTo>
                      <a:lnTo>
                        <a:pt x="5261058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9" name="Graphic 71">
                <a:extLst>
                  <a:ext uri="{FF2B5EF4-FFF2-40B4-BE49-F238E27FC236}">
                    <a16:creationId xmlns:a16="http://schemas.microsoft.com/office/drawing/2014/main" xmlns="" id="{8D3E8731-8BEB-A343-BA35-77B331306EE3}"/>
                  </a:ext>
                </a:extLst>
              </p:cNvPr>
              <p:cNvGrpSpPr/>
              <p:nvPr/>
            </p:nvGrpSpPr>
            <p:grpSpPr>
              <a:xfrm>
                <a:off x="6303905" y="2685953"/>
                <a:ext cx="3539563" cy="1268509"/>
                <a:chOff x="6303905" y="2685953"/>
                <a:chExt cx="3539563" cy="1268509"/>
              </a:xfrm>
            </p:grpSpPr>
            <p:sp>
              <p:nvSpPr>
                <p:cNvPr id="21" name="Freeform: Shape 110">
                  <a:extLst>
                    <a:ext uri="{FF2B5EF4-FFF2-40B4-BE49-F238E27FC236}">
                      <a16:creationId xmlns:a16="http://schemas.microsoft.com/office/drawing/2014/main" xmlns="" id="{88D1AB04-0DE4-4C49-A33E-81C3E510D765}"/>
                    </a:ext>
                  </a:extLst>
                </p:cNvPr>
                <p:cNvSpPr/>
                <p:nvPr/>
              </p:nvSpPr>
              <p:spPr>
                <a:xfrm>
                  <a:off x="6303905" y="3095249"/>
                  <a:ext cx="7664" cy="859214"/>
                </a:xfrm>
                <a:custGeom>
                  <a:avLst/>
                  <a:gdLst>
                    <a:gd name="connsiteX0" fmla="*/ 0 w 7664"/>
                    <a:gd name="connsiteY0" fmla="*/ 859214 h 859214"/>
                    <a:gd name="connsiteX1" fmla="*/ 0 w 7664"/>
                    <a:gd name="connsiteY1" fmla="*/ 0 h 859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859214">
                      <a:moveTo>
                        <a:pt x="0" y="859214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" name="Freeform: Shape 111">
                  <a:extLst>
                    <a:ext uri="{FF2B5EF4-FFF2-40B4-BE49-F238E27FC236}">
                      <a16:creationId xmlns:a16="http://schemas.microsoft.com/office/drawing/2014/main" xmlns="" id="{77954C5D-1F56-C543-B17F-FB986C35681F}"/>
                    </a:ext>
                  </a:extLst>
                </p:cNvPr>
                <p:cNvSpPr/>
                <p:nvPr/>
              </p:nvSpPr>
              <p:spPr>
                <a:xfrm>
                  <a:off x="6556840" y="3014003"/>
                  <a:ext cx="7664" cy="940460"/>
                </a:xfrm>
                <a:custGeom>
                  <a:avLst/>
                  <a:gdLst>
                    <a:gd name="connsiteX0" fmla="*/ 0 w 7664"/>
                    <a:gd name="connsiteY0" fmla="*/ 940460 h 940460"/>
                    <a:gd name="connsiteX1" fmla="*/ 0 w 7664"/>
                    <a:gd name="connsiteY1" fmla="*/ 0 h 940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940460">
                      <a:moveTo>
                        <a:pt x="0" y="940460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3" name="Freeform: Shape 112">
                  <a:extLst>
                    <a:ext uri="{FF2B5EF4-FFF2-40B4-BE49-F238E27FC236}">
                      <a16:creationId xmlns:a16="http://schemas.microsoft.com/office/drawing/2014/main" xmlns="" id="{BEC94B3D-D526-474B-8006-522E4EF8F492}"/>
                    </a:ext>
                  </a:extLst>
                </p:cNvPr>
                <p:cNvSpPr/>
                <p:nvPr/>
              </p:nvSpPr>
              <p:spPr>
                <a:xfrm>
                  <a:off x="6809776" y="2933523"/>
                  <a:ext cx="7664" cy="1020939"/>
                </a:xfrm>
                <a:custGeom>
                  <a:avLst/>
                  <a:gdLst>
                    <a:gd name="connsiteX0" fmla="*/ 0 w 7664"/>
                    <a:gd name="connsiteY0" fmla="*/ 1020940 h 1020939"/>
                    <a:gd name="connsiteX1" fmla="*/ 0 w 7664"/>
                    <a:gd name="connsiteY1" fmla="*/ 0 h 102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1020939">
                      <a:moveTo>
                        <a:pt x="0" y="1020940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4" name="Freeform: Shape 113">
                  <a:extLst>
                    <a:ext uri="{FF2B5EF4-FFF2-40B4-BE49-F238E27FC236}">
                      <a16:creationId xmlns:a16="http://schemas.microsoft.com/office/drawing/2014/main" xmlns="" id="{19B92F59-4B55-4B46-B2A8-67D91DF2406C}"/>
                    </a:ext>
                  </a:extLst>
                </p:cNvPr>
                <p:cNvSpPr/>
                <p:nvPr/>
              </p:nvSpPr>
              <p:spPr>
                <a:xfrm>
                  <a:off x="7062711" y="2858409"/>
                  <a:ext cx="7664" cy="1096053"/>
                </a:xfrm>
                <a:custGeom>
                  <a:avLst/>
                  <a:gdLst>
                    <a:gd name="connsiteX0" fmla="*/ 0 w 7664"/>
                    <a:gd name="connsiteY0" fmla="*/ 1096054 h 1096053"/>
                    <a:gd name="connsiteX1" fmla="*/ 0 w 7664"/>
                    <a:gd name="connsiteY1" fmla="*/ 0 h 1096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1096053">
                      <a:moveTo>
                        <a:pt x="0" y="1096054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5" name="Freeform: Shape 114">
                  <a:extLst>
                    <a:ext uri="{FF2B5EF4-FFF2-40B4-BE49-F238E27FC236}">
                      <a16:creationId xmlns:a16="http://schemas.microsoft.com/office/drawing/2014/main" xmlns="" id="{CB64D053-4E85-B04C-90B4-6C9AD210E998}"/>
                    </a:ext>
                  </a:extLst>
                </p:cNvPr>
                <p:cNvSpPr/>
                <p:nvPr/>
              </p:nvSpPr>
              <p:spPr>
                <a:xfrm>
                  <a:off x="7315647" y="2791726"/>
                  <a:ext cx="7664" cy="1162736"/>
                </a:xfrm>
                <a:custGeom>
                  <a:avLst/>
                  <a:gdLst>
                    <a:gd name="connsiteX0" fmla="*/ 0 w 7664"/>
                    <a:gd name="connsiteY0" fmla="*/ 1162737 h 1162736"/>
                    <a:gd name="connsiteX1" fmla="*/ 0 w 7664"/>
                    <a:gd name="connsiteY1" fmla="*/ 0 h 1162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1162736">
                      <a:moveTo>
                        <a:pt x="0" y="1162737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7" name="Freeform: Shape 115">
                  <a:extLst>
                    <a:ext uri="{FF2B5EF4-FFF2-40B4-BE49-F238E27FC236}">
                      <a16:creationId xmlns:a16="http://schemas.microsoft.com/office/drawing/2014/main" xmlns="" id="{76A136EE-23C1-4841-8B15-A4610CA76456}"/>
                    </a:ext>
                  </a:extLst>
                </p:cNvPr>
                <p:cNvSpPr/>
                <p:nvPr/>
              </p:nvSpPr>
              <p:spPr>
                <a:xfrm>
                  <a:off x="7567816" y="2738073"/>
                  <a:ext cx="7664" cy="1216389"/>
                </a:xfrm>
                <a:custGeom>
                  <a:avLst/>
                  <a:gdLst>
                    <a:gd name="connsiteX0" fmla="*/ 0 w 7664"/>
                    <a:gd name="connsiteY0" fmla="*/ 1216390 h 1216389"/>
                    <a:gd name="connsiteX1" fmla="*/ 0 w 7664"/>
                    <a:gd name="connsiteY1" fmla="*/ 0 h 1216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1216389">
                      <a:moveTo>
                        <a:pt x="0" y="1216390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8" name="Freeform: Shape 116">
                  <a:extLst>
                    <a:ext uri="{FF2B5EF4-FFF2-40B4-BE49-F238E27FC236}">
                      <a16:creationId xmlns:a16="http://schemas.microsoft.com/office/drawing/2014/main" xmlns="" id="{9C1B3AA7-9701-3B41-8DA7-287C81DE557A}"/>
                    </a:ext>
                  </a:extLst>
                </p:cNvPr>
                <p:cNvSpPr/>
                <p:nvPr/>
              </p:nvSpPr>
              <p:spPr>
                <a:xfrm>
                  <a:off x="7820751" y="2700516"/>
                  <a:ext cx="7664" cy="1253946"/>
                </a:xfrm>
                <a:custGeom>
                  <a:avLst/>
                  <a:gdLst>
                    <a:gd name="connsiteX0" fmla="*/ 0 w 7664"/>
                    <a:gd name="connsiteY0" fmla="*/ 1253947 h 1253946"/>
                    <a:gd name="connsiteX1" fmla="*/ 0 w 7664"/>
                    <a:gd name="connsiteY1" fmla="*/ 0 h 1253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1253946">
                      <a:moveTo>
                        <a:pt x="0" y="1253947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9" name="Freeform: Shape 117">
                  <a:extLst>
                    <a:ext uri="{FF2B5EF4-FFF2-40B4-BE49-F238E27FC236}">
                      <a16:creationId xmlns:a16="http://schemas.microsoft.com/office/drawing/2014/main" xmlns="" id="{F2BCFAF0-AACF-3C4B-B355-BB8E1C705894}"/>
                    </a:ext>
                  </a:extLst>
                </p:cNvPr>
                <p:cNvSpPr/>
                <p:nvPr/>
              </p:nvSpPr>
              <p:spPr>
                <a:xfrm>
                  <a:off x="8073687" y="2685953"/>
                  <a:ext cx="7664" cy="1268509"/>
                </a:xfrm>
                <a:custGeom>
                  <a:avLst/>
                  <a:gdLst>
                    <a:gd name="connsiteX0" fmla="*/ 0 w 7664"/>
                    <a:gd name="connsiteY0" fmla="*/ 1268510 h 1268509"/>
                    <a:gd name="connsiteX1" fmla="*/ 0 w 7664"/>
                    <a:gd name="connsiteY1" fmla="*/ 0 h 1268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1268509">
                      <a:moveTo>
                        <a:pt x="0" y="1268510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30" name="Freeform: Shape 118">
                  <a:extLst>
                    <a:ext uri="{FF2B5EF4-FFF2-40B4-BE49-F238E27FC236}">
                      <a16:creationId xmlns:a16="http://schemas.microsoft.com/office/drawing/2014/main" xmlns="" id="{CF0B1A03-336D-EC4B-B654-AF7883546F40}"/>
                    </a:ext>
                  </a:extLst>
                </p:cNvPr>
                <p:cNvSpPr/>
                <p:nvPr/>
              </p:nvSpPr>
              <p:spPr>
                <a:xfrm>
                  <a:off x="8326622" y="2700516"/>
                  <a:ext cx="7664" cy="1253946"/>
                </a:xfrm>
                <a:custGeom>
                  <a:avLst/>
                  <a:gdLst>
                    <a:gd name="connsiteX0" fmla="*/ 0 w 7664"/>
                    <a:gd name="connsiteY0" fmla="*/ 1253947 h 1253946"/>
                    <a:gd name="connsiteX1" fmla="*/ 0 w 7664"/>
                    <a:gd name="connsiteY1" fmla="*/ 0 h 1253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1253946">
                      <a:moveTo>
                        <a:pt x="0" y="1253947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31" name="Freeform: Shape 119">
                  <a:extLst>
                    <a:ext uri="{FF2B5EF4-FFF2-40B4-BE49-F238E27FC236}">
                      <a16:creationId xmlns:a16="http://schemas.microsoft.com/office/drawing/2014/main" xmlns="" id="{4BF316B8-8F9C-5647-BD01-484E22A6B198}"/>
                    </a:ext>
                  </a:extLst>
                </p:cNvPr>
                <p:cNvSpPr/>
                <p:nvPr/>
              </p:nvSpPr>
              <p:spPr>
                <a:xfrm>
                  <a:off x="8579557" y="2746504"/>
                  <a:ext cx="7664" cy="1207958"/>
                </a:xfrm>
                <a:custGeom>
                  <a:avLst/>
                  <a:gdLst>
                    <a:gd name="connsiteX0" fmla="*/ 0 w 7664"/>
                    <a:gd name="connsiteY0" fmla="*/ 1207959 h 1207958"/>
                    <a:gd name="connsiteX1" fmla="*/ 0 w 7664"/>
                    <a:gd name="connsiteY1" fmla="*/ 0 h 1207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1207958">
                      <a:moveTo>
                        <a:pt x="0" y="1207959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32" name="Freeform: Shape 120">
                  <a:extLst>
                    <a:ext uri="{FF2B5EF4-FFF2-40B4-BE49-F238E27FC236}">
                      <a16:creationId xmlns:a16="http://schemas.microsoft.com/office/drawing/2014/main" xmlns="" id="{AC8FDBA2-190A-584A-92C8-BBBB000A9DC3}"/>
                    </a:ext>
                  </a:extLst>
                </p:cNvPr>
                <p:cNvSpPr/>
                <p:nvPr/>
              </p:nvSpPr>
              <p:spPr>
                <a:xfrm>
                  <a:off x="8831726" y="2830050"/>
                  <a:ext cx="7664" cy="1124413"/>
                </a:xfrm>
                <a:custGeom>
                  <a:avLst/>
                  <a:gdLst>
                    <a:gd name="connsiteX0" fmla="*/ 0 w 7664"/>
                    <a:gd name="connsiteY0" fmla="*/ 1124413 h 1124413"/>
                    <a:gd name="connsiteX1" fmla="*/ 0 w 7664"/>
                    <a:gd name="connsiteY1" fmla="*/ 0 h 112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1124413">
                      <a:moveTo>
                        <a:pt x="0" y="1124413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33" name="Freeform: Shape 121">
                  <a:extLst>
                    <a:ext uri="{FF2B5EF4-FFF2-40B4-BE49-F238E27FC236}">
                      <a16:creationId xmlns:a16="http://schemas.microsoft.com/office/drawing/2014/main" xmlns="" id="{D2D15171-F2EE-DF49-BBF8-CD7F3022A4DB}"/>
                    </a:ext>
                  </a:extLst>
                </p:cNvPr>
                <p:cNvSpPr/>
                <p:nvPr/>
              </p:nvSpPr>
              <p:spPr>
                <a:xfrm>
                  <a:off x="9084662" y="2953452"/>
                  <a:ext cx="7664" cy="1001011"/>
                </a:xfrm>
                <a:custGeom>
                  <a:avLst/>
                  <a:gdLst>
                    <a:gd name="connsiteX0" fmla="*/ 0 w 7664"/>
                    <a:gd name="connsiteY0" fmla="*/ 1001011 h 1001011"/>
                    <a:gd name="connsiteX1" fmla="*/ 0 w 7664"/>
                    <a:gd name="connsiteY1" fmla="*/ 0 h 1001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1001011">
                      <a:moveTo>
                        <a:pt x="0" y="1001011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34" name="Freeform: Shape 122">
                  <a:extLst>
                    <a:ext uri="{FF2B5EF4-FFF2-40B4-BE49-F238E27FC236}">
                      <a16:creationId xmlns:a16="http://schemas.microsoft.com/office/drawing/2014/main" xmlns="" id="{F0BFB242-13C9-3549-A648-193BD01386B6}"/>
                    </a:ext>
                  </a:extLst>
                </p:cNvPr>
                <p:cNvSpPr/>
                <p:nvPr/>
              </p:nvSpPr>
              <p:spPr>
                <a:xfrm>
                  <a:off x="9337597" y="3132806"/>
                  <a:ext cx="7664" cy="821657"/>
                </a:xfrm>
                <a:custGeom>
                  <a:avLst/>
                  <a:gdLst>
                    <a:gd name="connsiteX0" fmla="*/ 0 w 7664"/>
                    <a:gd name="connsiteY0" fmla="*/ 821657 h 821657"/>
                    <a:gd name="connsiteX1" fmla="*/ 0 w 7664"/>
                    <a:gd name="connsiteY1" fmla="*/ 0 h 821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821657">
                      <a:moveTo>
                        <a:pt x="0" y="821657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35" name="Freeform: Shape 123">
                  <a:extLst>
                    <a:ext uri="{FF2B5EF4-FFF2-40B4-BE49-F238E27FC236}">
                      <a16:creationId xmlns:a16="http://schemas.microsoft.com/office/drawing/2014/main" xmlns="" id="{4DA08EA3-E627-7E4A-9243-DB55F17EB840}"/>
                    </a:ext>
                  </a:extLst>
                </p:cNvPr>
                <p:cNvSpPr/>
                <p:nvPr/>
              </p:nvSpPr>
              <p:spPr>
                <a:xfrm>
                  <a:off x="9590533" y="3375011"/>
                  <a:ext cx="7664" cy="579452"/>
                </a:xfrm>
                <a:custGeom>
                  <a:avLst/>
                  <a:gdLst>
                    <a:gd name="connsiteX0" fmla="*/ 0 w 7664"/>
                    <a:gd name="connsiteY0" fmla="*/ 579452 h 579452"/>
                    <a:gd name="connsiteX1" fmla="*/ 0 w 7664"/>
                    <a:gd name="connsiteY1" fmla="*/ 0 h 579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579452">
                      <a:moveTo>
                        <a:pt x="0" y="579452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36" name="Freeform: Shape 124">
                  <a:extLst>
                    <a:ext uri="{FF2B5EF4-FFF2-40B4-BE49-F238E27FC236}">
                      <a16:creationId xmlns:a16="http://schemas.microsoft.com/office/drawing/2014/main" xmlns="" id="{D68D6EE6-9BDD-9240-A61B-169E89F72D7A}"/>
                    </a:ext>
                  </a:extLst>
                </p:cNvPr>
                <p:cNvSpPr/>
                <p:nvPr/>
              </p:nvSpPr>
              <p:spPr>
                <a:xfrm>
                  <a:off x="9843468" y="3711492"/>
                  <a:ext cx="7664" cy="242971"/>
                </a:xfrm>
                <a:custGeom>
                  <a:avLst/>
                  <a:gdLst>
                    <a:gd name="connsiteX0" fmla="*/ 0 w 7664"/>
                    <a:gd name="connsiteY0" fmla="*/ 242971 h 242971"/>
                    <a:gd name="connsiteX1" fmla="*/ 0 w 7664"/>
                    <a:gd name="connsiteY1" fmla="*/ 0 h 242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242971">
                      <a:moveTo>
                        <a:pt x="0" y="242971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9" name="Graphic 71">
              <a:extLst>
                <a:ext uri="{FF2B5EF4-FFF2-40B4-BE49-F238E27FC236}">
                  <a16:creationId xmlns:a16="http://schemas.microsoft.com/office/drawing/2014/main" xmlns="" id="{935270F7-D695-FE47-953E-CA3D18E8BB7A}"/>
                </a:ext>
              </a:extLst>
            </p:cNvPr>
            <p:cNvGrpSpPr/>
            <p:nvPr/>
          </p:nvGrpSpPr>
          <p:grpSpPr>
            <a:xfrm>
              <a:off x="6099257" y="2700516"/>
              <a:ext cx="3744211" cy="1010975"/>
              <a:chOff x="6099257" y="2700516"/>
              <a:chExt cx="3744211" cy="1010975"/>
            </a:xfrm>
          </p:grpSpPr>
          <p:sp>
            <p:nvSpPr>
              <p:cNvPr id="12" name="Freeform: Shape 126">
                <a:extLst>
                  <a:ext uri="{FF2B5EF4-FFF2-40B4-BE49-F238E27FC236}">
                    <a16:creationId xmlns:a16="http://schemas.microsoft.com/office/drawing/2014/main" xmlns="" id="{85ADBF0F-31F7-6B40-9286-B09F6E0BF0BE}"/>
                  </a:ext>
                </a:extLst>
              </p:cNvPr>
              <p:cNvSpPr/>
              <p:nvPr/>
            </p:nvSpPr>
            <p:spPr>
              <a:xfrm>
                <a:off x="8310526" y="2700516"/>
                <a:ext cx="16095" cy="7664"/>
              </a:xfrm>
              <a:custGeom>
                <a:avLst/>
                <a:gdLst>
                  <a:gd name="connsiteX0" fmla="*/ 0 w 16095"/>
                  <a:gd name="connsiteY0" fmla="*/ 0 h 7664"/>
                  <a:gd name="connsiteX1" fmla="*/ 16096 w 16095"/>
                  <a:gd name="connsiteY1" fmla="*/ 0 h 7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095" h="7664">
                    <a:moveTo>
                      <a:pt x="0" y="0"/>
                    </a:moveTo>
                    <a:lnTo>
                      <a:pt x="16096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reeform: Shape 127">
                <a:extLst>
                  <a:ext uri="{FF2B5EF4-FFF2-40B4-BE49-F238E27FC236}">
                    <a16:creationId xmlns:a16="http://schemas.microsoft.com/office/drawing/2014/main" xmlns="" id="{101804E7-7FAB-D941-B014-DAF26626680E}"/>
                  </a:ext>
                </a:extLst>
              </p:cNvPr>
              <p:cNvSpPr/>
              <p:nvPr/>
            </p:nvSpPr>
            <p:spPr>
              <a:xfrm>
                <a:off x="7820751" y="2700516"/>
                <a:ext cx="489775" cy="7664"/>
              </a:xfrm>
              <a:custGeom>
                <a:avLst/>
                <a:gdLst>
                  <a:gd name="connsiteX0" fmla="*/ 0 w 489775"/>
                  <a:gd name="connsiteY0" fmla="*/ 0 h 7664"/>
                  <a:gd name="connsiteX1" fmla="*/ 489775 w 489775"/>
                  <a:gd name="connsiteY1" fmla="*/ 0 h 7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9775" h="7664">
                    <a:moveTo>
                      <a:pt x="0" y="0"/>
                    </a:moveTo>
                    <a:lnTo>
                      <a:pt x="489775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reeform: Shape 128">
                <a:extLst>
                  <a:ext uri="{FF2B5EF4-FFF2-40B4-BE49-F238E27FC236}">
                    <a16:creationId xmlns:a16="http://schemas.microsoft.com/office/drawing/2014/main" xmlns="" id="{06181195-47D9-5547-91D8-7A25B5541FB4}"/>
                  </a:ext>
                </a:extLst>
              </p:cNvPr>
              <p:cNvSpPr/>
              <p:nvPr/>
            </p:nvSpPr>
            <p:spPr>
              <a:xfrm>
                <a:off x="6740027" y="2953452"/>
                <a:ext cx="2344635" cy="7664"/>
              </a:xfrm>
              <a:custGeom>
                <a:avLst/>
                <a:gdLst>
                  <a:gd name="connsiteX0" fmla="*/ 0 w 2344635"/>
                  <a:gd name="connsiteY0" fmla="*/ 0 h 7664"/>
                  <a:gd name="connsiteX1" fmla="*/ 2344635 w 2344635"/>
                  <a:gd name="connsiteY1" fmla="*/ 0 h 7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44635" h="7664">
                    <a:moveTo>
                      <a:pt x="0" y="0"/>
                    </a:moveTo>
                    <a:lnTo>
                      <a:pt x="2344635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reeform: Shape 129">
                <a:extLst>
                  <a:ext uri="{FF2B5EF4-FFF2-40B4-BE49-F238E27FC236}">
                    <a16:creationId xmlns:a16="http://schemas.microsoft.com/office/drawing/2014/main" xmlns="" id="{6F62989C-CEE4-EA40-AEEE-80C0B2A5E7D6}"/>
                  </a:ext>
                </a:extLst>
              </p:cNvPr>
              <p:cNvSpPr/>
              <p:nvPr/>
            </p:nvSpPr>
            <p:spPr>
              <a:xfrm>
                <a:off x="6099257" y="3206387"/>
                <a:ext cx="3323418" cy="7664"/>
              </a:xfrm>
              <a:custGeom>
                <a:avLst/>
                <a:gdLst>
                  <a:gd name="connsiteX0" fmla="*/ 0 w 3323418"/>
                  <a:gd name="connsiteY0" fmla="*/ 0 h 7664"/>
                  <a:gd name="connsiteX1" fmla="*/ 3323419 w 3323418"/>
                  <a:gd name="connsiteY1" fmla="*/ 0 h 7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23418" h="7664">
                    <a:moveTo>
                      <a:pt x="0" y="0"/>
                    </a:moveTo>
                    <a:lnTo>
                      <a:pt x="3323419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reeform: Shape 130">
                <a:extLst>
                  <a:ext uri="{FF2B5EF4-FFF2-40B4-BE49-F238E27FC236}">
                    <a16:creationId xmlns:a16="http://schemas.microsoft.com/office/drawing/2014/main" xmlns="" id="{80B95572-6A1A-CA49-8595-8036D5A76299}"/>
                  </a:ext>
                </a:extLst>
              </p:cNvPr>
              <p:cNvSpPr/>
              <p:nvPr/>
            </p:nvSpPr>
            <p:spPr>
              <a:xfrm>
                <a:off x="6099257" y="3459323"/>
                <a:ext cx="3563324" cy="7664"/>
              </a:xfrm>
              <a:custGeom>
                <a:avLst/>
                <a:gdLst>
                  <a:gd name="connsiteX0" fmla="*/ 0 w 3563324"/>
                  <a:gd name="connsiteY0" fmla="*/ 0 h 7664"/>
                  <a:gd name="connsiteX1" fmla="*/ 3563325 w 3563324"/>
                  <a:gd name="connsiteY1" fmla="*/ 0 h 7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63324" h="7664">
                    <a:moveTo>
                      <a:pt x="0" y="0"/>
                    </a:moveTo>
                    <a:lnTo>
                      <a:pt x="3563325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reeform: Shape 131">
                <a:extLst>
                  <a:ext uri="{FF2B5EF4-FFF2-40B4-BE49-F238E27FC236}">
                    <a16:creationId xmlns:a16="http://schemas.microsoft.com/office/drawing/2014/main" xmlns="" id="{DD4AE5C0-578F-A344-A895-C8972809C9B3}"/>
                  </a:ext>
                </a:extLst>
              </p:cNvPr>
              <p:cNvSpPr/>
              <p:nvPr/>
            </p:nvSpPr>
            <p:spPr>
              <a:xfrm>
                <a:off x="6099257" y="3711492"/>
                <a:ext cx="3744211" cy="7664"/>
              </a:xfrm>
              <a:custGeom>
                <a:avLst/>
                <a:gdLst>
                  <a:gd name="connsiteX0" fmla="*/ 0 w 3744211"/>
                  <a:gd name="connsiteY0" fmla="*/ 0 h 7664"/>
                  <a:gd name="connsiteX1" fmla="*/ 3744212 w 3744211"/>
                  <a:gd name="connsiteY1" fmla="*/ 0 h 7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44211" h="7664">
                    <a:moveTo>
                      <a:pt x="0" y="0"/>
                    </a:moveTo>
                    <a:lnTo>
                      <a:pt x="3744212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2" indent="0">
              <a:buNone/>
              <a:defRPr sz="2400"/>
            </a:lvl3pPr>
            <a:lvl4pPr marL="1371543" indent="0">
              <a:buNone/>
              <a:defRPr sz="2000"/>
            </a:lvl4pPr>
            <a:lvl5pPr marL="1828724" indent="0">
              <a:buNone/>
              <a:defRPr sz="2000"/>
            </a:lvl5pPr>
            <a:lvl6pPr marL="2285905" indent="0">
              <a:buNone/>
              <a:defRPr sz="2000"/>
            </a:lvl6pPr>
            <a:lvl7pPr marL="2743086" indent="0">
              <a:buNone/>
              <a:defRPr sz="2000"/>
            </a:lvl7pPr>
            <a:lvl8pPr marL="3200266" indent="0">
              <a:buNone/>
              <a:defRPr sz="2000"/>
            </a:lvl8pPr>
            <a:lvl9pPr marL="365744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6" indent="0">
              <a:buNone/>
              <a:defRPr sz="900"/>
            </a:lvl8pPr>
            <a:lvl9pPr marL="365744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mod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705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42950"/>
            <a:ext cx="8229600" cy="381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12/1/2024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705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42950"/>
            <a:ext cx="8229600" cy="381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426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6EC7E9E-F9BB-E44F-99DC-56EFA87B3BBF}"/>
              </a:ext>
            </a:extLst>
          </p:cNvPr>
          <p:cNvSpPr/>
          <p:nvPr userDrawn="1"/>
        </p:nvSpPr>
        <p:spPr>
          <a:xfrm>
            <a:off x="6092688" y="0"/>
            <a:ext cx="3048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4EC9FEF-9F0C-884D-853D-8FEC80771F0F}"/>
              </a:ext>
            </a:extLst>
          </p:cNvPr>
          <p:cNvSpPr/>
          <p:nvPr userDrawn="1"/>
        </p:nvSpPr>
        <p:spPr>
          <a:xfrm>
            <a:off x="1" y="0"/>
            <a:ext cx="3048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xmlns="" id="{10654D43-0FA9-074E-B65B-14697FD0229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77200" y="288923"/>
            <a:ext cx="762000" cy="169069"/>
          </a:xfrm>
          <a:solidFill>
            <a:schemeClr val="accent2"/>
          </a:solidFill>
        </p:spPr>
        <p:txBody>
          <a:bodyPr vert="horz" lIns="0" tIns="0" rIns="0" bIns="0" rtlCol="0" anchor="ctr"/>
          <a:lstStyle>
            <a:lvl1pPr marL="0" indent="0" algn="ctr">
              <a:buNone/>
              <a:defRPr lang="en-US" sz="1000" b="1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algn="r" defTabSz="914400"/>
            <a:r>
              <a:rPr lang="en-US" dirty="0"/>
              <a:t>PAGE #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D11C4150-D79B-D640-A047-0DA59AEB94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374" y="288923"/>
            <a:ext cx="2613026" cy="153888"/>
          </a:xfrm>
          <a:solidFill>
            <a:schemeClr val="accent2"/>
          </a:solidFill>
        </p:spPr>
        <p:txBody>
          <a:bodyPr wrap="none" lIns="72000" tIns="0" rIns="0" bIns="0">
            <a:spAutoFit/>
          </a:bodyPr>
          <a:lstStyle>
            <a:lvl1pPr marL="0" marR="0" indent="0" algn="l" defTabSz="9143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000" b="1" kern="1200" spc="300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3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SLIDE TITLE * CASE STUDY</a:t>
            </a:r>
          </a:p>
        </p:txBody>
      </p:sp>
    </p:spTree>
    <p:extLst>
      <p:ext uri="{BB962C8B-B14F-4D97-AF65-F5344CB8AC3E}">
        <p14:creationId xmlns:p14="http://schemas.microsoft.com/office/powerpoint/2010/main" val="150339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4EC9FEF-9F0C-884D-853D-8FEC80771F0F}"/>
              </a:ext>
            </a:extLst>
          </p:cNvPr>
          <p:cNvSpPr/>
          <p:nvPr userDrawn="1"/>
        </p:nvSpPr>
        <p:spPr>
          <a:xfrm>
            <a:off x="4572001" y="0"/>
            <a:ext cx="457199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D11C4150-D79B-D640-A047-0DA59AEB94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374" y="288923"/>
            <a:ext cx="2613026" cy="153888"/>
          </a:xfrm>
          <a:solidFill>
            <a:schemeClr val="accent2"/>
          </a:solidFill>
        </p:spPr>
        <p:txBody>
          <a:bodyPr wrap="none" lIns="72000" tIns="0" rIns="0" bIns="0">
            <a:spAutoFit/>
          </a:bodyPr>
          <a:lstStyle>
            <a:lvl1pPr marL="0" marR="0" indent="0" algn="l" defTabSz="9143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000" b="1" kern="1200" spc="300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3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SLIDE TITLE * CASE STUDY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xmlns="" id="{10654D43-0FA9-074E-B65B-14697FD0229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77200" y="288923"/>
            <a:ext cx="762000" cy="169069"/>
          </a:xfrm>
          <a:solidFill>
            <a:schemeClr val="accent2"/>
          </a:solidFill>
        </p:spPr>
        <p:txBody>
          <a:bodyPr vert="horz" lIns="0" tIns="0" rIns="0" bIns="0" rtlCol="0" anchor="ctr"/>
          <a:lstStyle>
            <a:lvl1pPr marL="0" indent="0" algn="ctr">
              <a:buNone/>
              <a:defRPr lang="en-US" sz="1000" b="1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algn="r" defTabSz="914400"/>
            <a:r>
              <a:rPr lang="en-US" dirty="0"/>
              <a:t>PAGE #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xmlns="" id="{4BD8BABC-D26D-0108-3E55-5D2DEF6E99AA}"/>
              </a:ext>
            </a:extLst>
          </p:cNvPr>
          <p:cNvGrpSpPr/>
          <p:nvPr userDrawn="1"/>
        </p:nvGrpSpPr>
        <p:grpSpPr>
          <a:xfrm flipH="1">
            <a:off x="3124180" y="3257550"/>
            <a:ext cx="6096020" cy="1875659"/>
            <a:chOff x="838200" y="1183670"/>
            <a:chExt cx="9005268" cy="2770793"/>
          </a:xfrm>
        </p:grpSpPr>
        <p:grpSp>
          <p:nvGrpSpPr>
            <p:cNvPr id="74" name="Graphic 71">
              <a:extLst>
                <a:ext uri="{FF2B5EF4-FFF2-40B4-BE49-F238E27FC236}">
                  <a16:creationId xmlns:a16="http://schemas.microsoft.com/office/drawing/2014/main" xmlns="" id="{524ED94C-0307-5D89-6455-ED1DE7949D50}"/>
                </a:ext>
              </a:extLst>
            </p:cNvPr>
            <p:cNvGrpSpPr/>
            <p:nvPr/>
          </p:nvGrpSpPr>
          <p:grpSpPr>
            <a:xfrm>
              <a:off x="1042847" y="1183670"/>
              <a:ext cx="5056409" cy="2770793"/>
              <a:chOff x="1042847" y="1183670"/>
              <a:chExt cx="5056409" cy="277079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3DEB59D2-39C3-93DD-D0FF-49B7F8A73ACD}"/>
                  </a:ext>
                </a:extLst>
              </p:cNvPr>
              <p:cNvSpPr/>
              <p:nvPr/>
            </p:nvSpPr>
            <p:spPr>
              <a:xfrm>
                <a:off x="1042847" y="1734763"/>
                <a:ext cx="7664" cy="2219700"/>
              </a:xfrm>
              <a:custGeom>
                <a:avLst/>
                <a:gdLst>
                  <a:gd name="connsiteX0" fmla="*/ 0 w 7664"/>
                  <a:gd name="connsiteY0" fmla="*/ 2219701 h 2219700"/>
                  <a:gd name="connsiteX1" fmla="*/ 0 w 7664"/>
                  <a:gd name="connsiteY1" fmla="*/ 0 h 221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2219700">
                    <a:moveTo>
                      <a:pt x="0" y="2219701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C07510C4-5F7B-E257-4BA1-E28191EA2F25}"/>
                  </a:ext>
                </a:extLst>
              </p:cNvPr>
              <p:cNvSpPr/>
              <p:nvPr/>
            </p:nvSpPr>
            <p:spPr>
              <a:xfrm>
                <a:off x="1295783" y="1475695"/>
                <a:ext cx="7664" cy="2478767"/>
              </a:xfrm>
              <a:custGeom>
                <a:avLst/>
                <a:gdLst>
                  <a:gd name="connsiteX0" fmla="*/ 0 w 7664"/>
                  <a:gd name="connsiteY0" fmla="*/ 2478768 h 2478767"/>
                  <a:gd name="connsiteX1" fmla="*/ 0 w 7664"/>
                  <a:gd name="connsiteY1" fmla="*/ 0 h 2478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2478767">
                    <a:moveTo>
                      <a:pt x="0" y="2478768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ACF29960-E660-E609-2B63-5D2456961952}"/>
                  </a:ext>
                </a:extLst>
              </p:cNvPr>
              <p:cNvSpPr/>
              <p:nvPr/>
            </p:nvSpPr>
            <p:spPr>
              <a:xfrm>
                <a:off x="1548718" y="1320102"/>
                <a:ext cx="7664" cy="2634361"/>
              </a:xfrm>
              <a:custGeom>
                <a:avLst/>
                <a:gdLst>
                  <a:gd name="connsiteX0" fmla="*/ 0 w 7664"/>
                  <a:gd name="connsiteY0" fmla="*/ 2634361 h 2634361"/>
                  <a:gd name="connsiteX1" fmla="*/ 0 w 7664"/>
                  <a:gd name="connsiteY1" fmla="*/ 0 h 2634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2634361">
                    <a:moveTo>
                      <a:pt x="0" y="2634361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E7410EBA-54DA-5668-3475-C1B7684020EA}"/>
                  </a:ext>
                </a:extLst>
              </p:cNvPr>
              <p:cNvSpPr/>
              <p:nvPr/>
            </p:nvSpPr>
            <p:spPr>
              <a:xfrm>
                <a:off x="1801654" y="1228892"/>
                <a:ext cx="7664" cy="2725571"/>
              </a:xfrm>
              <a:custGeom>
                <a:avLst/>
                <a:gdLst>
                  <a:gd name="connsiteX0" fmla="*/ 0 w 7664"/>
                  <a:gd name="connsiteY0" fmla="*/ 2725572 h 2725571"/>
                  <a:gd name="connsiteX1" fmla="*/ 0 w 7664"/>
                  <a:gd name="connsiteY1" fmla="*/ 0 h 272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2725571">
                    <a:moveTo>
                      <a:pt x="0" y="2725572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14FD177B-B120-68B0-9567-DC21432EE380}"/>
                  </a:ext>
                </a:extLst>
              </p:cNvPr>
              <p:cNvSpPr/>
              <p:nvPr/>
            </p:nvSpPr>
            <p:spPr>
              <a:xfrm>
                <a:off x="2054589" y="1183670"/>
                <a:ext cx="7664" cy="2770793"/>
              </a:xfrm>
              <a:custGeom>
                <a:avLst/>
                <a:gdLst>
                  <a:gd name="connsiteX0" fmla="*/ 0 w 7664"/>
                  <a:gd name="connsiteY0" fmla="*/ 2770793 h 2770793"/>
                  <a:gd name="connsiteX1" fmla="*/ 0 w 7664"/>
                  <a:gd name="connsiteY1" fmla="*/ 0 h 277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2770793">
                    <a:moveTo>
                      <a:pt x="0" y="2770793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C5B97C49-9870-0FDD-14D6-CAFCEAA8E5CA}"/>
                  </a:ext>
                </a:extLst>
              </p:cNvPr>
              <p:cNvSpPr/>
              <p:nvPr/>
            </p:nvSpPr>
            <p:spPr>
              <a:xfrm>
                <a:off x="2307525" y="1183670"/>
                <a:ext cx="7664" cy="2770793"/>
              </a:xfrm>
              <a:custGeom>
                <a:avLst/>
                <a:gdLst>
                  <a:gd name="connsiteX0" fmla="*/ 0 w 7664"/>
                  <a:gd name="connsiteY0" fmla="*/ 2770793 h 2770793"/>
                  <a:gd name="connsiteX1" fmla="*/ 0 w 7664"/>
                  <a:gd name="connsiteY1" fmla="*/ 0 h 277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2770793">
                    <a:moveTo>
                      <a:pt x="0" y="2770793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xmlns="" id="{E362DF70-B064-F07D-1218-8ABBBA9489E2}"/>
                  </a:ext>
                </a:extLst>
              </p:cNvPr>
              <p:cNvSpPr/>
              <p:nvPr/>
            </p:nvSpPr>
            <p:spPr>
              <a:xfrm>
                <a:off x="2559694" y="1201299"/>
                <a:ext cx="7664" cy="2753164"/>
              </a:xfrm>
              <a:custGeom>
                <a:avLst/>
                <a:gdLst>
                  <a:gd name="connsiteX0" fmla="*/ 0 w 7664"/>
                  <a:gd name="connsiteY0" fmla="*/ 2753164 h 2753164"/>
                  <a:gd name="connsiteX1" fmla="*/ 0 w 7664"/>
                  <a:gd name="connsiteY1" fmla="*/ 0 h 2753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2753164">
                    <a:moveTo>
                      <a:pt x="0" y="2753164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1B8B93B9-818C-482A-CDCE-101BAD2C992C}"/>
                  </a:ext>
                </a:extLst>
              </p:cNvPr>
              <p:cNvSpPr/>
              <p:nvPr/>
            </p:nvSpPr>
            <p:spPr>
              <a:xfrm>
                <a:off x="2812629" y="1259550"/>
                <a:ext cx="7664" cy="2694912"/>
              </a:xfrm>
              <a:custGeom>
                <a:avLst/>
                <a:gdLst>
                  <a:gd name="connsiteX0" fmla="*/ 0 w 7664"/>
                  <a:gd name="connsiteY0" fmla="*/ 2694913 h 2694912"/>
                  <a:gd name="connsiteX1" fmla="*/ 0 w 7664"/>
                  <a:gd name="connsiteY1" fmla="*/ 0 h 269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2694912">
                    <a:moveTo>
                      <a:pt x="0" y="2694913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xmlns="" id="{8F15BA36-74BF-49AE-0947-7B141FDDC036}"/>
                  </a:ext>
                </a:extLst>
              </p:cNvPr>
              <p:cNvSpPr/>
              <p:nvPr/>
            </p:nvSpPr>
            <p:spPr>
              <a:xfrm>
                <a:off x="3065564" y="1380653"/>
                <a:ext cx="7664" cy="2573810"/>
              </a:xfrm>
              <a:custGeom>
                <a:avLst/>
                <a:gdLst>
                  <a:gd name="connsiteX0" fmla="*/ 0 w 7664"/>
                  <a:gd name="connsiteY0" fmla="*/ 2573810 h 2573810"/>
                  <a:gd name="connsiteX1" fmla="*/ 0 w 7664"/>
                  <a:gd name="connsiteY1" fmla="*/ 0 h 257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2573810">
                    <a:moveTo>
                      <a:pt x="0" y="2573810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84195FAC-BE31-EEB4-83D0-145C53CB973B}"/>
                  </a:ext>
                </a:extLst>
              </p:cNvPr>
              <p:cNvSpPr/>
              <p:nvPr/>
            </p:nvSpPr>
            <p:spPr>
              <a:xfrm>
                <a:off x="3318500" y="1605229"/>
                <a:ext cx="7664" cy="2349234"/>
              </a:xfrm>
              <a:custGeom>
                <a:avLst/>
                <a:gdLst>
                  <a:gd name="connsiteX0" fmla="*/ 0 w 7664"/>
                  <a:gd name="connsiteY0" fmla="*/ 2349234 h 2349234"/>
                  <a:gd name="connsiteX1" fmla="*/ 0 w 7664"/>
                  <a:gd name="connsiteY1" fmla="*/ 0 h 2349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2349234">
                    <a:moveTo>
                      <a:pt x="0" y="2349234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26AA4AB5-098F-68EA-7D6B-CD5233AF0B6B}"/>
                  </a:ext>
                </a:extLst>
              </p:cNvPr>
              <p:cNvSpPr/>
              <p:nvPr/>
            </p:nvSpPr>
            <p:spPr>
              <a:xfrm>
                <a:off x="3571435" y="2003794"/>
                <a:ext cx="7664" cy="1950669"/>
              </a:xfrm>
              <a:custGeom>
                <a:avLst/>
                <a:gdLst>
                  <a:gd name="connsiteX0" fmla="*/ 0 w 7664"/>
                  <a:gd name="connsiteY0" fmla="*/ 1950669 h 1950669"/>
                  <a:gd name="connsiteX1" fmla="*/ 0 w 7664"/>
                  <a:gd name="connsiteY1" fmla="*/ 0 h 1950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1950669">
                    <a:moveTo>
                      <a:pt x="0" y="1950669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2064CC51-16F9-6905-7A4D-335E02EB0C10}"/>
                  </a:ext>
                </a:extLst>
              </p:cNvPr>
              <p:cNvSpPr/>
              <p:nvPr/>
            </p:nvSpPr>
            <p:spPr>
              <a:xfrm>
                <a:off x="3823604" y="2591677"/>
                <a:ext cx="7664" cy="1362785"/>
              </a:xfrm>
              <a:custGeom>
                <a:avLst/>
                <a:gdLst>
                  <a:gd name="connsiteX0" fmla="*/ 0 w 7664"/>
                  <a:gd name="connsiteY0" fmla="*/ 1362786 h 1362785"/>
                  <a:gd name="connsiteX1" fmla="*/ 0 w 7664"/>
                  <a:gd name="connsiteY1" fmla="*/ 0 h 136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1362785">
                    <a:moveTo>
                      <a:pt x="0" y="1362786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95453684-518C-A2DD-E1D9-23E4E8B267C8}"/>
                  </a:ext>
                </a:extLst>
              </p:cNvPr>
              <p:cNvSpPr/>
              <p:nvPr/>
            </p:nvSpPr>
            <p:spPr>
              <a:xfrm>
                <a:off x="4076540" y="3052326"/>
                <a:ext cx="7664" cy="902136"/>
              </a:xfrm>
              <a:custGeom>
                <a:avLst/>
                <a:gdLst>
                  <a:gd name="connsiteX0" fmla="*/ 0 w 7664"/>
                  <a:gd name="connsiteY0" fmla="*/ 902137 h 902136"/>
                  <a:gd name="connsiteX1" fmla="*/ 0 w 7664"/>
                  <a:gd name="connsiteY1" fmla="*/ 0 h 90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902136">
                    <a:moveTo>
                      <a:pt x="0" y="902137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6F9EEAC7-91D0-23DE-8404-04DCE0F806D2}"/>
                  </a:ext>
                </a:extLst>
              </p:cNvPr>
              <p:cNvSpPr/>
              <p:nvPr/>
            </p:nvSpPr>
            <p:spPr>
              <a:xfrm>
                <a:off x="4329475" y="3276136"/>
                <a:ext cx="7664" cy="678326"/>
              </a:xfrm>
              <a:custGeom>
                <a:avLst/>
                <a:gdLst>
                  <a:gd name="connsiteX0" fmla="*/ 0 w 7664"/>
                  <a:gd name="connsiteY0" fmla="*/ 678327 h 678326"/>
                  <a:gd name="connsiteX1" fmla="*/ 0 w 7664"/>
                  <a:gd name="connsiteY1" fmla="*/ 0 h 678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678326">
                    <a:moveTo>
                      <a:pt x="0" y="678327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8B82D91B-0B8D-3CC3-EE91-C84A6CCBE443}"/>
                  </a:ext>
                </a:extLst>
              </p:cNvPr>
              <p:cNvSpPr/>
              <p:nvPr/>
            </p:nvSpPr>
            <p:spPr>
              <a:xfrm>
                <a:off x="4582411" y="3360448"/>
                <a:ext cx="7664" cy="594015"/>
              </a:xfrm>
              <a:custGeom>
                <a:avLst/>
                <a:gdLst>
                  <a:gd name="connsiteX0" fmla="*/ 0 w 7664"/>
                  <a:gd name="connsiteY0" fmla="*/ 594015 h 594015"/>
                  <a:gd name="connsiteX1" fmla="*/ 0 w 7664"/>
                  <a:gd name="connsiteY1" fmla="*/ 0 h 594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594015">
                    <a:moveTo>
                      <a:pt x="0" y="594015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582B21B9-73F5-22B9-40FC-1A1514C818E0}"/>
                  </a:ext>
                </a:extLst>
              </p:cNvPr>
              <p:cNvSpPr/>
              <p:nvPr/>
            </p:nvSpPr>
            <p:spPr>
              <a:xfrm>
                <a:off x="4835346" y="3381909"/>
                <a:ext cx="7664" cy="572553"/>
              </a:xfrm>
              <a:custGeom>
                <a:avLst/>
                <a:gdLst>
                  <a:gd name="connsiteX0" fmla="*/ 0 w 7664"/>
                  <a:gd name="connsiteY0" fmla="*/ 572554 h 572553"/>
                  <a:gd name="connsiteX1" fmla="*/ 0 w 7664"/>
                  <a:gd name="connsiteY1" fmla="*/ 0 h 572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572553">
                    <a:moveTo>
                      <a:pt x="0" y="572554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BB1094CC-068F-E638-CA6F-B146D5F46406}"/>
                  </a:ext>
                </a:extLst>
              </p:cNvPr>
              <p:cNvSpPr/>
              <p:nvPr/>
            </p:nvSpPr>
            <p:spPr>
              <a:xfrm>
                <a:off x="5088282" y="3375011"/>
                <a:ext cx="7664" cy="579452"/>
              </a:xfrm>
              <a:custGeom>
                <a:avLst/>
                <a:gdLst>
                  <a:gd name="connsiteX0" fmla="*/ 0 w 7664"/>
                  <a:gd name="connsiteY0" fmla="*/ 579452 h 579452"/>
                  <a:gd name="connsiteX1" fmla="*/ 0 w 7664"/>
                  <a:gd name="connsiteY1" fmla="*/ 0 h 57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579452">
                    <a:moveTo>
                      <a:pt x="0" y="579452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F02F96A2-A09A-B38D-B45D-38C4C4110505}"/>
                  </a:ext>
                </a:extLst>
              </p:cNvPr>
              <p:cNvSpPr/>
              <p:nvPr/>
            </p:nvSpPr>
            <p:spPr>
              <a:xfrm>
                <a:off x="5340451" y="3344352"/>
                <a:ext cx="7664" cy="610111"/>
              </a:xfrm>
              <a:custGeom>
                <a:avLst/>
                <a:gdLst>
                  <a:gd name="connsiteX0" fmla="*/ 0 w 7664"/>
                  <a:gd name="connsiteY0" fmla="*/ 610111 h 610111"/>
                  <a:gd name="connsiteX1" fmla="*/ 0 w 7664"/>
                  <a:gd name="connsiteY1" fmla="*/ 0 h 610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610111">
                    <a:moveTo>
                      <a:pt x="0" y="610111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EC363E6F-04F0-586F-2070-99B9F7708DCB}"/>
                  </a:ext>
                </a:extLst>
              </p:cNvPr>
              <p:cNvSpPr/>
              <p:nvPr/>
            </p:nvSpPr>
            <p:spPr>
              <a:xfrm>
                <a:off x="5593386" y="3295298"/>
                <a:ext cx="7664" cy="659165"/>
              </a:xfrm>
              <a:custGeom>
                <a:avLst/>
                <a:gdLst>
                  <a:gd name="connsiteX0" fmla="*/ 0 w 7664"/>
                  <a:gd name="connsiteY0" fmla="*/ 659165 h 659165"/>
                  <a:gd name="connsiteX1" fmla="*/ 0 w 7664"/>
                  <a:gd name="connsiteY1" fmla="*/ 0 h 659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659165">
                    <a:moveTo>
                      <a:pt x="0" y="659165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958602BD-4CED-0C42-4C04-3F54E9455059}"/>
                  </a:ext>
                </a:extLst>
              </p:cNvPr>
              <p:cNvSpPr/>
              <p:nvPr/>
            </p:nvSpPr>
            <p:spPr>
              <a:xfrm>
                <a:off x="5846322" y="3231681"/>
                <a:ext cx="7664" cy="722782"/>
              </a:xfrm>
              <a:custGeom>
                <a:avLst/>
                <a:gdLst>
                  <a:gd name="connsiteX0" fmla="*/ 0 w 7664"/>
                  <a:gd name="connsiteY0" fmla="*/ 722782 h 722782"/>
                  <a:gd name="connsiteX1" fmla="*/ 0 w 7664"/>
                  <a:gd name="connsiteY1" fmla="*/ 0 h 722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722782">
                    <a:moveTo>
                      <a:pt x="0" y="722782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264D3278-4944-DC14-7615-1B7ACC5469E4}"/>
                  </a:ext>
                </a:extLst>
              </p:cNvPr>
              <p:cNvSpPr/>
              <p:nvPr/>
            </p:nvSpPr>
            <p:spPr>
              <a:xfrm>
                <a:off x="6099257" y="3158866"/>
                <a:ext cx="7664" cy="795597"/>
              </a:xfrm>
              <a:custGeom>
                <a:avLst/>
                <a:gdLst>
                  <a:gd name="connsiteX0" fmla="*/ 0 w 7664"/>
                  <a:gd name="connsiteY0" fmla="*/ 795597 h 795597"/>
                  <a:gd name="connsiteX1" fmla="*/ 0 w 7664"/>
                  <a:gd name="connsiteY1" fmla="*/ 0 h 795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4" h="795597">
                    <a:moveTo>
                      <a:pt x="0" y="795597"/>
                    </a:moveTo>
                    <a:lnTo>
                      <a:pt x="0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xmlns="" id="{D4BD5707-2FB1-CCC3-AFEF-D651BD5C9A71}"/>
                </a:ext>
              </a:extLst>
            </p:cNvPr>
            <p:cNvGrpSpPr/>
            <p:nvPr userDrawn="1"/>
          </p:nvGrpSpPr>
          <p:grpSpPr>
            <a:xfrm>
              <a:off x="838200" y="1183670"/>
              <a:ext cx="9005268" cy="2770792"/>
              <a:chOff x="838200" y="1183670"/>
              <a:chExt cx="9005268" cy="2770792"/>
            </a:xfrm>
          </p:grpSpPr>
          <p:grpSp>
            <p:nvGrpSpPr>
              <p:cNvPr id="96" name="Graphic 71">
                <a:extLst>
                  <a:ext uri="{FF2B5EF4-FFF2-40B4-BE49-F238E27FC236}">
                    <a16:creationId xmlns:a16="http://schemas.microsoft.com/office/drawing/2014/main" xmlns="" id="{675EECBC-7C22-2E1D-2680-3C77364C66CB}"/>
                  </a:ext>
                </a:extLst>
              </p:cNvPr>
              <p:cNvGrpSpPr/>
              <p:nvPr/>
            </p:nvGrpSpPr>
            <p:grpSpPr>
              <a:xfrm>
                <a:off x="838200" y="1183670"/>
                <a:ext cx="5261057" cy="2535486"/>
                <a:chOff x="838200" y="1183670"/>
                <a:chExt cx="5261057" cy="2535486"/>
              </a:xfrm>
            </p:grpSpPr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xmlns="" id="{0D52CE8B-89AA-3399-1D81-35FA12FA2430}"/>
                    </a:ext>
                  </a:extLst>
                </p:cNvPr>
                <p:cNvSpPr/>
                <p:nvPr/>
              </p:nvSpPr>
              <p:spPr>
                <a:xfrm>
                  <a:off x="2054589" y="1183670"/>
                  <a:ext cx="252935" cy="7664"/>
                </a:xfrm>
                <a:custGeom>
                  <a:avLst/>
                  <a:gdLst>
                    <a:gd name="connsiteX0" fmla="*/ 0 w 252935"/>
                    <a:gd name="connsiteY0" fmla="*/ 0 h 7664"/>
                    <a:gd name="connsiteX1" fmla="*/ 252935 w 252935"/>
                    <a:gd name="connsiteY1" fmla="*/ 0 h 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2935" h="7664">
                      <a:moveTo>
                        <a:pt x="0" y="0"/>
                      </a:moveTo>
                      <a:lnTo>
                        <a:pt x="252935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xmlns="" id="{D74C7AB6-3139-EB6A-E146-27B67B984917}"/>
                    </a:ext>
                  </a:extLst>
                </p:cNvPr>
                <p:cNvSpPr/>
                <p:nvPr/>
              </p:nvSpPr>
              <p:spPr>
                <a:xfrm>
                  <a:off x="1348669" y="1436605"/>
                  <a:ext cx="1795075" cy="7664"/>
                </a:xfrm>
                <a:custGeom>
                  <a:avLst/>
                  <a:gdLst>
                    <a:gd name="connsiteX0" fmla="*/ 0 w 1795075"/>
                    <a:gd name="connsiteY0" fmla="*/ 0 h 7664"/>
                    <a:gd name="connsiteX1" fmla="*/ 1795075 w 1795075"/>
                    <a:gd name="connsiteY1" fmla="*/ 0 h 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95075" h="7664">
                      <a:moveTo>
                        <a:pt x="0" y="0"/>
                      </a:moveTo>
                      <a:lnTo>
                        <a:pt x="1795075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xmlns="" id="{03E19DBD-FDE8-A4E6-25F9-5BF7B2A706C4}"/>
                    </a:ext>
                  </a:extLst>
                </p:cNvPr>
                <p:cNvSpPr/>
                <p:nvPr/>
              </p:nvSpPr>
              <p:spPr>
                <a:xfrm>
                  <a:off x="1078871" y="1689541"/>
                  <a:ext cx="2306311" cy="7664"/>
                </a:xfrm>
                <a:custGeom>
                  <a:avLst/>
                  <a:gdLst>
                    <a:gd name="connsiteX0" fmla="*/ 0 w 2306311"/>
                    <a:gd name="connsiteY0" fmla="*/ 0 h 7664"/>
                    <a:gd name="connsiteX1" fmla="*/ 2306312 w 2306311"/>
                    <a:gd name="connsiteY1" fmla="*/ 0 h 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06311" h="7664">
                      <a:moveTo>
                        <a:pt x="0" y="0"/>
                      </a:moveTo>
                      <a:lnTo>
                        <a:pt x="2306312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xmlns="" id="{1417E356-DD2F-508D-A7E8-0C05DF619865}"/>
                    </a:ext>
                  </a:extLst>
                </p:cNvPr>
                <p:cNvSpPr/>
                <p:nvPr/>
              </p:nvSpPr>
              <p:spPr>
                <a:xfrm>
                  <a:off x="912547" y="1942476"/>
                  <a:ext cx="2627462" cy="7664"/>
                </a:xfrm>
                <a:custGeom>
                  <a:avLst/>
                  <a:gdLst>
                    <a:gd name="connsiteX0" fmla="*/ 0 w 2627462"/>
                    <a:gd name="connsiteY0" fmla="*/ 0 h 7664"/>
                    <a:gd name="connsiteX1" fmla="*/ 2627463 w 2627462"/>
                    <a:gd name="connsiteY1" fmla="*/ 0 h 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27462" h="7664">
                      <a:moveTo>
                        <a:pt x="0" y="0"/>
                      </a:moveTo>
                      <a:lnTo>
                        <a:pt x="2627463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xmlns="" id="{DD35ED69-24C0-4780-76E5-829D0EC3632A}"/>
                    </a:ext>
                  </a:extLst>
                </p:cNvPr>
                <p:cNvSpPr/>
                <p:nvPr/>
              </p:nvSpPr>
              <p:spPr>
                <a:xfrm>
                  <a:off x="838200" y="2195412"/>
                  <a:ext cx="2820613" cy="7664"/>
                </a:xfrm>
                <a:custGeom>
                  <a:avLst/>
                  <a:gdLst>
                    <a:gd name="connsiteX0" fmla="*/ 0 w 2820613"/>
                    <a:gd name="connsiteY0" fmla="*/ 0 h 7664"/>
                    <a:gd name="connsiteX1" fmla="*/ 2820614 w 2820613"/>
                    <a:gd name="connsiteY1" fmla="*/ 0 h 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20613" h="7664">
                      <a:moveTo>
                        <a:pt x="0" y="0"/>
                      </a:moveTo>
                      <a:lnTo>
                        <a:pt x="2820614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xmlns="" id="{7E081D26-5CE7-D991-CC0A-6A8E20E26322}"/>
                    </a:ext>
                  </a:extLst>
                </p:cNvPr>
                <p:cNvSpPr/>
                <p:nvPr/>
              </p:nvSpPr>
              <p:spPr>
                <a:xfrm>
                  <a:off x="838200" y="2447581"/>
                  <a:ext cx="2925620" cy="7664"/>
                </a:xfrm>
                <a:custGeom>
                  <a:avLst/>
                  <a:gdLst>
                    <a:gd name="connsiteX0" fmla="*/ 0 w 2925620"/>
                    <a:gd name="connsiteY0" fmla="*/ 0 h 7664"/>
                    <a:gd name="connsiteX1" fmla="*/ 2925620 w 2925620"/>
                    <a:gd name="connsiteY1" fmla="*/ 0 h 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25620" h="7664">
                      <a:moveTo>
                        <a:pt x="0" y="0"/>
                      </a:moveTo>
                      <a:lnTo>
                        <a:pt x="292562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xmlns="" id="{C8EF783D-8216-AC27-D2BF-DE0ABC3FCB29}"/>
                    </a:ext>
                  </a:extLst>
                </p:cNvPr>
                <p:cNvSpPr/>
                <p:nvPr/>
              </p:nvSpPr>
              <p:spPr>
                <a:xfrm>
                  <a:off x="838200" y="2700516"/>
                  <a:ext cx="3034459" cy="7664"/>
                </a:xfrm>
                <a:custGeom>
                  <a:avLst/>
                  <a:gdLst>
                    <a:gd name="connsiteX0" fmla="*/ 0 w 3034459"/>
                    <a:gd name="connsiteY0" fmla="*/ 0 h 7664"/>
                    <a:gd name="connsiteX1" fmla="*/ 3034459 w 3034459"/>
                    <a:gd name="connsiteY1" fmla="*/ 0 h 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034459" h="7664">
                      <a:moveTo>
                        <a:pt x="0" y="0"/>
                      </a:moveTo>
                      <a:lnTo>
                        <a:pt x="3034459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xmlns="" id="{B86A0F58-370F-4F61-3726-D7A2AC4F337E}"/>
                    </a:ext>
                  </a:extLst>
                </p:cNvPr>
                <p:cNvSpPr/>
                <p:nvPr/>
              </p:nvSpPr>
              <p:spPr>
                <a:xfrm>
                  <a:off x="838200" y="2953452"/>
                  <a:ext cx="3169357" cy="7664"/>
                </a:xfrm>
                <a:custGeom>
                  <a:avLst/>
                  <a:gdLst>
                    <a:gd name="connsiteX0" fmla="*/ 0 w 3169357"/>
                    <a:gd name="connsiteY0" fmla="*/ 0 h 7664"/>
                    <a:gd name="connsiteX1" fmla="*/ 3169358 w 3169357"/>
                    <a:gd name="connsiteY1" fmla="*/ 0 h 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69357" h="7664">
                      <a:moveTo>
                        <a:pt x="0" y="0"/>
                      </a:moveTo>
                      <a:lnTo>
                        <a:pt x="3169358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xmlns="" id="{BDDE09D7-6436-DC6E-FE01-ECAE1FAA099F}"/>
                    </a:ext>
                  </a:extLst>
                </p:cNvPr>
                <p:cNvSpPr/>
                <p:nvPr/>
              </p:nvSpPr>
              <p:spPr>
                <a:xfrm>
                  <a:off x="5939065" y="3206387"/>
                  <a:ext cx="160192" cy="7664"/>
                </a:xfrm>
                <a:custGeom>
                  <a:avLst/>
                  <a:gdLst>
                    <a:gd name="connsiteX0" fmla="*/ 0 w 160192"/>
                    <a:gd name="connsiteY0" fmla="*/ 0 h 7664"/>
                    <a:gd name="connsiteX1" fmla="*/ 160193 w 160192"/>
                    <a:gd name="connsiteY1" fmla="*/ 0 h 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0192" h="7664">
                      <a:moveTo>
                        <a:pt x="0" y="0"/>
                      </a:moveTo>
                      <a:lnTo>
                        <a:pt x="160193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xmlns="" id="{9EA74F82-6C68-7626-646B-64FA715995EC}"/>
                    </a:ext>
                  </a:extLst>
                </p:cNvPr>
                <p:cNvSpPr/>
                <p:nvPr/>
              </p:nvSpPr>
              <p:spPr>
                <a:xfrm>
                  <a:off x="838200" y="3206387"/>
                  <a:ext cx="3387802" cy="7664"/>
                </a:xfrm>
                <a:custGeom>
                  <a:avLst/>
                  <a:gdLst>
                    <a:gd name="connsiteX0" fmla="*/ 0 w 3387802"/>
                    <a:gd name="connsiteY0" fmla="*/ 0 h 7664"/>
                    <a:gd name="connsiteX1" fmla="*/ 3387802 w 3387802"/>
                    <a:gd name="connsiteY1" fmla="*/ 0 h 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87802" h="7664">
                      <a:moveTo>
                        <a:pt x="0" y="0"/>
                      </a:moveTo>
                      <a:lnTo>
                        <a:pt x="3387802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xmlns="" id="{B8E6064F-3417-0C20-A800-336AD90EDE10}"/>
                    </a:ext>
                  </a:extLst>
                </p:cNvPr>
                <p:cNvSpPr/>
                <p:nvPr/>
              </p:nvSpPr>
              <p:spPr>
                <a:xfrm>
                  <a:off x="838200" y="3459323"/>
                  <a:ext cx="5261057" cy="7664"/>
                </a:xfrm>
                <a:custGeom>
                  <a:avLst/>
                  <a:gdLst>
                    <a:gd name="connsiteX0" fmla="*/ 0 w 5261057"/>
                    <a:gd name="connsiteY0" fmla="*/ 0 h 7664"/>
                    <a:gd name="connsiteX1" fmla="*/ 5261058 w 5261057"/>
                    <a:gd name="connsiteY1" fmla="*/ 0 h 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261057" h="7664">
                      <a:moveTo>
                        <a:pt x="0" y="0"/>
                      </a:moveTo>
                      <a:lnTo>
                        <a:pt x="5261058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xmlns="" id="{0BD0C9FC-062A-7FE0-3DAA-188548B82505}"/>
                    </a:ext>
                  </a:extLst>
                </p:cNvPr>
                <p:cNvSpPr/>
                <p:nvPr/>
              </p:nvSpPr>
              <p:spPr>
                <a:xfrm>
                  <a:off x="838200" y="3711492"/>
                  <a:ext cx="5261057" cy="7664"/>
                </a:xfrm>
                <a:custGeom>
                  <a:avLst/>
                  <a:gdLst>
                    <a:gd name="connsiteX0" fmla="*/ 0 w 5261057"/>
                    <a:gd name="connsiteY0" fmla="*/ 0 h 7664"/>
                    <a:gd name="connsiteX1" fmla="*/ 5261058 w 5261057"/>
                    <a:gd name="connsiteY1" fmla="*/ 0 h 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261057" h="7664">
                      <a:moveTo>
                        <a:pt x="0" y="0"/>
                      </a:moveTo>
                      <a:lnTo>
                        <a:pt x="5261058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10" name="Graphic 71">
                <a:extLst>
                  <a:ext uri="{FF2B5EF4-FFF2-40B4-BE49-F238E27FC236}">
                    <a16:creationId xmlns:a16="http://schemas.microsoft.com/office/drawing/2014/main" xmlns="" id="{876ED4D8-AFBB-C3CA-8584-6B892235E15E}"/>
                  </a:ext>
                </a:extLst>
              </p:cNvPr>
              <p:cNvGrpSpPr/>
              <p:nvPr/>
            </p:nvGrpSpPr>
            <p:grpSpPr>
              <a:xfrm>
                <a:off x="6303905" y="2685953"/>
                <a:ext cx="3539563" cy="1268509"/>
                <a:chOff x="6303905" y="2685953"/>
                <a:chExt cx="3539563" cy="1268509"/>
              </a:xfrm>
            </p:grpSpPr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xmlns="" id="{D6953900-C0EC-FC90-F5E9-73C2111D3A27}"/>
                    </a:ext>
                  </a:extLst>
                </p:cNvPr>
                <p:cNvSpPr/>
                <p:nvPr/>
              </p:nvSpPr>
              <p:spPr>
                <a:xfrm>
                  <a:off x="6303905" y="3095249"/>
                  <a:ext cx="7664" cy="859214"/>
                </a:xfrm>
                <a:custGeom>
                  <a:avLst/>
                  <a:gdLst>
                    <a:gd name="connsiteX0" fmla="*/ 0 w 7664"/>
                    <a:gd name="connsiteY0" fmla="*/ 859214 h 859214"/>
                    <a:gd name="connsiteX1" fmla="*/ 0 w 7664"/>
                    <a:gd name="connsiteY1" fmla="*/ 0 h 859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859214">
                      <a:moveTo>
                        <a:pt x="0" y="859214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xmlns="" id="{BE692988-84A2-5F31-6D23-CE1EC590EF7F}"/>
                    </a:ext>
                  </a:extLst>
                </p:cNvPr>
                <p:cNvSpPr/>
                <p:nvPr/>
              </p:nvSpPr>
              <p:spPr>
                <a:xfrm>
                  <a:off x="6556840" y="3014003"/>
                  <a:ext cx="7664" cy="940460"/>
                </a:xfrm>
                <a:custGeom>
                  <a:avLst/>
                  <a:gdLst>
                    <a:gd name="connsiteX0" fmla="*/ 0 w 7664"/>
                    <a:gd name="connsiteY0" fmla="*/ 940460 h 940460"/>
                    <a:gd name="connsiteX1" fmla="*/ 0 w 7664"/>
                    <a:gd name="connsiteY1" fmla="*/ 0 h 940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940460">
                      <a:moveTo>
                        <a:pt x="0" y="940460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xmlns="" id="{68AEC5D5-53B2-A19C-66AC-63CD9783E880}"/>
                    </a:ext>
                  </a:extLst>
                </p:cNvPr>
                <p:cNvSpPr/>
                <p:nvPr/>
              </p:nvSpPr>
              <p:spPr>
                <a:xfrm>
                  <a:off x="6809776" y="2933523"/>
                  <a:ext cx="7664" cy="1020939"/>
                </a:xfrm>
                <a:custGeom>
                  <a:avLst/>
                  <a:gdLst>
                    <a:gd name="connsiteX0" fmla="*/ 0 w 7664"/>
                    <a:gd name="connsiteY0" fmla="*/ 1020940 h 1020939"/>
                    <a:gd name="connsiteX1" fmla="*/ 0 w 7664"/>
                    <a:gd name="connsiteY1" fmla="*/ 0 h 102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1020939">
                      <a:moveTo>
                        <a:pt x="0" y="1020940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xmlns="" id="{59A13FB6-651A-F389-53C0-E1E736745C47}"/>
                    </a:ext>
                  </a:extLst>
                </p:cNvPr>
                <p:cNvSpPr/>
                <p:nvPr/>
              </p:nvSpPr>
              <p:spPr>
                <a:xfrm>
                  <a:off x="7062711" y="2858409"/>
                  <a:ext cx="7664" cy="1096053"/>
                </a:xfrm>
                <a:custGeom>
                  <a:avLst/>
                  <a:gdLst>
                    <a:gd name="connsiteX0" fmla="*/ 0 w 7664"/>
                    <a:gd name="connsiteY0" fmla="*/ 1096054 h 1096053"/>
                    <a:gd name="connsiteX1" fmla="*/ 0 w 7664"/>
                    <a:gd name="connsiteY1" fmla="*/ 0 h 1096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1096053">
                      <a:moveTo>
                        <a:pt x="0" y="1096054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xmlns="" id="{855EE4A2-45B4-C3DC-627F-F5DBCFE50F59}"/>
                    </a:ext>
                  </a:extLst>
                </p:cNvPr>
                <p:cNvSpPr/>
                <p:nvPr/>
              </p:nvSpPr>
              <p:spPr>
                <a:xfrm>
                  <a:off x="7315647" y="2791726"/>
                  <a:ext cx="7664" cy="1162736"/>
                </a:xfrm>
                <a:custGeom>
                  <a:avLst/>
                  <a:gdLst>
                    <a:gd name="connsiteX0" fmla="*/ 0 w 7664"/>
                    <a:gd name="connsiteY0" fmla="*/ 1162737 h 1162736"/>
                    <a:gd name="connsiteX1" fmla="*/ 0 w 7664"/>
                    <a:gd name="connsiteY1" fmla="*/ 0 h 1162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1162736">
                      <a:moveTo>
                        <a:pt x="0" y="1162737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xmlns="" id="{287ECC38-FB09-9E1E-DE98-F5B0B4B4207D}"/>
                    </a:ext>
                  </a:extLst>
                </p:cNvPr>
                <p:cNvSpPr/>
                <p:nvPr/>
              </p:nvSpPr>
              <p:spPr>
                <a:xfrm>
                  <a:off x="7567816" y="2738073"/>
                  <a:ext cx="7664" cy="1216389"/>
                </a:xfrm>
                <a:custGeom>
                  <a:avLst/>
                  <a:gdLst>
                    <a:gd name="connsiteX0" fmla="*/ 0 w 7664"/>
                    <a:gd name="connsiteY0" fmla="*/ 1216390 h 1216389"/>
                    <a:gd name="connsiteX1" fmla="*/ 0 w 7664"/>
                    <a:gd name="connsiteY1" fmla="*/ 0 h 1216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1216389">
                      <a:moveTo>
                        <a:pt x="0" y="1216390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xmlns="" id="{FE57FFDA-9517-26B4-2D3A-FA370975928E}"/>
                    </a:ext>
                  </a:extLst>
                </p:cNvPr>
                <p:cNvSpPr/>
                <p:nvPr/>
              </p:nvSpPr>
              <p:spPr>
                <a:xfrm>
                  <a:off x="7820751" y="2700516"/>
                  <a:ext cx="7664" cy="1253946"/>
                </a:xfrm>
                <a:custGeom>
                  <a:avLst/>
                  <a:gdLst>
                    <a:gd name="connsiteX0" fmla="*/ 0 w 7664"/>
                    <a:gd name="connsiteY0" fmla="*/ 1253947 h 1253946"/>
                    <a:gd name="connsiteX1" fmla="*/ 0 w 7664"/>
                    <a:gd name="connsiteY1" fmla="*/ 0 h 1253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1253946">
                      <a:moveTo>
                        <a:pt x="0" y="1253947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xmlns="" id="{A2E02F2B-0135-1980-0E3F-7B3F009C18D2}"/>
                    </a:ext>
                  </a:extLst>
                </p:cNvPr>
                <p:cNvSpPr/>
                <p:nvPr/>
              </p:nvSpPr>
              <p:spPr>
                <a:xfrm>
                  <a:off x="8073687" y="2685953"/>
                  <a:ext cx="7664" cy="1268509"/>
                </a:xfrm>
                <a:custGeom>
                  <a:avLst/>
                  <a:gdLst>
                    <a:gd name="connsiteX0" fmla="*/ 0 w 7664"/>
                    <a:gd name="connsiteY0" fmla="*/ 1268510 h 1268509"/>
                    <a:gd name="connsiteX1" fmla="*/ 0 w 7664"/>
                    <a:gd name="connsiteY1" fmla="*/ 0 h 1268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1268509">
                      <a:moveTo>
                        <a:pt x="0" y="1268510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xmlns="" id="{E667226E-FA79-3A6A-4BD7-87BAE86F5AEA}"/>
                    </a:ext>
                  </a:extLst>
                </p:cNvPr>
                <p:cNvSpPr/>
                <p:nvPr/>
              </p:nvSpPr>
              <p:spPr>
                <a:xfrm>
                  <a:off x="8326622" y="2700516"/>
                  <a:ext cx="7664" cy="1253946"/>
                </a:xfrm>
                <a:custGeom>
                  <a:avLst/>
                  <a:gdLst>
                    <a:gd name="connsiteX0" fmla="*/ 0 w 7664"/>
                    <a:gd name="connsiteY0" fmla="*/ 1253947 h 1253946"/>
                    <a:gd name="connsiteX1" fmla="*/ 0 w 7664"/>
                    <a:gd name="connsiteY1" fmla="*/ 0 h 1253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1253946">
                      <a:moveTo>
                        <a:pt x="0" y="1253947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xmlns="" id="{BAD8B254-95CE-3884-5975-20A863B75327}"/>
                    </a:ext>
                  </a:extLst>
                </p:cNvPr>
                <p:cNvSpPr/>
                <p:nvPr/>
              </p:nvSpPr>
              <p:spPr>
                <a:xfrm>
                  <a:off x="8579557" y="2746504"/>
                  <a:ext cx="7664" cy="1207958"/>
                </a:xfrm>
                <a:custGeom>
                  <a:avLst/>
                  <a:gdLst>
                    <a:gd name="connsiteX0" fmla="*/ 0 w 7664"/>
                    <a:gd name="connsiteY0" fmla="*/ 1207959 h 1207958"/>
                    <a:gd name="connsiteX1" fmla="*/ 0 w 7664"/>
                    <a:gd name="connsiteY1" fmla="*/ 0 h 1207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1207958">
                      <a:moveTo>
                        <a:pt x="0" y="1207959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xmlns="" id="{424ADA29-CEED-4415-9E8D-9E9055876994}"/>
                    </a:ext>
                  </a:extLst>
                </p:cNvPr>
                <p:cNvSpPr/>
                <p:nvPr/>
              </p:nvSpPr>
              <p:spPr>
                <a:xfrm>
                  <a:off x="8831726" y="2830050"/>
                  <a:ext cx="7664" cy="1124413"/>
                </a:xfrm>
                <a:custGeom>
                  <a:avLst/>
                  <a:gdLst>
                    <a:gd name="connsiteX0" fmla="*/ 0 w 7664"/>
                    <a:gd name="connsiteY0" fmla="*/ 1124413 h 1124413"/>
                    <a:gd name="connsiteX1" fmla="*/ 0 w 7664"/>
                    <a:gd name="connsiteY1" fmla="*/ 0 h 112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1124413">
                      <a:moveTo>
                        <a:pt x="0" y="1124413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xmlns="" id="{0FC1C357-273E-9AAF-38FA-877410C9EDAC}"/>
                    </a:ext>
                  </a:extLst>
                </p:cNvPr>
                <p:cNvSpPr/>
                <p:nvPr/>
              </p:nvSpPr>
              <p:spPr>
                <a:xfrm>
                  <a:off x="9084662" y="2953452"/>
                  <a:ext cx="7664" cy="1001011"/>
                </a:xfrm>
                <a:custGeom>
                  <a:avLst/>
                  <a:gdLst>
                    <a:gd name="connsiteX0" fmla="*/ 0 w 7664"/>
                    <a:gd name="connsiteY0" fmla="*/ 1001011 h 1001011"/>
                    <a:gd name="connsiteX1" fmla="*/ 0 w 7664"/>
                    <a:gd name="connsiteY1" fmla="*/ 0 h 1001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1001011">
                      <a:moveTo>
                        <a:pt x="0" y="1001011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xmlns="" id="{7C50AF9E-BE73-AF0F-6CA5-4EC29839397E}"/>
                    </a:ext>
                  </a:extLst>
                </p:cNvPr>
                <p:cNvSpPr/>
                <p:nvPr/>
              </p:nvSpPr>
              <p:spPr>
                <a:xfrm>
                  <a:off x="9337597" y="3132806"/>
                  <a:ext cx="7664" cy="821657"/>
                </a:xfrm>
                <a:custGeom>
                  <a:avLst/>
                  <a:gdLst>
                    <a:gd name="connsiteX0" fmla="*/ 0 w 7664"/>
                    <a:gd name="connsiteY0" fmla="*/ 821657 h 821657"/>
                    <a:gd name="connsiteX1" fmla="*/ 0 w 7664"/>
                    <a:gd name="connsiteY1" fmla="*/ 0 h 821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821657">
                      <a:moveTo>
                        <a:pt x="0" y="821657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xmlns="" id="{F30CDBA5-6CF6-9A27-8433-90729373B16C}"/>
                    </a:ext>
                  </a:extLst>
                </p:cNvPr>
                <p:cNvSpPr/>
                <p:nvPr/>
              </p:nvSpPr>
              <p:spPr>
                <a:xfrm>
                  <a:off x="9590533" y="3375011"/>
                  <a:ext cx="7664" cy="579452"/>
                </a:xfrm>
                <a:custGeom>
                  <a:avLst/>
                  <a:gdLst>
                    <a:gd name="connsiteX0" fmla="*/ 0 w 7664"/>
                    <a:gd name="connsiteY0" fmla="*/ 579452 h 579452"/>
                    <a:gd name="connsiteX1" fmla="*/ 0 w 7664"/>
                    <a:gd name="connsiteY1" fmla="*/ 0 h 579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579452">
                      <a:moveTo>
                        <a:pt x="0" y="579452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xmlns="" id="{E5B99E06-B414-AB6C-6CA9-BB13CC5B0C22}"/>
                    </a:ext>
                  </a:extLst>
                </p:cNvPr>
                <p:cNvSpPr/>
                <p:nvPr/>
              </p:nvSpPr>
              <p:spPr>
                <a:xfrm>
                  <a:off x="9843468" y="3711492"/>
                  <a:ext cx="7664" cy="242971"/>
                </a:xfrm>
                <a:custGeom>
                  <a:avLst/>
                  <a:gdLst>
                    <a:gd name="connsiteX0" fmla="*/ 0 w 7664"/>
                    <a:gd name="connsiteY0" fmla="*/ 242971 h 242971"/>
                    <a:gd name="connsiteX1" fmla="*/ 0 w 7664"/>
                    <a:gd name="connsiteY1" fmla="*/ 0 h 242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64" h="242971">
                      <a:moveTo>
                        <a:pt x="0" y="242971"/>
                      </a:moveTo>
                      <a:lnTo>
                        <a:pt x="0" y="0"/>
                      </a:lnTo>
                    </a:path>
                  </a:pathLst>
                </a:custGeom>
                <a:ln w="7665" cap="flat">
                  <a:solidFill>
                    <a:schemeClr val="bg1">
                      <a:alpha val="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126" name="Graphic 71">
              <a:extLst>
                <a:ext uri="{FF2B5EF4-FFF2-40B4-BE49-F238E27FC236}">
                  <a16:creationId xmlns:a16="http://schemas.microsoft.com/office/drawing/2014/main" xmlns="" id="{BD5E5D96-E22A-0710-93F7-E7F69A6E01E2}"/>
                </a:ext>
              </a:extLst>
            </p:cNvPr>
            <p:cNvGrpSpPr/>
            <p:nvPr/>
          </p:nvGrpSpPr>
          <p:grpSpPr>
            <a:xfrm>
              <a:off x="6099257" y="2700516"/>
              <a:ext cx="3744211" cy="1010975"/>
              <a:chOff x="6099257" y="2700516"/>
              <a:chExt cx="3744211" cy="1010975"/>
            </a:xfrm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xmlns="" id="{F2384593-B1AB-2B28-25C9-4042D8B99444}"/>
                  </a:ext>
                </a:extLst>
              </p:cNvPr>
              <p:cNvSpPr/>
              <p:nvPr/>
            </p:nvSpPr>
            <p:spPr>
              <a:xfrm>
                <a:off x="8310526" y="2700516"/>
                <a:ext cx="16095" cy="7664"/>
              </a:xfrm>
              <a:custGeom>
                <a:avLst/>
                <a:gdLst>
                  <a:gd name="connsiteX0" fmla="*/ 0 w 16095"/>
                  <a:gd name="connsiteY0" fmla="*/ 0 h 7664"/>
                  <a:gd name="connsiteX1" fmla="*/ 16096 w 16095"/>
                  <a:gd name="connsiteY1" fmla="*/ 0 h 7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095" h="7664">
                    <a:moveTo>
                      <a:pt x="0" y="0"/>
                    </a:moveTo>
                    <a:lnTo>
                      <a:pt x="16096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96C3566E-FF77-66D0-8B8F-D3A7C7CCE1E7}"/>
                  </a:ext>
                </a:extLst>
              </p:cNvPr>
              <p:cNvSpPr/>
              <p:nvPr/>
            </p:nvSpPr>
            <p:spPr>
              <a:xfrm>
                <a:off x="7820751" y="2700516"/>
                <a:ext cx="489775" cy="7664"/>
              </a:xfrm>
              <a:custGeom>
                <a:avLst/>
                <a:gdLst>
                  <a:gd name="connsiteX0" fmla="*/ 0 w 489775"/>
                  <a:gd name="connsiteY0" fmla="*/ 0 h 7664"/>
                  <a:gd name="connsiteX1" fmla="*/ 489775 w 489775"/>
                  <a:gd name="connsiteY1" fmla="*/ 0 h 7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9775" h="7664">
                    <a:moveTo>
                      <a:pt x="0" y="0"/>
                    </a:moveTo>
                    <a:lnTo>
                      <a:pt x="489775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12437F31-6A53-3996-6A1A-F7BD3D8F372C}"/>
                  </a:ext>
                </a:extLst>
              </p:cNvPr>
              <p:cNvSpPr/>
              <p:nvPr/>
            </p:nvSpPr>
            <p:spPr>
              <a:xfrm>
                <a:off x="6740027" y="2953452"/>
                <a:ext cx="2344635" cy="7664"/>
              </a:xfrm>
              <a:custGeom>
                <a:avLst/>
                <a:gdLst>
                  <a:gd name="connsiteX0" fmla="*/ 0 w 2344635"/>
                  <a:gd name="connsiteY0" fmla="*/ 0 h 7664"/>
                  <a:gd name="connsiteX1" fmla="*/ 2344635 w 2344635"/>
                  <a:gd name="connsiteY1" fmla="*/ 0 h 7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44635" h="7664">
                    <a:moveTo>
                      <a:pt x="0" y="0"/>
                    </a:moveTo>
                    <a:lnTo>
                      <a:pt x="2344635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89FE9BE4-7B5C-86D2-6C9E-E62C30EE0641}"/>
                  </a:ext>
                </a:extLst>
              </p:cNvPr>
              <p:cNvSpPr/>
              <p:nvPr/>
            </p:nvSpPr>
            <p:spPr>
              <a:xfrm>
                <a:off x="6099257" y="3206387"/>
                <a:ext cx="3323418" cy="7664"/>
              </a:xfrm>
              <a:custGeom>
                <a:avLst/>
                <a:gdLst>
                  <a:gd name="connsiteX0" fmla="*/ 0 w 3323418"/>
                  <a:gd name="connsiteY0" fmla="*/ 0 h 7664"/>
                  <a:gd name="connsiteX1" fmla="*/ 3323419 w 3323418"/>
                  <a:gd name="connsiteY1" fmla="*/ 0 h 7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23418" h="7664">
                    <a:moveTo>
                      <a:pt x="0" y="0"/>
                    </a:moveTo>
                    <a:lnTo>
                      <a:pt x="3323419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ADEB33C1-1C18-9700-3422-1E3D5215953D}"/>
                  </a:ext>
                </a:extLst>
              </p:cNvPr>
              <p:cNvSpPr/>
              <p:nvPr/>
            </p:nvSpPr>
            <p:spPr>
              <a:xfrm>
                <a:off x="6099257" y="3459323"/>
                <a:ext cx="3563324" cy="7664"/>
              </a:xfrm>
              <a:custGeom>
                <a:avLst/>
                <a:gdLst>
                  <a:gd name="connsiteX0" fmla="*/ 0 w 3563324"/>
                  <a:gd name="connsiteY0" fmla="*/ 0 h 7664"/>
                  <a:gd name="connsiteX1" fmla="*/ 3563325 w 3563324"/>
                  <a:gd name="connsiteY1" fmla="*/ 0 h 7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63324" h="7664">
                    <a:moveTo>
                      <a:pt x="0" y="0"/>
                    </a:moveTo>
                    <a:lnTo>
                      <a:pt x="3563325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5AC6559D-EBAC-8182-7302-15DA2F5B7F44}"/>
                  </a:ext>
                </a:extLst>
              </p:cNvPr>
              <p:cNvSpPr/>
              <p:nvPr/>
            </p:nvSpPr>
            <p:spPr>
              <a:xfrm>
                <a:off x="6099257" y="3711492"/>
                <a:ext cx="3744211" cy="7664"/>
              </a:xfrm>
              <a:custGeom>
                <a:avLst/>
                <a:gdLst>
                  <a:gd name="connsiteX0" fmla="*/ 0 w 3744211"/>
                  <a:gd name="connsiteY0" fmla="*/ 0 h 7664"/>
                  <a:gd name="connsiteX1" fmla="*/ 3744212 w 3744211"/>
                  <a:gd name="connsiteY1" fmla="*/ 0 h 7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44211" h="7664">
                    <a:moveTo>
                      <a:pt x="0" y="0"/>
                    </a:moveTo>
                    <a:lnTo>
                      <a:pt x="3744212" y="0"/>
                    </a:lnTo>
                  </a:path>
                </a:pathLst>
              </a:custGeom>
              <a:ln w="7665" cap="flat">
                <a:solidFill>
                  <a:schemeClr val="bg1">
                    <a:alpha val="8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05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3B6476AA-8228-6341-8FC8-A2EAA125AB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61" y="0"/>
            <a:ext cx="9127278" cy="5143500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D11C4150-D79B-D640-A047-0DA59AEB94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374" y="288923"/>
            <a:ext cx="2613026" cy="153888"/>
          </a:xfrm>
          <a:solidFill>
            <a:schemeClr val="accent2"/>
          </a:solidFill>
        </p:spPr>
        <p:txBody>
          <a:bodyPr wrap="none" lIns="72000" tIns="0" rIns="0" bIns="0">
            <a:spAutoFit/>
          </a:bodyPr>
          <a:lstStyle>
            <a:lvl1pPr marL="0" marR="0" indent="0" algn="l" defTabSz="9143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000" b="1" kern="1200" spc="300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3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SLIDE TITLE * CASE STUDY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xmlns="" id="{10654D43-0FA9-074E-B65B-14697FD0229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77200" y="288923"/>
            <a:ext cx="762000" cy="169069"/>
          </a:xfrm>
          <a:solidFill>
            <a:schemeClr val="accent2"/>
          </a:solidFill>
        </p:spPr>
        <p:txBody>
          <a:bodyPr vert="horz" lIns="0" tIns="0" rIns="0" bIns="0" rtlCol="0" anchor="ctr"/>
          <a:lstStyle>
            <a:lvl1pPr marL="0" indent="0" algn="ctr">
              <a:buNone/>
              <a:defRPr lang="en-US" sz="1000" b="1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algn="r" defTabSz="914400"/>
            <a:r>
              <a:rPr lang="en-US" dirty="0"/>
              <a:t>PAGE #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9DD736A5-5752-814E-97AF-EFF0C1D12A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82091" y="2128404"/>
            <a:ext cx="5791200" cy="1586346"/>
          </a:xfrm>
        </p:spPr>
        <p:txBody>
          <a:bodyPr>
            <a:normAutofit/>
          </a:bodyPr>
          <a:lstStyle>
            <a:lvl1pPr marL="0" indent="0">
              <a:buNone/>
              <a:defRPr sz="31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xmlns="" id="{C585B289-8F6D-1341-AEA1-1F169FF0D1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82091" y="3759776"/>
            <a:ext cx="5791200" cy="335974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35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4">
            <a:extLst>
              <a:ext uri="{FF2B5EF4-FFF2-40B4-BE49-F238E27FC236}">
                <a16:creationId xmlns:a16="http://schemas.microsoft.com/office/drawing/2014/main" xmlns="" id="{28545429-26E5-7EB2-DE67-9C3560DCEDDF}"/>
              </a:ext>
            </a:extLst>
          </p:cNvPr>
          <p:cNvGrpSpPr/>
          <p:nvPr/>
        </p:nvGrpSpPr>
        <p:grpSpPr>
          <a:xfrm>
            <a:off x="8361" y="0"/>
            <a:ext cx="9126614" cy="5136863"/>
            <a:chOff x="8361" y="0"/>
            <a:chExt cx="9126614" cy="513686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B120F3E2-EDEF-B1C9-EA9A-2D481F4D6A75}"/>
                </a:ext>
              </a:extLst>
            </p:cNvPr>
            <p:cNvSpPr/>
            <p:nvPr/>
          </p:nvSpPr>
          <p:spPr>
            <a:xfrm>
              <a:off x="8978317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0822AE0C-8AD8-C974-B243-604AD35915B6}"/>
                </a:ext>
              </a:extLst>
            </p:cNvPr>
            <p:cNvSpPr/>
            <p:nvPr/>
          </p:nvSpPr>
          <p:spPr>
            <a:xfrm>
              <a:off x="8785815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E51BD1F3-5BE1-53FF-38B2-AB3C52E684B8}"/>
                </a:ext>
              </a:extLst>
            </p:cNvPr>
            <p:cNvSpPr/>
            <p:nvPr/>
          </p:nvSpPr>
          <p:spPr>
            <a:xfrm>
              <a:off x="8592648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79205767-42F0-9E47-9A8D-13FD6DD63845}"/>
                </a:ext>
              </a:extLst>
            </p:cNvPr>
            <p:cNvSpPr/>
            <p:nvPr/>
          </p:nvSpPr>
          <p:spPr>
            <a:xfrm>
              <a:off x="8399482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54755A4-083C-E5C1-812F-792392E183C3}"/>
                </a:ext>
              </a:extLst>
            </p:cNvPr>
            <p:cNvSpPr/>
            <p:nvPr/>
          </p:nvSpPr>
          <p:spPr>
            <a:xfrm>
              <a:off x="8206316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03B586E-36E9-4CD4-DD26-751EB45CBDF2}"/>
                </a:ext>
              </a:extLst>
            </p:cNvPr>
            <p:cNvSpPr/>
            <p:nvPr/>
          </p:nvSpPr>
          <p:spPr>
            <a:xfrm>
              <a:off x="8013149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FCC938B-3503-CAA1-EBF5-B88C3ACFF4A4}"/>
                </a:ext>
              </a:extLst>
            </p:cNvPr>
            <p:cNvSpPr/>
            <p:nvPr/>
          </p:nvSpPr>
          <p:spPr>
            <a:xfrm>
              <a:off x="7819983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EE71F17-A911-1D6E-2569-E56CBFD06F05}"/>
                </a:ext>
              </a:extLst>
            </p:cNvPr>
            <p:cNvSpPr/>
            <p:nvPr/>
          </p:nvSpPr>
          <p:spPr>
            <a:xfrm>
              <a:off x="7626816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87AAC572-36C9-8B45-C405-89C11864BB83}"/>
                </a:ext>
              </a:extLst>
            </p:cNvPr>
            <p:cNvSpPr/>
            <p:nvPr/>
          </p:nvSpPr>
          <p:spPr>
            <a:xfrm>
              <a:off x="7433650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4CC47759-2D20-F050-2508-55B439897C02}"/>
                </a:ext>
              </a:extLst>
            </p:cNvPr>
            <p:cNvSpPr/>
            <p:nvPr/>
          </p:nvSpPr>
          <p:spPr>
            <a:xfrm>
              <a:off x="7241147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EEE788AA-4C5D-6C23-21B5-EFEE5F8A26F2}"/>
                </a:ext>
              </a:extLst>
            </p:cNvPr>
            <p:cNvSpPr/>
            <p:nvPr/>
          </p:nvSpPr>
          <p:spPr>
            <a:xfrm>
              <a:off x="7047981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FA0518EB-FA7F-363C-E5EC-3828D7CD4816}"/>
                </a:ext>
              </a:extLst>
            </p:cNvPr>
            <p:cNvSpPr/>
            <p:nvPr/>
          </p:nvSpPr>
          <p:spPr>
            <a:xfrm>
              <a:off x="6854815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E68A9338-F53B-E341-600E-1EB001540D09}"/>
                </a:ext>
              </a:extLst>
            </p:cNvPr>
            <p:cNvSpPr/>
            <p:nvPr/>
          </p:nvSpPr>
          <p:spPr>
            <a:xfrm>
              <a:off x="6661648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A10CC8AB-E240-7B62-145F-628953DE3350}"/>
                </a:ext>
              </a:extLst>
            </p:cNvPr>
            <p:cNvSpPr/>
            <p:nvPr/>
          </p:nvSpPr>
          <p:spPr>
            <a:xfrm>
              <a:off x="6468482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508174B-8CD8-B372-3C13-F85C1ABF1990}"/>
                </a:ext>
              </a:extLst>
            </p:cNvPr>
            <p:cNvSpPr/>
            <p:nvPr/>
          </p:nvSpPr>
          <p:spPr>
            <a:xfrm>
              <a:off x="6275316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7D2ACD5B-8F8C-59D9-3824-40CBD0D596B4}"/>
                </a:ext>
              </a:extLst>
            </p:cNvPr>
            <p:cNvSpPr/>
            <p:nvPr/>
          </p:nvSpPr>
          <p:spPr>
            <a:xfrm>
              <a:off x="6082149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8BD56CF9-7669-1E44-407D-CF02C42C5390}"/>
                </a:ext>
              </a:extLst>
            </p:cNvPr>
            <p:cNvSpPr/>
            <p:nvPr/>
          </p:nvSpPr>
          <p:spPr>
            <a:xfrm>
              <a:off x="5888983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5AE61653-0CC6-4395-7C02-DBA7AF529362}"/>
                </a:ext>
              </a:extLst>
            </p:cNvPr>
            <p:cNvSpPr/>
            <p:nvPr/>
          </p:nvSpPr>
          <p:spPr>
            <a:xfrm>
              <a:off x="5695816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CDB8CED9-88CD-3051-7733-9371A1349BBF}"/>
                </a:ext>
              </a:extLst>
            </p:cNvPr>
            <p:cNvSpPr/>
            <p:nvPr/>
          </p:nvSpPr>
          <p:spPr>
            <a:xfrm>
              <a:off x="5503314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80480953-4621-F0CF-BBD2-F0952719D3F8}"/>
                </a:ext>
              </a:extLst>
            </p:cNvPr>
            <p:cNvSpPr/>
            <p:nvPr/>
          </p:nvSpPr>
          <p:spPr>
            <a:xfrm>
              <a:off x="5310147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45C61FAD-19F1-5AE7-37DC-E20BA98ADF19}"/>
                </a:ext>
              </a:extLst>
            </p:cNvPr>
            <p:cNvSpPr/>
            <p:nvPr/>
          </p:nvSpPr>
          <p:spPr>
            <a:xfrm>
              <a:off x="5116981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7035564B-4604-D5CF-4175-47753D6D5F8E}"/>
                </a:ext>
              </a:extLst>
            </p:cNvPr>
            <p:cNvSpPr/>
            <p:nvPr/>
          </p:nvSpPr>
          <p:spPr>
            <a:xfrm>
              <a:off x="8361" y="2627498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50AE7BDF-C5B6-555E-933F-D8C567F510FA}"/>
                </a:ext>
              </a:extLst>
            </p:cNvPr>
            <p:cNvSpPr/>
            <p:nvPr/>
          </p:nvSpPr>
          <p:spPr>
            <a:xfrm>
              <a:off x="8361" y="2819965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4094178C-ED25-82E6-7247-AE9E97E63D78}"/>
                </a:ext>
              </a:extLst>
            </p:cNvPr>
            <p:cNvSpPr/>
            <p:nvPr/>
          </p:nvSpPr>
          <p:spPr>
            <a:xfrm>
              <a:off x="8361" y="3013095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0D3D250F-4850-F5D0-8A33-4981FC042C25}"/>
                </a:ext>
              </a:extLst>
            </p:cNvPr>
            <p:cNvSpPr/>
            <p:nvPr/>
          </p:nvSpPr>
          <p:spPr>
            <a:xfrm>
              <a:off x="8361" y="3206225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34823A1C-FA23-F347-BA5F-E59C83608B92}"/>
                </a:ext>
              </a:extLst>
            </p:cNvPr>
            <p:cNvSpPr/>
            <p:nvPr/>
          </p:nvSpPr>
          <p:spPr>
            <a:xfrm>
              <a:off x="8361" y="3399355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027D96BD-B5E1-8466-6897-7648684E9C26}"/>
                </a:ext>
              </a:extLst>
            </p:cNvPr>
            <p:cNvSpPr/>
            <p:nvPr/>
          </p:nvSpPr>
          <p:spPr>
            <a:xfrm>
              <a:off x="8361" y="3592485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225E9D6F-2049-A9FF-6055-09B7563685A2}"/>
                </a:ext>
              </a:extLst>
            </p:cNvPr>
            <p:cNvSpPr/>
            <p:nvPr/>
          </p:nvSpPr>
          <p:spPr>
            <a:xfrm>
              <a:off x="8361" y="3785616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043FB9C7-1EA5-39BC-C473-0DBCF7627389}"/>
                </a:ext>
              </a:extLst>
            </p:cNvPr>
            <p:cNvSpPr/>
            <p:nvPr/>
          </p:nvSpPr>
          <p:spPr>
            <a:xfrm>
              <a:off x="8361" y="3978746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308FFE62-5543-18A6-35E9-45392D7876C5}"/>
                </a:ext>
              </a:extLst>
            </p:cNvPr>
            <p:cNvSpPr/>
            <p:nvPr/>
          </p:nvSpPr>
          <p:spPr>
            <a:xfrm>
              <a:off x="8361" y="4171876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3D276418-03A0-0E8F-5760-3D001BA0704F}"/>
                </a:ext>
              </a:extLst>
            </p:cNvPr>
            <p:cNvSpPr/>
            <p:nvPr/>
          </p:nvSpPr>
          <p:spPr>
            <a:xfrm>
              <a:off x="8361" y="4364342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D1EC5D90-9857-5EB5-B4BD-5E0580F0E985}"/>
                </a:ext>
              </a:extLst>
            </p:cNvPr>
            <p:cNvSpPr/>
            <p:nvPr/>
          </p:nvSpPr>
          <p:spPr>
            <a:xfrm>
              <a:off x="8361" y="4557472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6885982F-337C-C28F-459C-430A39D42FD1}"/>
                </a:ext>
              </a:extLst>
            </p:cNvPr>
            <p:cNvSpPr/>
            <p:nvPr/>
          </p:nvSpPr>
          <p:spPr>
            <a:xfrm>
              <a:off x="8361" y="4750602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552A0181-CF35-DB0C-FB03-2BC35508A0A2}"/>
                </a:ext>
              </a:extLst>
            </p:cNvPr>
            <p:cNvSpPr/>
            <p:nvPr/>
          </p:nvSpPr>
          <p:spPr>
            <a:xfrm>
              <a:off x="8361" y="4943733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1CE63942-2DF5-64DE-93C8-6CF115246AF5}"/>
                </a:ext>
              </a:extLst>
            </p:cNvPr>
            <p:cNvSpPr/>
            <p:nvPr/>
          </p:nvSpPr>
          <p:spPr>
            <a:xfrm>
              <a:off x="8361" y="5136863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FBC1AC0D-C361-862D-CB9D-477BB4164976}"/>
                </a:ext>
              </a:extLst>
            </p:cNvPr>
            <p:cNvSpPr/>
            <p:nvPr/>
          </p:nvSpPr>
          <p:spPr>
            <a:xfrm>
              <a:off x="8361" y="117470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D81F850D-5990-3203-F76D-6BBDA65866DF}"/>
                </a:ext>
              </a:extLst>
            </p:cNvPr>
            <p:cNvSpPr/>
            <p:nvPr/>
          </p:nvSpPr>
          <p:spPr>
            <a:xfrm>
              <a:off x="8361" y="310601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D138D35E-68C2-59C9-9906-AA38C2348E5D}"/>
                </a:ext>
              </a:extLst>
            </p:cNvPr>
            <p:cNvSpPr/>
            <p:nvPr/>
          </p:nvSpPr>
          <p:spPr>
            <a:xfrm>
              <a:off x="8361" y="503731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9F17F641-E7E2-25CC-FDC1-6788947C429F}"/>
                </a:ext>
              </a:extLst>
            </p:cNvPr>
            <p:cNvSpPr/>
            <p:nvPr/>
          </p:nvSpPr>
          <p:spPr>
            <a:xfrm>
              <a:off x="8361" y="696197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EF2B0C3-0182-2E04-C2F1-58B04E7CDEA8}"/>
                </a:ext>
              </a:extLst>
            </p:cNvPr>
            <p:cNvSpPr/>
            <p:nvPr/>
          </p:nvSpPr>
          <p:spPr>
            <a:xfrm>
              <a:off x="8361" y="889327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02ADFC75-5086-7925-1335-EFF511A2F0DF}"/>
                </a:ext>
              </a:extLst>
            </p:cNvPr>
            <p:cNvSpPr/>
            <p:nvPr/>
          </p:nvSpPr>
          <p:spPr>
            <a:xfrm>
              <a:off x="8361" y="1082457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9F50A98E-6683-FF50-DE1F-DCDE6D7AF839}"/>
                </a:ext>
              </a:extLst>
            </p:cNvPr>
            <p:cNvSpPr/>
            <p:nvPr/>
          </p:nvSpPr>
          <p:spPr>
            <a:xfrm>
              <a:off x="8361" y="1275588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EC01D9F4-BB03-0397-AC47-E6797F6C51B2}"/>
                </a:ext>
              </a:extLst>
            </p:cNvPr>
            <p:cNvSpPr/>
            <p:nvPr/>
          </p:nvSpPr>
          <p:spPr>
            <a:xfrm>
              <a:off x="8361" y="1468718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45A16EED-6A20-609D-A381-ABEFA8BA3349}"/>
                </a:ext>
              </a:extLst>
            </p:cNvPr>
            <p:cNvSpPr/>
            <p:nvPr/>
          </p:nvSpPr>
          <p:spPr>
            <a:xfrm>
              <a:off x="8361" y="1661848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8D33234B-6994-509B-B9E7-EAC8A36F941F}"/>
                </a:ext>
              </a:extLst>
            </p:cNvPr>
            <p:cNvSpPr/>
            <p:nvPr/>
          </p:nvSpPr>
          <p:spPr>
            <a:xfrm>
              <a:off x="8361" y="1854978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51F6832A-9987-AF24-93EB-CB05DB5A6C97}"/>
                </a:ext>
              </a:extLst>
            </p:cNvPr>
            <p:cNvSpPr/>
            <p:nvPr/>
          </p:nvSpPr>
          <p:spPr>
            <a:xfrm>
              <a:off x="8361" y="2048108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C90EF1D1-EE1C-3357-57FA-08C294481805}"/>
                </a:ext>
              </a:extLst>
            </p:cNvPr>
            <p:cNvSpPr/>
            <p:nvPr/>
          </p:nvSpPr>
          <p:spPr>
            <a:xfrm>
              <a:off x="8361" y="2240574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4DCE4DD-497C-FDBA-8631-2B297FE042C2}"/>
                </a:ext>
              </a:extLst>
            </p:cNvPr>
            <p:cNvSpPr/>
            <p:nvPr/>
          </p:nvSpPr>
          <p:spPr>
            <a:xfrm>
              <a:off x="8361" y="2433705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EEAAEDC9-3510-7FB3-E487-C560D39C1856}"/>
                </a:ext>
              </a:extLst>
            </p:cNvPr>
            <p:cNvSpPr/>
            <p:nvPr/>
          </p:nvSpPr>
          <p:spPr>
            <a:xfrm>
              <a:off x="4923151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9817E4D2-B2AC-1CB3-2F41-BDA715B79D19}"/>
                </a:ext>
              </a:extLst>
            </p:cNvPr>
            <p:cNvSpPr/>
            <p:nvPr/>
          </p:nvSpPr>
          <p:spPr>
            <a:xfrm>
              <a:off x="4729984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3068EAA5-8926-91C4-330A-9597CD8D8645}"/>
                </a:ext>
              </a:extLst>
            </p:cNvPr>
            <p:cNvSpPr/>
            <p:nvPr/>
          </p:nvSpPr>
          <p:spPr>
            <a:xfrm>
              <a:off x="4536818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96F415FB-57D3-544B-2071-8EA2644F88E5}"/>
                </a:ext>
              </a:extLst>
            </p:cNvPr>
            <p:cNvSpPr/>
            <p:nvPr/>
          </p:nvSpPr>
          <p:spPr>
            <a:xfrm>
              <a:off x="4343652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146C260F-96F9-F2A1-8A5E-2C38CBF6E2B9}"/>
                </a:ext>
              </a:extLst>
            </p:cNvPr>
            <p:cNvSpPr/>
            <p:nvPr/>
          </p:nvSpPr>
          <p:spPr>
            <a:xfrm>
              <a:off x="4150485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DD7CF38-2D03-000C-9E77-55C9977ED94C}"/>
                </a:ext>
              </a:extLst>
            </p:cNvPr>
            <p:cNvSpPr/>
            <p:nvPr/>
          </p:nvSpPr>
          <p:spPr>
            <a:xfrm>
              <a:off x="3957983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E675BEAF-750C-7650-746E-CAD0D45DF8C8}"/>
                </a:ext>
              </a:extLst>
            </p:cNvPr>
            <p:cNvSpPr/>
            <p:nvPr/>
          </p:nvSpPr>
          <p:spPr>
            <a:xfrm>
              <a:off x="3764816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53BDEF96-D063-4FC7-D040-C2D387B17D92}"/>
                </a:ext>
              </a:extLst>
            </p:cNvPr>
            <p:cNvSpPr/>
            <p:nvPr/>
          </p:nvSpPr>
          <p:spPr>
            <a:xfrm>
              <a:off x="3571650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60CC2242-D4D2-30F8-3B6E-E8C77D9739F5}"/>
                </a:ext>
              </a:extLst>
            </p:cNvPr>
            <p:cNvSpPr/>
            <p:nvPr/>
          </p:nvSpPr>
          <p:spPr>
            <a:xfrm>
              <a:off x="3378483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47AE58C9-2DF6-A7B0-9B9F-9510CE05203D}"/>
                </a:ext>
              </a:extLst>
            </p:cNvPr>
            <p:cNvSpPr/>
            <p:nvPr/>
          </p:nvSpPr>
          <p:spPr>
            <a:xfrm>
              <a:off x="3185317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006DCCD5-0789-4489-4D3A-C15E3FAA61AF}"/>
                </a:ext>
              </a:extLst>
            </p:cNvPr>
            <p:cNvSpPr/>
            <p:nvPr/>
          </p:nvSpPr>
          <p:spPr>
            <a:xfrm>
              <a:off x="2992151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1FF76C83-2F22-A41D-5DFC-714DF9C90F36}"/>
                </a:ext>
              </a:extLst>
            </p:cNvPr>
            <p:cNvSpPr/>
            <p:nvPr/>
          </p:nvSpPr>
          <p:spPr>
            <a:xfrm>
              <a:off x="2798984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9700F80F-004A-F620-B771-D45C14D3F399}"/>
                </a:ext>
              </a:extLst>
            </p:cNvPr>
            <p:cNvSpPr/>
            <p:nvPr/>
          </p:nvSpPr>
          <p:spPr>
            <a:xfrm>
              <a:off x="2605818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DC5AEB56-B74A-4219-6CD1-F6A1C449918F}"/>
                </a:ext>
              </a:extLst>
            </p:cNvPr>
            <p:cNvSpPr/>
            <p:nvPr/>
          </p:nvSpPr>
          <p:spPr>
            <a:xfrm>
              <a:off x="2413315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576C2AB5-E702-57DE-5392-8DBFEA64E6B9}"/>
                </a:ext>
              </a:extLst>
            </p:cNvPr>
            <p:cNvSpPr/>
            <p:nvPr/>
          </p:nvSpPr>
          <p:spPr>
            <a:xfrm>
              <a:off x="2220149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C2377A7D-0E6F-0C71-39C8-04914752E578}"/>
                </a:ext>
              </a:extLst>
            </p:cNvPr>
            <p:cNvSpPr/>
            <p:nvPr/>
          </p:nvSpPr>
          <p:spPr>
            <a:xfrm>
              <a:off x="2026982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6799D11E-C42C-8545-8178-9D4AAC499FCE}"/>
                </a:ext>
              </a:extLst>
            </p:cNvPr>
            <p:cNvSpPr/>
            <p:nvPr/>
          </p:nvSpPr>
          <p:spPr>
            <a:xfrm>
              <a:off x="1833816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01400517-7500-C57B-E590-75C2A1984560}"/>
                </a:ext>
              </a:extLst>
            </p:cNvPr>
            <p:cNvSpPr/>
            <p:nvPr/>
          </p:nvSpPr>
          <p:spPr>
            <a:xfrm>
              <a:off x="1640650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DB0EDC39-9D86-A0DD-3C6B-7D2FB650E30C}"/>
                </a:ext>
              </a:extLst>
            </p:cNvPr>
            <p:cNvSpPr/>
            <p:nvPr/>
          </p:nvSpPr>
          <p:spPr>
            <a:xfrm>
              <a:off x="1447483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8F66B63C-95B0-088D-F5BB-FF0F57A43B23}"/>
                </a:ext>
              </a:extLst>
            </p:cNvPr>
            <p:cNvSpPr/>
            <p:nvPr/>
          </p:nvSpPr>
          <p:spPr>
            <a:xfrm>
              <a:off x="1254317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F4B46E47-CE49-45C0-2648-B32695E66875}"/>
                </a:ext>
              </a:extLst>
            </p:cNvPr>
            <p:cNvSpPr/>
            <p:nvPr/>
          </p:nvSpPr>
          <p:spPr>
            <a:xfrm>
              <a:off x="1061151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B4994D86-DA7F-904D-326A-E1C1ECBB3A59}"/>
                </a:ext>
              </a:extLst>
            </p:cNvPr>
            <p:cNvSpPr/>
            <p:nvPr/>
          </p:nvSpPr>
          <p:spPr>
            <a:xfrm>
              <a:off x="867984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D3CE9B37-FD63-7849-79E6-F1F9BC7ED3B4}"/>
                </a:ext>
              </a:extLst>
            </p:cNvPr>
            <p:cNvSpPr/>
            <p:nvPr/>
          </p:nvSpPr>
          <p:spPr>
            <a:xfrm>
              <a:off x="675482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94522B80-BA3B-A7D5-5093-C05316DBE447}"/>
                </a:ext>
              </a:extLst>
            </p:cNvPr>
            <p:cNvSpPr/>
            <p:nvPr/>
          </p:nvSpPr>
          <p:spPr>
            <a:xfrm>
              <a:off x="482315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8AB2649E-DBBF-6958-D37A-F1E1631F910C}"/>
                </a:ext>
              </a:extLst>
            </p:cNvPr>
            <p:cNvSpPr/>
            <p:nvPr/>
          </p:nvSpPr>
          <p:spPr>
            <a:xfrm>
              <a:off x="289149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D17CC434-6065-5C66-7091-94C4642CF4C6}"/>
                </a:ext>
              </a:extLst>
            </p:cNvPr>
            <p:cNvSpPr/>
            <p:nvPr/>
          </p:nvSpPr>
          <p:spPr>
            <a:xfrm>
              <a:off x="95982" y="0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bg1">
                  <a:alpha val="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98321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4">
            <a:extLst>
              <a:ext uri="{FF2B5EF4-FFF2-40B4-BE49-F238E27FC236}">
                <a16:creationId xmlns:a16="http://schemas.microsoft.com/office/drawing/2014/main" xmlns="" id="{323D7C76-B49C-DA74-5538-D89CD5E76D28}"/>
              </a:ext>
            </a:extLst>
          </p:cNvPr>
          <p:cNvGrpSpPr/>
          <p:nvPr/>
        </p:nvGrpSpPr>
        <p:grpSpPr>
          <a:xfrm>
            <a:off x="16722" y="5195"/>
            <a:ext cx="9126614" cy="5136863"/>
            <a:chOff x="16722" y="5195"/>
            <a:chExt cx="9126614" cy="513686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E6E3F506-4512-6B1B-7CFA-BB37DF6E9616}"/>
                </a:ext>
              </a:extLst>
            </p:cNvPr>
            <p:cNvSpPr/>
            <p:nvPr/>
          </p:nvSpPr>
          <p:spPr>
            <a:xfrm>
              <a:off x="8986678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53F4222B-0F18-AB81-8F46-497445C1B3F0}"/>
                </a:ext>
              </a:extLst>
            </p:cNvPr>
            <p:cNvSpPr/>
            <p:nvPr/>
          </p:nvSpPr>
          <p:spPr>
            <a:xfrm>
              <a:off x="8794176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89B86F76-3907-CCE9-C16C-783545BF9131}"/>
                </a:ext>
              </a:extLst>
            </p:cNvPr>
            <p:cNvSpPr/>
            <p:nvPr/>
          </p:nvSpPr>
          <p:spPr>
            <a:xfrm>
              <a:off x="8601009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7445A65D-750A-DB05-428E-B26EB2BF744D}"/>
                </a:ext>
              </a:extLst>
            </p:cNvPr>
            <p:cNvSpPr/>
            <p:nvPr/>
          </p:nvSpPr>
          <p:spPr>
            <a:xfrm>
              <a:off x="8407843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E3914799-4630-4395-E777-F3CAB90B46D9}"/>
                </a:ext>
              </a:extLst>
            </p:cNvPr>
            <p:cNvSpPr/>
            <p:nvPr/>
          </p:nvSpPr>
          <p:spPr>
            <a:xfrm>
              <a:off x="8214677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7A46910-5B7A-7951-3346-315E02100590}"/>
                </a:ext>
              </a:extLst>
            </p:cNvPr>
            <p:cNvSpPr/>
            <p:nvPr/>
          </p:nvSpPr>
          <p:spPr>
            <a:xfrm>
              <a:off x="8021510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62ACF572-0EF5-CC25-7FBA-93B4FFC6BBD7}"/>
                </a:ext>
              </a:extLst>
            </p:cNvPr>
            <p:cNvSpPr/>
            <p:nvPr/>
          </p:nvSpPr>
          <p:spPr>
            <a:xfrm>
              <a:off x="7828344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C5D92F7E-C256-0E67-C37A-3A4A0113D2A3}"/>
                </a:ext>
              </a:extLst>
            </p:cNvPr>
            <p:cNvSpPr/>
            <p:nvPr/>
          </p:nvSpPr>
          <p:spPr>
            <a:xfrm>
              <a:off x="7635177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5EA88591-9F99-80B1-A726-52BAD6BD9D04}"/>
                </a:ext>
              </a:extLst>
            </p:cNvPr>
            <p:cNvSpPr/>
            <p:nvPr/>
          </p:nvSpPr>
          <p:spPr>
            <a:xfrm>
              <a:off x="7442011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1145128A-8217-17C3-FF24-9C12EA9EFC92}"/>
                </a:ext>
              </a:extLst>
            </p:cNvPr>
            <p:cNvSpPr/>
            <p:nvPr/>
          </p:nvSpPr>
          <p:spPr>
            <a:xfrm>
              <a:off x="7249508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6F5CF30-1A55-B2B1-AF0F-1AA695AAD0E3}"/>
                </a:ext>
              </a:extLst>
            </p:cNvPr>
            <p:cNvSpPr/>
            <p:nvPr/>
          </p:nvSpPr>
          <p:spPr>
            <a:xfrm>
              <a:off x="7056342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382EFD46-88B4-F5D0-8FE2-ABD285EA04FB}"/>
                </a:ext>
              </a:extLst>
            </p:cNvPr>
            <p:cNvSpPr/>
            <p:nvPr/>
          </p:nvSpPr>
          <p:spPr>
            <a:xfrm>
              <a:off x="6863176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EFCB7DC4-97E5-A5B6-94FC-93FC99B080C5}"/>
                </a:ext>
              </a:extLst>
            </p:cNvPr>
            <p:cNvSpPr/>
            <p:nvPr/>
          </p:nvSpPr>
          <p:spPr>
            <a:xfrm>
              <a:off x="6670009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DE58BBE8-2EB5-C735-9719-65BAE705113E}"/>
                </a:ext>
              </a:extLst>
            </p:cNvPr>
            <p:cNvSpPr/>
            <p:nvPr/>
          </p:nvSpPr>
          <p:spPr>
            <a:xfrm>
              <a:off x="6476843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52BFA93C-4BCC-6317-8027-860BAF8C5CDD}"/>
                </a:ext>
              </a:extLst>
            </p:cNvPr>
            <p:cNvSpPr/>
            <p:nvPr/>
          </p:nvSpPr>
          <p:spPr>
            <a:xfrm>
              <a:off x="6283677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B8F97670-5326-4BD3-5FA7-DBA860DCCC95}"/>
                </a:ext>
              </a:extLst>
            </p:cNvPr>
            <p:cNvSpPr/>
            <p:nvPr/>
          </p:nvSpPr>
          <p:spPr>
            <a:xfrm>
              <a:off x="6090510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70D7A473-B269-3EB4-EA3A-F53909ECAF4B}"/>
                </a:ext>
              </a:extLst>
            </p:cNvPr>
            <p:cNvSpPr/>
            <p:nvPr/>
          </p:nvSpPr>
          <p:spPr>
            <a:xfrm>
              <a:off x="5897344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A5BBEAB0-46A9-2651-35B2-BF6F1F63A503}"/>
                </a:ext>
              </a:extLst>
            </p:cNvPr>
            <p:cNvSpPr/>
            <p:nvPr/>
          </p:nvSpPr>
          <p:spPr>
            <a:xfrm>
              <a:off x="5704177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A56C83B0-8445-5EA0-4659-AD2390A138B0}"/>
                </a:ext>
              </a:extLst>
            </p:cNvPr>
            <p:cNvSpPr/>
            <p:nvPr/>
          </p:nvSpPr>
          <p:spPr>
            <a:xfrm>
              <a:off x="5511675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C024268E-987F-AC10-5BE1-6AA910E53E2F}"/>
                </a:ext>
              </a:extLst>
            </p:cNvPr>
            <p:cNvSpPr/>
            <p:nvPr/>
          </p:nvSpPr>
          <p:spPr>
            <a:xfrm>
              <a:off x="5318508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E5E534B-6BD8-11BB-9097-98FCA1520376}"/>
                </a:ext>
              </a:extLst>
            </p:cNvPr>
            <p:cNvSpPr/>
            <p:nvPr/>
          </p:nvSpPr>
          <p:spPr>
            <a:xfrm>
              <a:off x="5125342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ADA91BBF-B2B0-E6BE-B59F-61393C4C5BF8}"/>
                </a:ext>
              </a:extLst>
            </p:cNvPr>
            <p:cNvSpPr/>
            <p:nvPr/>
          </p:nvSpPr>
          <p:spPr>
            <a:xfrm>
              <a:off x="16722" y="2632693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1BA60EE0-0317-52C8-0AC7-B62CB6893B4B}"/>
                </a:ext>
              </a:extLst>
            </p:cNvPr>
            <p:cNvSpPr/>
            <p:nvPr/>
          </p:nvSpPr>
          <p:spPr>
            <a:xfrm>
              <a:off x="16722" y="2825160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3FA066A8-1FE5-A5C8-A5BD-06110493DFB5}"/>
                </a:ext>
              </a:extLst>
            </p:cNvPr>
            <p:cNvSpPr/>
            <p:nvPr/>
          </p:nvSpPr>
          <p:spPr>
            <a:xfrm>
              <a:off x="16722" y="3018290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72455AD-AA0C-5193-E32B-A59CE59FF4DA}"/>
                </a:ext>
              </a:extLst>
            </p:cNvPr>
            <p:cNvSpPr/>
            <p:nvPr/>
          </p:nvSpPr>
          <p:spPr>
            <a:xfrm>
              <a:off x="16722" y="3211420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03838D70-F3FD-A3CE-9B1D-07994DB7B4C3}"/>
                </a:ext>
              </a:extLst>
            </p:cNvPr>
            <p:cNvSpPr/>
            <p:nvPr/>
          </p:nvSpPr>
          <p:spPr>
            <a:xfrm>
              <a:off x="16722" y="3404550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401751F8-E5E4-8D6D-D053-8CB6E1F537B9}"/>
                </a:ext>
              </a:extLst>
            </p:cNvPr>
            <p:cNvSpPr/>
            <p:nvPr/>
          </p:nvSpPr>
          <p:spPr>
            <a:xfrm>
              <a:off x="16722" y="3597680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A72585A-76A8-1F8D-2716-15D8322871DB}"/>
                </a:ext>
              </a:extLst>
            </p:cNvPr>
            <p:cNvSpPr/>
            <p:nvPr/>
          </p:nvSpPr>
          <p:spPr>
            <a:xfrm>
              <a:off x="16722" y="3790811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EBF7500D-598E-0674-6F2E-8FBA4F3E6851}"/>
                </a:ext>
              </a:extLst>
            </p:cNvPr>
            <p:cNvSpPr/>
            <p:nvPr/>
          </p:nvSpPr>
          <p:spPr>
            <a:xfrm>
              <a:off x="16722" y="3983941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665ABE58-1633-DE80-B9C0-54D732FB5C68}"/>
                </a:ext>
              </a:extLst>
            </p:cNvPr>
            <p:cNvSpPr/>
            <p:nvPr/>
          </p:nvSpPr>
          <p:spPr>
            <a:xfrm>
              <a:off x="16722" y="4177071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CC46155A-37E0-BC5E-3C08-CA8C955FDF06}"/>
                </a:ext>
              </a:extLst>
            </p:cNvPr>
            <p:cNvSpPr/>
            <p:nvPr/>
          </p:nvSpPr>
          <p:spPr>
            <a:xfrm>
              <a:off x="16722" y="4369537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94EC103F-6A49-EC1B-DA2C-729B5829E4C8}"/>
                </a:ext>
              </a:extLst>
            </p:cNvPr>
            <p:cNvSpPr/>
            <p:nvPr/>
          </p:nvSpPr>
          <p:spPr>
            <a:xfrm>
              <a:off x="16722" y="4562667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A99BC9A0-5AE0-43C5-2F96-C845E165B9D9}"/>
                </a:ext>
              </a:extLst>
            </p:cNvPr>
            <p:cNvSpPr/>
            <p:nvPr/>
          </p:nvSpPr>
          <p:spPr>
            <a:xfrm>
              <a:off x="16722" y="4755797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21A689AA-664C-6B1E-5A3D-325184D8581F}"/>
                </a:ext>
              </a:extLst>
            </p:cNvPr>
            <p:cNvSpPr/>
            <p:nvPr/>
          </p:nvSpPr>
          <p:spPr>
            <a:xfrm>
              <a:off x="16722" y="4948928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7BB7151-3110-1D9F-AA96-CF306E923F56}"/>
                </a:ext>
              </a:extLst>
            </p:cNvPr>
            <p:cNvSpPr/>
            <p:nvPr/>
          </p:nvSpPr>
          <p:spPr>
            <a:xfrm>
              <a:off x="16722" y="5142058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C607BA69-2D7F-E91D-AABB-55AA466AA2DF}"/>
                </a:ext>
              </a:extLst>
            </p:cNvPr>
            <p:cNvSpPr/>
            <p:nvPr/>
          </p:nvSpPr>
          <p:spPr>
            <a:xfrm>
              <a:off x="16722" y="122665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CBB22BD9-E9E1-4E16-B81C-2BAAEC29F3E4}"/>
                </a:ext>
              </a:extLst>
            </p:cNvPr>
            <p:cNvSpPr/>
            <p:nvPr/>
          </p:nvSpPr>
          <p:spPr>
            <a:xfrm>
              <a:off x="16722" y="315796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01D0475B-752F-E4E6-6359-E3B5DC5B415E}"/>
                </a:ext>
              </a:extLst>
            </p:cNvPr>
            <p:cNvSpPr/>
            <p:nvPr/>
          </p:nvSpPr>
          <p:spPr>
            <a:xfrm>
              <a:off x="16722" y="508926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86CEA38F-5D14-1D52-9067-4D72BBCC936F}"/>
                </a:ext>
              </a:extLst>
            </p:cNvPr>
            <p:cNvSpPr/>
            <p:nvPr/>
          </p:nvSpPr>
          <p:spPr>
            <a:xfrm>
              <a:off x="16722" y="701392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68876E87-41F8-1306-3E72-7D36CC3A4690}"/>
                </a:ext>
              </a:extLst>
            </p:cNvPr>
            <p:cNvSpPr/>
            <p:nvPr/>
          </p:nvSpPr>
          <p:spPr>
            <a:xfrm>
              <a:off x="16722" y="894522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2AA4931B-3FC7-98D2-B285-34D2A64C894D}"/>
                </a:ext>
              </a:extLst>
            </p:cNvPr>
            <p:cNvSpPr/>
            <p:nvPr/>
          </p:nvSpPr>
          <p:spPr>
            <a:xfrm>
              <a:off x="16722" y="1087652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FE4294DF-B524-0164-5C51-C33A2745F8B3}"/>
                </a:ext>
              </a:extLst>
            </p:cNvPr>
            <p:cNvSpPr/>
            <p:nvPr/>
          </p:nvSpPr>
          <p:spPr>
            <a:xfrm>
              <a:off x="16722" y="1280783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403CA214-F3A8-4C76-0621-D869E24A2B91}"/>
                </a:ext>
              </a:extLst>
            </p:cNvPr>
            <p:cNvSpPr/>
            <p:nvPr/>
          </p:nvSpPr>
          <p:spPr>
            <a:xfrm>
              <a:off x="16722" y="1473913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63185EBB-5053-A388-2786-B1F5FC5FBD36}"/>
                </a:ext>
              </a:extLst>
            </p:cNvPr>
            <p:cNvSpPr/>
            <p:nvPr/>
          </p:nvSpPr>
          <p:spPr>
            <a:xfrm>
              <a:off x="16722" y="1667043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5D23D26D-93B4-1AF1-69FB-9E247F2F11D9}"/>
                </a:ext>
              </a:extLst>
            </p:cNvPr>
            <p:cNvSpPr/>
            <p:nvPr/>
          </p:nvSpPr>
          <p:spPr>
            <a:xfrm>
              <a:off x="16722" y="1860173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E66EE2A5-AFC4-EA2B-23C4-E0C6C0328B70}"/>
                </a:ext>
              </a:extLst>
            </p:cNvPr>
            <p:cNvSpPr/>
            <p:nvPr/>
          </p:nvSpPr>
          <p:spPr>
            <a:xfrm>
              <a:off x="16722" y="2053303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79B1A54B-DF43-9328-BDA7-497AB8481E9F}"/>
                </a:ext>
              </a:extLst>
            </p:cNvPr>
            <p:cNvSpPr/>
            <p:nvPr/>
          </p:nvSpPr>
          <p:spPr>
            <a:xfrm>
              <a:off x="16722" y="2245769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751B9288-BDD0-FB1F-696F-53B3BB436F58}"/>
                </a:ext>
              </a:extLst>
            </p:cNvPr>
            <p:cNvSpPr/>
            <p:nvPr/>
          </p:nvSpPr>
          <p:spPr>
            <a:xfrm>
              <a:off x="16722" y="2438900"/>
              <a:ext cx="9126614" cy="6636"/>
            </a:xfrm>
            <a:custGeom>
              <a:avLst/>
              <a:gdLst>
                <a:gd name="connsiteX0" fmla="*/ 9126614 w 9126614"/>
                <a:gd name="connsiteY0" fmla="*/ 0 h 6636"/>
                <a:gd name="connsiteX1" fmla="*/ 0 w 9126614"/>
                <a:gd name="connsiteY1" fmla="*/ 0 h 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6614" h="6636">
                  <a:moveTo>
                    <a:pt x="9126614" y="0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A3B1958E-9ED5-AC97-EB4C-FF86CD49EBE5}"/>
                </a:ext>
              </a:extLst>
            </p:cNvPr>
            <p:cNvSpPr/>
            <p:nvPr/>
          </p:nvSpPr>
          <p:spPr>
            <a:xfrm>
              <a:off x="4931512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166BCB74-D47A-5A43-4929-0C430A03F541}"/>
                </a:ext>
              </a:extLst>
            </p:cNvPr>
            <p:cNvSpPr/>
            <p:nvPr/>
          </p:nvSpPr>
          <p:spPr>
            <a:xfrm>
              <a:off x="4738345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F374E503-70FD-1190-2F34-C8661DE4C434}"/>
                </a:ext>
              </a:extLst>
            </p:cNvPr>
            <p:cNvSpPr/>
            <p:nvPr/>
          </p:nvSpPr>
          <p:spPr>
            <a:xfrm>
              <a:off x="4545179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E8DF34A-C4EA-C740-279C-8AAADA0F4980}"/>
                </a:ext>
              </a:extLst>
            </p:cNvPr>
            <p:cNvSpPr/>
            <p:nvPr/>
          </p:nvSpPr>
          <p:spPr>
            <a:xfrm>
              <a:off x="4352013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AC05D9CD-6576-949D-70DC-029267DD513A}"/>
                </a:ext>
              </a:extLst>
            </p:cNvPr>
            <p:cNvSpPr/>
            <p:nvPr/>
          </p:nvSpPr>
          <p:spPr>
            <a:xfrm>
              <a:off x="4158846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6EE319C3-635E-EAC4-F408-C7DBBAD90FA3}"/>
                </a:ext>
              </a:extLst>
            </p:cNvPr>
            <p:cNvSpPr/>
            <p:nvPr/>
          </p:nvSpPr>
          <p:spPr>
            <a:xfrm>
              <a:off x="3966344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7115916D-2C5F-4044-8BF8-B15FB1BED204}"/>
                </a:ext>
              </a:extLst>
            </p:cNvPr>
            <p:cNvSpPr/>
            <p:nvPr/>
          </p:nvSpPr>
          <p:spPr>
            <a:xfrm>
              <a:off x="3773177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9F474760-1010-A304-CCA3-6F268A67900C}"/>
                </a:ext>
              </a:extLst>
            </p:cNvPr>
            <p:cNvSpPr/>
            <p:nvPr/>
          </p:nvSpPr>
          <p:spPr>
            <a:xfrm>
              <a:off x="3580011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EC0F7785-E1FD-570D-121B-9554A8DD07C5}"/>
                </a:ext>
              </a:extLst>
            </p:cNvPr>
            <p:cNvSpPr/>
            <p:nvPr/>
          </p:nvSpPr>
          <p:spPr>
            <a:xfrm>
              <a:off x="3386844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880F742E-90E2-3602-22B5-ABE3F92AB9FB}"/>
                </a:ext>
              </a:extLst>
            </p:cNvPr>
            <p:cNvSpPr/>
            <p:nvPr/>
          </p:nvSpPr>
          <p:spPr>
            <a:xfrm>
              <a:off x="3193678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6DDDC81F-AEA7-8B24-2710-C9175181D6C6}"/>
                </a:ext>
              </a:extLst>
            </p:cNvPr>
            <p:cNvSpPr/>
            <p:nvPr/>
          </p:nvSpPr>
          <p:spPr>
            <a:xfrm>
              <a:off x="3000512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8A280D99-35DE-C501-71DA-F7BF150BBA23}"/>
                </a:ext>
              </a:extLst>
            </p:cNvPr>
            <p:cNvSpPr/>
            <p:nvPr/>
          </p:nvSpPr>
          <p:spPr>
            <a:xfrm>
              <a:off x="2807345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69708631-B27D-F16C-A798-2068A75569C8}"/>
                </a:ext>
              </a:extLst>
            </p:cNvPr>
            <p:cNvSpPr/>
            <p:nvPr/>
          </p:nvSpPr>
          <p:spPr>
            <a:xfrm>
              <a:off x="2614179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B8E00F86-7E9C-1093-E46A-383AE5BE4AF8}"/>
                </a:ext>
              </a:extLst>
            </p:cNvPr>
            <p:cNvSpPr/>
            <p:nvPr/>
          </p:nvSpPr>
          <p:spPr>
            <a:xfrm>
              <a:off x="2421676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10CEB44A-AC4E-A29F-F29B-F8E682DBEB06}"/>
                </a:ext>
              </a:extLst>
            </p:cNvPr>
            <p:cNvSpPr/>
            <p:nvPr/>
          </p:nvSpPr>
          <p:spPr>
            <a:xfrm>
              <a:off x="2228510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00ECA005-E41B-1EDE-9469-3984791AF3FF}"/>
                </a:ext>
              </a:extLst>
            </p:cNvPr>
            <p:cNvSpPr/>
            <p:nvPr/>
          </p:nvSpPr>
          <p:spPr>
            <a:xfrm>
              <a:off x="2035343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74C6F189-DE41-CFC0-C746-CCB7FF62863B}"/>
                </a:ext>
              </a:extLst>
            </p:cNvPr>
            <p:cNvSpPr/>
            <p:nvPr/>
          </p:nvSpPr>
          <p:spPr>
            <a:xfrm>
              <a:off x="1842177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EB6A8E5F-2CCE-AF3D-271C-BD6394EC5E2F}"/>
                </a:ext>
              </a:extLst>
            </p:cNvPr>
            <p:cNvSpPr/>
            <p:nvPr/>
          </p:nvSpPr>
          <p:spPr>
            <a:xfrm>
              <a:off x="1649011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3B8983EF-C802-90D4-7C8D-AA7CA038E109}"/>
                </a:ext>
              </a:extLst>
            </p:cNvPr>
            <p:cNvSpPr/>
            <p:nvPr/>
          </p:nvSpPr>
          <p:spPr>
            <a:xfrm>
              <a:off x="1455844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5542900F-D6DF-0A06-753B-9C48CCE7C44F}"/>
                </a:ext>
              </a:extLst>
            </p:cNvPr>
            <p:cNvSpPr/>
            <p:nvPr/>
          </p:nvSpPr>
          <p:spPr>
            <a:xfrm>
              <a:off x="1262678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A536FA2C-60A3-99DA-59C7-0FD24106C9E8}"/>
                </a:ext>
              </a:extLst>
            </p:cNvPr>
            <p:cNvSpPr/>
            <p:nvPr/>
          </p:nvSpPr>
          <p:spPr>
            <a:xfrm>
              <a:off x="1069512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F1572587-7483-F95A-AE66-BE5F6CA5754E}"/>
                </a:ext>
              </a:extLst>
            </p:cNvPr>
            <p:cNvSpPr/>
            <p:nvPr/>
          </p:nvSpPr>
          <p:spPr>
            <a:xfrm>
              <a:off x="876345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49866CFE-08F6-ABBD-4DFE-DC833BD31EF4}"/>
                </a:ext>
              </a:extLst>
            </p:cNvPr>
            <p:cNvSpPr/>
            <p:nvPr/>
          </p:nvSpPr>
          <p:spPr>
            <a:xfrm>
              <a:off x="683843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DE4C0CE4-E455-D392-BD8E-2A75A103E986}"/>
                </a:ext>
              </a:extLst>
            </p:cNvPr>
            <p:cNvSpPr/>
            <p:nvPr/>
          </p:nvSpPr>
          <p:spPr>
            <a:xfrm>
              <a:off x="490676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466AFDD0-1BD3-C78F-07B8-FFFF2F9AB359}"/>
                </a:ext>
              </a:extLst>
            </p:cNvPr>
            <p:cNvSpPr/>
            <p:nvPr/>
          </p:nvSpPr>
          <p:spPr>
            <a:xfrm>
              <a:off x="297510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85C22BC3-8F5B-6F7C-903D-A200C9DE64CA}"/>
                </a:ext>
              </a:extLst>
            </p:cNvPr>
            <p:cNvSpPr/>
            <p:nvPr/>
          </p:nvSpPr>
          <p:spPr>
            <a:xfrm>
              <a:off x="104343" y="5195"/>
              <a:ext cx="6638" cy="5129562"/>
            </a:xfrm>
            <a:custGeom>
              <a:avLst/>
              <a:gdLst>
                <a:gd name="connsiteX0" fmla="*/ 0 w 6638"/>
                <a:gd name="connsiteY0" fmla="*/ 5129563 h 5129562"/>
                <a:gd name="connsiteX1" fmla="*/ 0 w 6638"/>
                <a:gd name="connsiteY1" fmla="*/ 0 h 512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38" h="5129562">
                  <a:moveTo>
                    <a:pt x="0" y="5129563"/>
                  </a:moveTo>
                  <a:lnTo>
                    <a:pt x="0" y="0"/>
                  </a:lnTo>
                </a:path>
              </a:pathLst>
            </a:custGeom>
            <a:ln w="6636" cap="flat">
              <a:solidFill>
                <a:schemeClr val="accent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D11C4150-D79B-D640-A047-0DA59AEB94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374" y="288923"/>
            <a:ext cx="2613026" cy="153888"/>
          </a:xfrm>
          <a:solidFill>
            <a:schemeClr val="accent2"/>
          </a:solidFill>
        </p:spPr>
        <p:txBody>
          <a:bodyPr wrap="none" lIns="72000" tIns="0" rIns="0" bIns="0">
            <a:spAutoFit/>
          </a:bodyPr>
          <a:lstStyle>
            <a:lvl1pPr marL="0" marR="0" indent="0" algn="l" defTabSz="9143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000" b="1" kern="1200" spc="300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3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SLIDE TITLE * CASE STUDY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xmlns="" id="{10654D43-0FA9-074E-B65B-14697FD0229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77200" y="288923"/>
            <a:ext cx="762000" cy="169069"/>
          </a:xfrm>
          <a:solidFill>
            <a:schemeClr val="accent2"/>
          </a:solidFill>
        </p:spPr>
        <p:txBody>
          <a:bodyPr vert="horz" lIns="0" tIns="0" rIns="0" bIns="0" rtlCol="0" anchor="ctr"/>
          <a:lstStyle>
            <a:lvl1pPr marL="0" indent="0" algn="ctr">
              <a:buNone/>
              <a:defRPr lang="en-US" sz="1000" b="1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algn="r" defTabSz="914400"/>
            <a:r>
              <a:rPr lang="en-US" dirty="0"/>
              <a:t>PAGE #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9DD736A5-5752-814E-97AF-EFF0C1D12A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6800" y="1276350"/>
            <a:ext cx="4648200" cy="533400"/>
          </a:xfrm>
        </p:spPr>
        <p:txBody>
          <a:bodyPr>
            <a:normAutofit/>
          </a:bodyPr>
          <a:lstStyle>
            <a:lvl1pPr marL="0" indent="0">
              <a:buNone/>
              <a:defRPr sz="31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17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331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53819"/>
            <a:ext cx="8229600" cy="374080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176A7-B091-469C-82C8-89C693043C4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89" r:id="rId3"/>
    <p:sldLayoutId id="2147483685" r:id="rId4"/>
    <p:sldLayoutId id="2147483686" r:id="rId5"/>
    <p:sldLayoutId id="2147483688" r:id="rId6"/>
    <p:sldLayoutId id="2147483687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82" r:id="rId15"/>
    <p:sldLayoutId id="2147483681" r:id="rId16"/>
    <p:sldLayoutId id="2147483683" r:id="rId17"/>
    <p:sldLayoutId id="2147483684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62" r:id="rId27"/>
  </p:sldLayoutIdLst>
  <p:txStyles>
    <p:titleStyle>
      <a:lvl1pPr algn="l" defTabSz="914362" rtl="0" eaLnBrk="1" latinLnBrk="0" hangingPunct="1">
        <a:spcBef>
          <a:spcPct val="0"/>
        </a:spcBef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91436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19" indent="-285738" algn="l" defTabSz="91436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2952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134" indent="-228591" algn="l" defTabSz="914362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314" indent="-228591" algn="l" defTabSz="914362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495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8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8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 Placeholder 107">
            <a:extLst>
              <a:ext uri="{FF2B5EF4-FFF2-40B4-BE49-F238E27FC236}">
                <a16:creationId xmlns:a16="http://schemas.microsoft.com/office/drawing/2014/main" xmlns="" id="{9B648936-E9B9-0145-AEF6-5811FE3D9B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1281" y="285750"/>
            <a:ext cx="8153400" cy="163137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 помощью </a:t>
            </a:r>
            <a:r>
              <a:rPr lang="ru-RU" sz="4000" dirty="0" smtClean="0"/>
              <a:t>какого органа человек </a:t>
            </a:r>
            <a:r>
              <a:rPr lang="ru-RU" sz="4000" dirty="0" smtClean="0"/>
              <a:t>может общаться с </a:t>
            </a:r>
            <a:r>
              <a:rPr lang="ru-RU" sz="4000" dirty="0" smtClean="0"/>
              <a:t>другими людьми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109" name="Text Placeholder 108">
            <a:extLst>
              <a:ext uri="{FF2B5EF4-FFF2-40B4-BE49-F238E27FC236}">
                <a16:creationId xmlns:a16="http://schemas.microsoft.com/office/drawing/2014/main" xmlns="" id="{258A45F4-15A5-0D4D-8444-A590DD5B0B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19400" y="3638550"/>
            <a:ext cx="3886200" cy="149594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Язык – верно! </a:t>
            </a:r>
          </a:p>
          <a:p>
            <a:pPr algn="ctr"/>
            <a:r>
              <a:rPr lang="ru-RU" sz="3600" b="1" i="1" dirty="0" smtClean="0"/>
              <a:t>Молодцы!</a:t>
            </a:r>
            <a:endParaRPr lang="en-US" sz="3600" b="1" i="1" dirty="0"/>
          </a:p>
        </p:txBody>
      </p:sp>
      <p:sp>
        <p:nvSpPr>
          <p:cNvPr id="2" name="Graphic 109">
            <a:extLst>
              <a:ext uri="{FF2B5EF4-FFF2-40B4-BE49-F238E27FC236}">
                <a16:creationId xmlns:a16="http://schemas.microsoft.com/office/drawing/2014/main" xmlns="" id="{72D1A560-45CE-ED41-80E3-7D7BDDFB3C96}"/>
              </a:ext>
            </a:extLst>
          </p:cNvPr>
          <p:cNvSpPr/>
          <p:nvPr/>
        </p:nvSpPr>
        <p:spPr>
          <a:xfrm>
            <a:off x="8153400" y="1175905"/>
            <a:ext cx="491281" cy="458444"/>
          </a:xfrm>
          <a:custGeom>
            <a:avLst/>
            <a:gdLst>
              <a:gd name="connsiteX0" fmla="*/ 491281 w 491281"/>
              <a:gd name="connsiteY0" fmla="*/ 231458 h 458444"/>
              <a:gd name="connsiteX1" fmla="*/ 321835 w 491281"/>
              <a:gd name="connsiteY1" fmla="*/ 253821 h 458444"/>
              <a:gd name="connsiteX2" fmla="*/ 443518 w 491281"/>
              <a:gd name="connsiteY2" fmla="*/ 382409 h 458444"/>
              <a:gd name="connsiteX3" fmla="*/ 329795 w 491281"/>
              <a:gd name="connsiteY3" fmla="*/ 458444 h 458444"/>
              <a:gd name="connsiteX4" fmla="*/ 245641 w 491281"/>
              <a:gd name="connsiteY4" fmla="*/ 304138 h 458444"/>
              <a:gd name="connsiteX5" fmla="*/ 160349 w 491281"/>
              <a:gd name="connsiteY5" fmla="*/ 458444 h 458444"/>
              <a:gd name="connsiteX6" fmla="*/ 47763 w 491281"/>
              <a:gd name="connsiteY6" fmla="*/ 382409 h 458444"/>
              <a:gd name="connsiteX7" fmla="*/ 169447 w 491281"/>
              <a:gd name="connsiteY7" fmla="*/ 253821 h 458444"/>
              <a:gd name="connsiteX8" fmla="*/ 0 w 491281"/>
              <a:gd name="connsiteY8" fmla="*/ 231458 h 458444"/>
              <a:gd name="connsiteX9" fmla="*/ 44352 w 491281"/>
              <a:gd name="connsiteY9" fmla="*/ 108461 h 458444"/>
              <a:gd name="connsiteX10" fmla="*/ 200152 w 491281"/>
              <a:gd name="connsiteY10" fmla="*/ 174432 h 458444"/>
              <a:gd name="connsiteX11" fmla="*/ 172858 w 491281"/>
              <a:gd name="connsiteY11" fmla="*/ 0 h 458444"/>
              <a:gd name="connsiteX12" fmla="*/ 317286 w 491281"/>
              <a:gd name="connsiteY12" fmla="*/ 0 h 458444"/>
              <a:gd name="connsiteX13" fmla="*/ 291130 w 491281"/>
              <a:gd name="connsiteY13" fmla="*/ 174432 h 458444"/>
              <a:gd name="connsiteX14" fmla="*/ 445792 w 491281"/>
              <a:gd name="connsiteY14" fmla="*/ 108461 h 458444"/>
              <a:gd name="connsiteX15" fmla="*/ 491281 w 491281"/>
              <a:gd name="connsiteY15" fmla="*/ 231458 h 45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1281" h="458444">
                <a:moveTo>
                  <a:pt x="491281" y="231458"/>
                </a:moveTo>
                <a:lnTo>
                  <a:pt x="321835" y="253821"/>
                </a:lnTo>
                <a:lnTo>
                  <a:pt x="443518" y="382409"/>
                </a:lnTo>
                <a:lnTo>
                  <a:pt x="329795" y="458444"/>
                </a:lnTo>
                <a:lnTo>
                  <a:pt x="245641" y="304138"/>
                </a:lnTo>
                <a:lnTo>
                  <a:pt x="160349" y="458444"/>
                </a:lnTo>
                <a:lnTo>
                  <a:pt x="47763" y="382409"/>
                </a:lnTo>
                <a:lnTo>
                  <a:pt x="169447" y="253821"/>
                </a:lnTo>
                <a:lnTo>
                  <a:pt x="0" y="231458"/>
                </a:lnTo>
                <a:lnTo>
                  <a:pt x="44352" y="108461"/>
                </a:lnTo>
                <a:lnTo>
                  <a:pt x="200152" y="174432"/>
                </a:lnTo>
                <a:lnTo>
                  <a:pt x="172858" y="0"/>
                </a:lnTo>
                <a:lnTo>
                  <a:pt x="317286" y="0"/>
                </a:lnTo>
                <a:lnTo>
                  <a:pt x="291130" y="174432"/>
                </a:lnTo>
                <a:lnTo>
                  <a:pt x="445792" y="108461"/>
                </a:lnTo>
                <a:lnTo>
                  <a:pt x="491281" y="231458"/>
                </a:lnTo>
                <a:close/>
              </a:path>
            </a:pathLst>
          </a:custGeom>
          <a:solidFill>
            <a:schemeClr val="accent2"/>
          </a:solidFill>
          <a:ln w="1129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1026" name="Picture 2" descr="C:\Users\logi9\Desktop\v3tcb03plallhe6tj5peeyogo9a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5" r="15965"/>
          <a:stretch/>
        </p:blipFill>
        <p:spPr bwMode="auto">
          <a:xfrm>
            <a:off x="6728936" y="2948249"/>
            <a:ext cx="2415064" cy="219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apik.pro/grafic/uploads/posts/2023-04/1682200644_papik-pro-p-khm-stiker-vektor-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44" y="2190750"/>
            <a:ext cx="2876549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ucky-child.com/upload/iblock/afb/afb87db0a8dd7f81ad6ffdf432e823a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5" r="13198"/>
          <a:stretch/>
        </p:blipFill>
        <p:spPr bwMode="auto">
          <a:xfrm>
            <a:off x="-103909" y="2952751"/>
            <a:ext cx="2851499" cy="21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68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05D7044B-B15C-2D46-BB99-2338EEA3A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541" y="285750"/>
            <a:ext cx="3847776" cy="153888"/>
          </a:xfrm>
        </p:spPr>
        <p:txBody>
          <a:bodyPr/>
          <a:lstStyle/>
          <a:p>
            <a:r>
              <a:rPr lang="ru-RU" dirty="0"/>
              <a:t>РАЗНООБРАЗИЕ ЯЗЫКОВ И АЛФАВИТОВ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F1836397-0EF3-8141-BA87-030336511D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742950"/>
            <a:ext cx="4800600" cy="5334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Задание </a:t>
            </a:r>
            <a:r>
              <a:rPr lang="ru-RU" dirty="0" smtClean="0"/>
              <a:t>№2 – ОТВЕТЫ</a:t>
            </a:r>
            <a:endParaRPr lang="en-US" dirty="0"/>
          </a:p>
        </p:txBody>
      </p:sp>
      <p:sp>
        <p:nvSpPr>
          <p:cNvPr id="17" name="Subtitle 4">
            <a:extLst>
              <a:ext uri="{FF2B5EF4-FFF2-40B4-BE49-F238E27FC236}">
                <a16:creationId xmlns:a16="http://schemas.microsoft.com/office/drawing/2014/main" xmlns="" id="{05D7044B-B15C-2D46-BB99-2338EEA3A654}"/>
              </a:ext>
            </a:extLst>
          </p:cNvPr>
          <p:cNvSpPr txBox="1">
            <a:spLocks/>
          </p:cNvSpPr>
          <p:nvPr/>
        </p:nvSpPr>
        <p:spPr>
          <a:xfrm>
            <a:off x="457200" y="1428749"/>
            <a:ext cx="8153400" cy="215444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72000" tIns="0" rIns="0" bIns="0" rtlCol="0">
            <a:spAutoFit/>
          </a:bodyPr>
          <a:lstStyle>
            <a:lvl1pPr marL="0" marR="0" indent="0" algn="l" defTabSz="9143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000" b="1" kern="1200" spc="300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marL="457162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324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486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648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5810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972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133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296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СТАВИМ ЗА КАЖДЫЙ ПРАВИЛЬНЫЙ ОТВЕТ ПО  1 БАЛЛУ</a:t>
            </a:r>
            <a:endParaRPr lang="ru-RU" sz="14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703326"/>
              </p:ext>
            </p:extLst>
          </p:nvPr>
        </p:nvGraphicFramePr>
        <p:xfrm>
          <a:off x="455886" y="1809750"/>
          <a:ext cx="8156028" cy="297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014"/>
                <a:gridCol w="407801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100" b="1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Естественные</a:t>
                      </a:r>
                      <a:endParaRPr lang="en-US" sz="3100" b="1" kern="1200" dirty="0" smtClean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100" b="1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Формальные</a:t>
                      </a:r>
                      <a:endParaRPr lang="en-US" sz="3100" b="1" kern="1200" dirty="0" smtClean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Русский язык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Эсперанто (упрощенный язык)</a:t>
                      </a:r>
                    </a:p>
                    <a:p>
                      <a:pPr marL="0" marR="0" indent="0" algn="ctr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Итальянский</a:t>
                      </a:r>
                    </a:p>
                    <a:p>
                      <a:pPr marL="0" marR="0" indent="0" algn="ctr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Французский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Математический язык</a:t>
                      </a:r>
                    </a:p>
                    <a:p>
                      <a:pPr marL="0" marR="0" indent="0" algn="ctr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Нотная грамота (язык музыки)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Язык физики</a:t>
                      </a:r>
                    </a:p>
                    <a:p>
                      <a:pPr marL="0" marR="0" indent="0" algn="ctr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Азбука Брайля (язык для слепых)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Язык программирования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Язык разметки веб-страницы сайта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Азбука Морзе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Язык команд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3, 4, 9,</a:t>
                      </a:r>
                      <a:r>
                        <a:rPr lang="ru-RU" sz="1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11</a:t>
                      </a:r>
                      <a:endParaRPr lang="ru-RU" sz="18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1, 2, 5, 6, 7, 8, 10, 12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2" descr="D:\! ГЛАВНАЯ\! MAIN\! ШКОЛА\Открытые уроки\! Эмоции\на половину а4\cla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-31750"/>
            <a:ext cx="1524000" cy="141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6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EB47066-37BC-BC42-9427-9B7CBE615140}"/>
              </a:ext>
            </a:extLst>
          </p:cNvPr>
          <p:cNvSpPr txBox="1"/>
          <p:nvPr/>
        </p:nvSpPr>
        <p:spPr>
          <a:xfrm>
            <a:off x="1270669" y="926666"/>
            <a:ext cx="2703403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7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РУБРИКА ЗАБАВНЫЕ ЯЗЫКИ</a:t>
            </a:r>
            <a:endParaRPr lang="en-US" sz="27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533F0D-4C6C-7A44-AA88-CCD757B76895}"/>
              </a:ext>
            </a:extLst>
          </p:cNvPr>
          <p:cNvSpPr txBox="1"/>
          <p:nvPr/>
        </p:nvSpPr>
        <p:spPr>
          <a:xfrm>
            <a:off x="1035627" y="2597727"/>
            <a:ext cx="3173489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ArnoldC</a:t>
            </a: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— </a:t>
            </a:r>
            <a:r>
              <a:rPr lang="ru-RU" sz="2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эзотерический </a:t>
            </a:r>
            <a:r>
              <a:rPr lang="ru-R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язык программирования, использующий цитаты героев Арнольда Шварценеггера в качестве команд</a:t>
            </a:r>
            <a:r>
              <a:rPr lang="ru-RU" sz="2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xmlns="" id="{A853478D-46E6-AF41-987B-0416FE320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4" y="288923"/>
            <a:ext cx="3847776" cy="153888"/>
          </a:xfrm>
        </p:spPr>
        <p:txBody>
          <a:bodyPr lIns="72000"/>
          <a:lstStyle/>
          <a:p>
            <a:r>
              <a:rPr lang="ru-RU" dirty="0"/>
              <a:t>РАЗНООБРАЗИЕ ЯЗЫКОВ И АЛФАВИТОВ</a:t>
            </a:r>
            <a:endParaRPr lang="en-US" dirty="0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xmlns="" id="{E7EE2F48-4A4D-4547-B7AB-8B364482E0FB}"/>
              </a:ext>
            </a:extLst>
          </p:cNvPr>
          <p:cNvSpPr txBox="1"/>
          <p:nvPr/>
        </p:nvSpPr>
        <p:spPr>
          <a:xfrm>
            <a:off x="6286500" y="542918"/>
            <a:ext cx="3084403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70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Интересно</a:t>
            </a:r>
            <a:endParaRPr lang="en-US" sz="2700" b="1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xmlns="" id="{7F579246-4D9B-024E-8614-C05CE99331BB}"/>
              </a:ext>
            </a:extLst>
          </p:cNvPr>
          <p:cNvSpPr txBox="1"/>
          <p:nvPr/>
        </p:nvSpPr>
        <p:spPr>
          <a:xfrm>
            <a:off x="6286500" y="1044993"/>
            <a:ext cx="2705100" cy="8122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6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Среди используемых фраз есть весьма знаменитые</a:t>
            </a:r>
            <a:r>
              <a:rPr lang="ru-RU" sz="16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1600" b="1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ARE NOT YOU </a:t>
            </a:r>
            <a:r>
              <a:rPr lang="en-US" sz="1600" b="1" dirty="0" err="1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</a:t>
            </a:r>
            <a:r>
              <a:rPr lang="en-US" sz="1600" b="1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ARE ME, I’LL BE BACK </a:t>
            </a:r>
            <a:r>
              <a:rPr lang="ru-RU" sz="1600" b="1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т.д.</a:t>
            </a:r>
            <a:endParaRPr lang="en-US" sz="1600" b="1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aphic 48">
            <a:extLst>
              <a:ext uri="{FF2B5EF4-FFF2-40B4-BE49-F238E27FC236}">
                <a16:creationId xmlns:a16="http://schemas.microsoft.com/office/drawing/2014/main" xmlns="" id="{34B8BABD-3DF2-8C7F-C9CC-0B7718324710}"/>
              </a:ext>
            </a:extLst>
          </p:cNvPr>
          <p:cNvGrpSpPr/>
          <p:nvPr/>
        </p:nvGrpSpPr>
        <p:grpSpPr>
          <a:xfrm>
            <a:off x="162592" y="925343"/>
            <a:ext cx="953128" cy="1124929"/>
            <a:chOff x="502343" y="971702"/>
            <a:chExt cx="953128" cy="1124929"/>
          </a:xfrm>
        </p:grpSpPr>
        <p:grpSp>
          <p:nvGrpSpPr>
            <p:cNvPr id="3" name="Graphic 48">
              <a:extLst>
                <a:ext uri="{FF2B5EF4-FFF2-40B4-BE49-F238E27FC236}">
                  <a16:creationId xmlns:a16="http://schemas.microsoft.com/office/drawing/2014/main" xmlns="" id="{16395494-D122-A286-58C3-710C57DCF3D2}"/>
                </a:ext>
              </a:extLst>
            </p:cNvPr>
            <p:cNvGrpSpPr/>
            <p:nvPr/>
          </p:nvGrpSpPr>
          <p:grpSpPr>
            <a:xfrm>
              <a:off x="502343" y="971702"/>
              <a:ext cx="953128" cy="1124929"/>
              <a:chOff x="502343" y="971702"/>
              <a:chExt cx="953128" cy="1124929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xmlns="" id="{BD7B6343-FF84-4ECC-0298-9CF8D54C3BFE}"/>
                  </a:ext>
                </a:extLst>
              </p:cNvPr>
              <p:cNvSpPr/>
              <p:nvPr/>
            </p:nvSpPr>
            <p:spPr>
              <a:xfrm>
                <a:off x="1048373" y="1615080"/>
                <a:ext cx="407097" cy="481550"/>
              </a:xfrm>
              <a:custGeom>
                <a:avLst/>
                <a:gdLst>
                  <a:gd name="connsiteX0" fmla="*/ 370466 w 407097"/>
                  <a:gd name="connsiteY0" fmla="*/ 463020 h 481550"/>
                  <a:gd name="connsiteX1" fmla="*/ 370466 w 407097"/>
                  <a:gd name="connsiteY1" fmla="*/ 463020 h 481550"/>
                  <a:gd name="connsiteX2" fmla="*/ 242372 w 407097"/>
                  <a:gd name="connsiteY2" fmla="*/ 444704 h 481550"/>
                  <a:gd name="connsiteX3" fmla="*/ 18512 w 407097"/>
                  <a:gd name="connsiteY3" fmla="*/ 146749 h 481550"/>
                  <a:gd name="connsiteX4" fmla="*/ 36812 w 407097"/>
                  <a:gd name="connsiteY4" fmla="*/ 18530 h 481550"/>
                  <a:gd name="connsiteX5" fmla="*/ 36812 w 407097"/>
                  <a:gd name="connsiteY5" fmla="*/ 18530 h 481550"/>
                  <a:gd name="connsiteX6" fmla="*/ 164906 w 407097"/>
                  <a:gd name="connsiteY6" fmla="*/ 36847 h 481550"/>
                  <a:gd name="connsiteX7" fmla="*/ 388765 w 407097"/>
                  <a:gd name="connsiteY7" fmla="*/ 334802 h 481550"/>
                  <a:gd name="connsiteX8" fmla="*/ 370466 w 407097"/>
                  <a:gd name="connsiteY8" fmla="*/ 463020 h 48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7097" h="481550">
                    <a:moveTo>
                      <a:pt x="370466" y="463020"/>
                    </a:moveTo>
                    <a:lnTo>
                      <a:pt x="370466" y="463020"/>
                    </a:lnTo>
                    <a:cubicBezTo>
                      <a:pt x="330208" y="493549"/>
                      <a:pt x="272870" y="485611"/>
                      <a:pt x="242372" y="444704"/>
                    </a:cubicBezTo>
                    <a:lnTo>
                      <a:pt x="18512" y="146749"/>
                    </a:lnTo>
                    <a:cubicBezTo>
                      <a:pt x="-11986" y="106452"/>
                      <a:pt x="-4057" y="49059"/>
                      <a:pt x="36812" y="18530"/>
                    </a:cubicBezTo>
                    <a:lnTo>
                      <a:pt x="36812" y="18530"/>
                    </a:lnTo>
                    <a:cubicBezTo>
                      <a:pt x="77070" y="-11998"/>
                      <a:pt x="134407" y="-4060"/>
                      <a:pt x="164906" y="36847"/>
                    </a:cubicBezTo>
                    <a:lnTo>
                      <a:pt x="388765" y="334802"/>
                    </a:lnTo>
                    <a:cubicBezTo>
                      <a:pt x="419264" y="375099"/>
                      <a:pt x="410724" y="432492"/>
                      <a:pt x="370466" y="463020"/>
                    </a:cubicBezTo>
                    <a:close/>
                  </a:path>
                </a:pathLst>
              </a:custGeom>
              <a:noFill/>
              <a:ln w="6067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xmlns="" id="{4B44B178-B0BB-39B5-1F35-240F229AC07E}"/>
                  </a:ext>
                </a:extLst>
              </p:cNvPr>
              <p:cNvSpPr/>
              <p:nvPr/>
            </p:nvSpPr>
            <p:spPr>
              <a:xfrm>
                <a:off x="994909" y="1528594"/>
                <a:ext cx="120811" cy="135359"/>
              </a:xfrm>
              <a:custGeom>
                <a:avLst/>
                <a:gdLst>
                  <a:gd name="connsiteX0" fmla="*/ 111625 w 120811"/>
                  <a:gd name="connsiteY0" fmla="*/ 122723 h 135359"/>
                  <a:gd name="connsiteX1" fmla="*/ 100645 w 120811"/>
                  <a:gd name="connsiteY1" fmla="*/ 130661 h 135359"/>
                  <a:gd name="connsiteX2" fmla="*/ 67707 w 120811"/>
                  <a:gd name="connsiteY2" fmla="*/ 125776 h 135359"/>
                  <a:gd name="connsiteX3" fmla="*/ 0 w 120811"/>
                  <a:gd name="connsiteY3" fmla="*/ 36023 h 135359"/>
                  <a:gd name="connsiteX4" fmla="*/ 48188 w 120811"/>
                  <a:gd name="connsiteY4" fmla="*/ 0 h 135359"/>
                  <a:gd name="connsiteX5" fmla="*/ 115895 w 120811"/>
                  <a:gd name="connsiteY5" fmla="*/ 90363 h 135359"/>
                  <a:gd name="connsiteX6" fmla="*/ 111625 w 120811"/>
                  <a:gd name="connsiteY6" fmla="*/ 122723 h 13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11" h="135359">
                    <a:moveTo>
                      <a:pt x="111625" y="122723"/>
                    </a:moveTo>
                    <a:lnTo>
                      <a:pt x="100645" y="130661"/>
                    </a:lnTo>
                    <a:cubicBezTo>
                      <a:pt x="90276" y="138598"/>
                      <a:pt x="75636" y="136156"/>
                      <a:pt x="67707" y="125776"/>
                    </a:cubicBezTo>
                    <a:lnTo>
                      <a:pt x="0" y="36023"/>
                    </a:lnTo>
                    <a:lnTo>
                      <a:pt x="48188" y="0"/>
                    </a:lnTo>
                    <a:lnTo>
                      <a:pt x="115895" y="90363"/>
                    </a:lnTo>
                    <a:cubicBezTo>
                      <a:pt x="123824" y="100132"/>
                      <a:pt x="121994" y="114786"/>
                      <a:pt x="111625" y="122723"/>
                    </a:cubicBezTo>
                    <a:close/>
                  </a:path>
                </a:pathLst>
              </a:custGeom>
              <a:solidFill>
                <a:schemeClr val="bg1"/>
              </a:solidFill>
              <a:ln w="6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xmlns="" id="{E5E9BD82-C6F0-A60B-633F-FE48E35B6B9B}"/>
                  </a:ext>
                </a:extLst>
              </p:cNvPr>
              <p:cNvSpPr/>
              <p:nvPr/>
            </p:nvSpPr>
            <p:spPr>
              <a:xfrm>
                <a:off x="502343" y="971702"/>
                <a:ext cx="681367" cy="681766"/>
              </a:xfrm>
              <a:custGeom>
                <a:avLst/>
                <a:gdLst>
                  <a:gd name="connsiteX0" fmla="*/ 612731 w 681367"/>
                  <a:gd name="connsiteY0" fmla="*/ 135603 h 681766"/>
                  <a:gd name="connsiteX1" fmla="*/ 135733 w 681367"/>
                  <a:gd name="connsiteY1" fmla="*/ 68441 h 681766"/>
                  <a:gd name="connsiteX2" fmla="*/ 68637 w 681367"/>
                  <a:gd name="connsiteY2" fmla="*/ 545902 h 681766"/>
                  <a:gd name="connsiteX3" fmla="*/ 545634 w 681367"/>
                  <a:gd name="connsiteY3" fmla="*/ 613064 h 681766"/>
                  <a:gd name="connsiteX4" fmla="*/ 612731 w 681367"/>
                  <a:gd name="connsiteY4" fmla="*/ 135603 h 681766"/>
                  <a:gd name="connsiteX5" fmla="*/ 303476 w 681367"/>
                  <a:gd name="connsiteY5" fmla="*/ 604516 h 681766"/>
                  <a:gd name="connsiteX6" fmla="*/ 77786 w 681367"/>
                  <a:gd name="connsiteY6" fmla="*/ 304119 h 681766"/>
                  <a:gd name="connsiteX7" fmla="*/ 377892 w 681367"/>
                  <a:gd name="connsiteY7" fmla="*/ 78210 h 681766"/>
                  <a:gd name="connsiteX8" fmla="*/ 603581 w 681367"/>
                  <a:gd name="connsiteY8" fmla="*/ 378607 h 681766"/>
                  <a:gd name="connsiteX9" fmla="*/ 303476 w 681367"/>
                  <a:gd name="connsiteY9" fmla="*/ 604516 h 68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1367" h="681766">
                    <a:moveTo>
                      <a:pt x="612731" y="135603"/>
                    </a:moveTo>
                    <a:cubicBezTo>
                      <a:pt x="499886" y="-14595"/>
                      <a:pt x="285786" y="-44513"/>
                      <a:pt x="135733" y="68441"/>
                    </a:cubicBezTo>
                    <a:cubicBezTo>
                      <a:pt x="-14320" y="181396"/>
                      <a:pt x="-44818" y="395703"/>
                      <a:pt x="68637" y="545902"/>
                    </a:cubicBezTo>
                    <a:cubicBezTo>
                      <a:pt x="182091" y="696100"/>
                      <a:pt x="395581" y="726629"/>
                      <a:pt x="545634" y="613064"/>
                    </a:cubicBezTo>
                    <a:cubicBezTo>
                      <a:pt x="695687" y="499499"/>
                      <a:pt x="726186" y="285802"/>
                      <a:pt x="612731" y="135603"/>
                    </a:cubicBezTo>
                    <a:close/>
                    <a:moveTo>
                      <a:pt x="303476" y="604516"/>
                    </a:moveTo>
                    <a:cubicBezTo>
                      <a:pt x="158302" y="583757"/>
                      <a:pt x="57047" y="449433"/>
                      <a:pt x="77786" y="304119"/>
                    </a:cubicBezTo>
                    <a:cubicBezTo>
                      <a:pt x="98525" y="158805"/>
                      <a:pt x="232719" y="57451"/>
                      <a:pt x="377892" y="78210"/>
                    </a:cubicBezTo>
                    <a:cubicBezTo>
                      <a:pt x="523065" y="98969"/>
                      <a:pt x="624320" y="233293"/>
                      <a:pt x="603581" y="378607"/>
                    </a:cubicBezTo>
                    <a:cubicBezTo>
                      <a:pt x="583452" y="523311"/>
                      <a:pt x="449259" y="624664"/>
                      <a:pt x="303476" y="60451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067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34AB9737-F8A1-845D-91FA-F6748B7F4063}"/>
                </a:ext>
              </a:extLst>
            </p:cNvPr>
            <p:cNvSpPr/>
            <p:nvPr/>
          </p:nvSpPr>
          <p:spPr>
            <a:xfrm>
              <a:off x="819237" y="1063345"/>
              <a:ext cx="74087" cy="39967"/>
            </a:xfrm>
            <a:custGeom>
              <a:avLst/>
              <a:gdLst>
                <a:gd name="connsiteX0" fmla="*/ 16469 w 74087"/>
                <a:gd name="connsiteY0" fmla="*/ 37855 h 39967"/>
                <a:gd name="connsiteX1" fmla="*/ 0 w 74087"/>
                <a:gd name="connsiteY1" fmla="*/ 19538 h 39967"/>
                <a:gd name="connsiteX2" fmla="*/ 18299 w 74087"/>
                <a:gd name="connsiteY2" fmla="*/ 0 h 39967"/>
                <a:gd name="connsiteX3" fmla="*/ 57947 w 74087"/>
                <a:gd name="connsiteY3" fmla="*/ 2442 h 39967"/>
                <a:gd name="connsiteX4" fmla="*/ 73807 w 74087"/>
                <a:gd name="connsiteY4" fmla="*/ 23812 h 39967"/>
                <a:gd name="connsiteX5" fmla="*/ 52458 w 74087"/>
                <a:gd name="connsiteY5" fmla="*/ 39687 h 39967"/>
                <a:gd name="connsiteX6" fmla="*/ 18909 w 74087"/>
                <a:gd name="connsiteY6" fmla="*/ 37855 h 39967"/>
                <a:gd name="connsiteX7" fmla="*/ 16469 w 74087"/>
                <a:gd name="connsiteY7" fmla="*/ 37855 h 3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087" h="39967">
                  <a:moveTo>
                    <a:pt x="16469" y="37855"/>
                  </a:moveTo>
                  <a:cubicBezTo>
                    <a:pt x="7320" y="36634"/>
                    <a:pt x="610" y="28696"/>
                    <a:pt x="0" y="19538"/>
                  </a:cubicBezTo>
                  <a:cubicBezTo>
                    <a:pt x="0" y="9158"/>
                    <a:pt x="7930" y="611"/>
                    <a:pt x="18299" y="0"/>
                  </a:cubicBezTo>
                  <a:cubicBezTo>
                    <a:pt x="31718" y="0"/>
                    <a:pt x="45138" y="611"/>
                    <a:pt x="57947" y="2442"/>
                  </a:cubicBezTo>
                  <a:cubicBezTo>
                    <a:pt x="68317" y="3663"/>
                    <a:pt x="75636" y="13432"/>
                    <a:pt x="73807" y="23812"/>
                  </a:cubicBezTo>
                  <a:cubicBezTo>
                    <a:pt x="72587" y="34192"/>
                    <a:pt x="62827" y="41518"/>
                    <a:pt x="52458" y="39687"/>
                  </a:cubicBezTo>
                  <a:cubicBezTo>
                    <a:pt x="41478" y="37855"/>
                    <a:pt x="29889" y="37244"/>
                    <a:pt x="18909" y="37855"/>
                  </a:cubicBezTo>
                  <a:cubicBezTo>
                    <a:pt x="18909" y="38465"/>
                    <a:pt x="17689" y="38465"/>
                    <a:pt x="16469" y="37855"/>
                  </a:cubicBezTo>
                  <a:close/>
                </a:path>
              </a:pathLst>
            </a:custGeom>
            <a:solidFill>
              <a:schemeClr val="bg1"/>
            </a:solidFill>
            <a:ln w="6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B0EDD04B-F8E9-0DE5-5EE6-99FCA7902132}"/>
                </a:ext>
              </a:extLst>
            </p:cNvPr>
            <p:cNvSpPr/>
            <p:nvPr/>
          </p:nvSpPr>
          <p:spPr>
            <a:xfrm>
              <a:off x="596927" y="1071928"/>
              <a:ext cx="205195" cy="227375"/>
            </a:xfrm>
            <a:custGeom>
              <a:avLst/>
              <a:gdLst>
                <a:gd name="connsiteX0" fmla="*/ 16140 w 205195"/>
                <a:gd name="connsiteY0" fmla="*/ 227094 h 227375"/>
                <a:gd name="connsiteX1" fmla="*/ 281 w 205195"/>
                <a:gd name="connsiteY1" fmla="*/ 205724 h 227375"/>
                <a:gd name="connsiteX2" fmla="*/ 181442 w 205195"/>
                <a:gd name="connsiteY2" fmla="*/ 575 h 227375"/>
                <a:gd name="connsiteX3" fmla="*/ 204621 w 205195"/>
                <a:gd name="connsiteY3" fmla="*/ 14008 h 227375"/>
                <a:gd name="connsiteX4" fmla="*/ 191202 w 205195"/>
                <a:gd name="connsiteY4" fmla="*/ 37209 h 227375"/>
                <a:gd name="connsiteX5" fmla="*/ 37489 w 205195"/>
                <a:gd name="connsiteY5" fmla="*/ 211220 h 227375"/>
                <a:gd name="connsiteX6" fmla="*/ 16140 w 205195"/>
                <a:gd name="connsiteY6" fmla="*/ 227094 h 22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195" h="227375">
                  <a:moveTo>
                    <a:pt x="16140" y="227094"/>
                  </a:moveTo>
                  <a:cubicBezTo>
                    <a:pt x="5771" y="225873"/>
                    <a:pt x="-1549" y="216104"/>
                    <a:pt x="281" y="205724"/>
                  </a:cubicBezTo>
                  <a:cubicBezTo>
                    <a:pt x="14310" y="107424"/>
                    <a:pt x="85067" y="26829"/>
                    <a:pt x="181442" y="575"/>
                  </a:cubicBezTo>
                  <a:cubicBezTo>
                    <a:pt x="191812" y="-1867"/>
                    <a:pt x="202181" y="3628"/>
                    <a:pt x="204621" y="14008"/>
                  </a:cubicBezTo>
                  <a:cubicBezTo>
                    <a:pt x="207061" y="24387"/>
                    <a:pt x="201571" y="34767"/>
                    <a:pt x="191202" y="37209"/>
                  </a:cubicBezTo>
                  <a:cubicBezTo>
                    <a:pt x="109466" y="59189"/>
                    <a:pt x="49689" y="127572"/>
                    <a:pt x="37489" y="211220"/>
                  </a:cubicBezTo>
                  <a:cubicBezTo>
                    <a:pt x="36269" y="221599"/>
                    <a:pt x="26510" y="228926"/>
                    <a:pt x="16140" y="227094"/>
                  </a:cubicBezTo>
                  <a:close/>
                </a:path>
              </a:pathLst>
            </a:custGeom>
            <a:solidFill>
              <a:schemeClr val="bg1"/>
            </a:solidFill>
            <a:ln w="6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9" name="Graphic 209">
            <a:extLst>
              <a:ext uri="{FF2B5EF4-FFF2-40B4-BE49-F238E27FC236}">
                <a16:creationId xmlns:a16="http://schemas.microsoft.com/office/drawing/2014/main" xmlns="" id="{A8523072-49D4-DB46-82EF-DE7C8193E098}"/>
              </a:ext>
            </a:extLst>
          </p:cNvPr>
          <p:cNvSpPr/>
          <p:nvPr/>
        </p:nvSpPr>
        <p:spPr>
          <a:xfrm>
            <a:off x="587374" y="2591893"/>
            <a:ext cx="305046" cy="284657"/>
          </a:xfrm>
          <a:custGeom>
            <a:avLst/>
            <a:gdLst>
              <a:gd name="connsiteX0" fmla="*/ 305046 w 305046"/>
              <a:gd name="connsiteY0" fmla="*/ 143717 h 284657"/>
              <a:gd name="connsiteX1" fmla="*/ 199834 w 305046"/>
              <a:gd name="connsiteY1" fmla="*/ 157603 h 284657"/>
              <a:gd name="connsiteX2" fmla="*/ 275389 w 305046"/>
              <a:gd name="connsiteY2" fmla="*/ 237446 h 284657"/>
              <a:gd name="connsiteX3" fmla="*/ 204776 w 305046"/>
              <a:gd name="connsiteY3" fmla="*/ 284657 h 284657"/>
              <a:gd name="connsiteX4" fmla="*/ 152523 w 305046"/>
              <a:gd name="connsiteY4" fmla="*/ 188846 h 284657"/>
              <a:gd name="connsiteX5" fmla="*/ 99564 w 305046"/>
              <a:gd name="connsiteY5" fmla="*/ 284657 h 284657"/>
              <a:gd name="connsiteX6" fmla="*/ 29657 w 305046"/>
              <a:gd name="connsiteY6" fmla="*/ 237446 h 284657"/>
              <a:gd name="connsiteX7" fmla="*/ 105213 w 305046"/>
              <a:gd name="connsiteY7" fmla="*/ 157603 h 284657"/>
              <a:gd name="connsiteX8" fmla="*/ 0 w 305046"/>
              <a:gd name="connsiteY8" fmla="*/ 143717 h 284657"/>
              <a:gd name="connsiteX9" fmla="*/ 27539 w 305046"/>
              <a:gd name="connsiteY9" fmla="*/ 67346 h 284657"/>
              <a:gd name="connsiteX10" fmla="*/ 124278 w 305046"/>
              <a:gd name="connsiteY10" fmla="*/ 108309 h 284657"/>
              <a:gd name="connsiteX11" fmla="*/ 107331 w 305046"/>
              <a:gd name="connsiteY11" fmla="*/ 0 h 284657"/>
              <a:gd name="connsiteX12" fmla="*/ 197009 w 305046"/>
              <a:gd name="connsiteY12" fmla="*/ 0 h 284657"/>
              <a:gd name="connsiteX13" fmla="*/ 180768 w 305046"/>
              <a:gd name="connsiteY13" fmla="*/ 108309 h 284657"/>
              <a:gd name="connsiteX14" fmla="*/ 276801 w 305046"/>
              <a:gd name="connsiteY14" fmla="*/ 67346 h 284657"/>
              <a:gd name="connsiteX15" fmla="*/ 305046 w 305046"/>
              <a:gd name="connsiteY15" fmla="*/ 143717 h 28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5046" h="284657">
                <a:moveTo>
                  <a:pt x="305046" y="143717"/>
                </a:moveTo>
                <a:lnTo>
                  <a:pt x="199834" y="157603"/>
                </a:lnTo>
                <a:lnTo>
                  <a:pt x="275389" y="237446"/>
                </a:lnTo>
                <a:lnTo>
                  <a:pt x="204776" y="284657"/>
                </a:lnTo>
                <a:lnTo>
                  <a:pt x="152523" y="188846"/>
                </a:lnTo>
                <a:lnTo>
                  <a:pt x="99564" y="284657"/>
                </a:lnTo>
                <a:lnTo>
                  <a:pt x="29657" y="237446"/>
                </a:lnTo>
                <a:lnTo>
                  <a:pt x="105213" y="157603"/>
                </a:lnTo>
                <a:lnTo>
                  <a:pt x="0" y="143717"/>
                </a:lnTo>
                <a:lnTo>
                  <a:pt x="27539" y="67346"/>
                </a:lnTo>
                <a:lnTo>
                  <a:pt x="124278" y="108309"/>
                </a:lnTo>
                <a:lnTo>
                  <a:pt x="107331" y="0"/>
                </a:lnTo>
                <a:lnTo>
                  <a:pt x="197009" y="0"/>
                </a:lnTo>
                <a:lnTo>
                  <a:pt x="180768" y="108309"/>
                </a:lnTo>
                <a:lnTo>
                  <a:pt x="276801" y="67346"/>
                </a:lnTo>
                <a:lnTo>
                  <a:pt x="305046" y="143717"/>
                </a:lnTo>
                <a:close/>
              </a:path>
            </a:pathLst>
          </a:custGeom>
          <a:solidFill>
            <a:srgbClr val="17203A"/>
          </a:solidFill>
          <a:ln w="686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9218" name="Picture 2" descr="https://avatars.mds.yandex.net/i?id=e3325abd21706824696048e6bd1140ac_l-12928931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66950"/>
            <a:ext cx="2809162" cy="15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vatars.mds.yandex.net/i?id=9ca8b94f467a7f3dce69a0432e154b48_l-5390742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32999"/>
            <a:ext cx="3276600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i.playground.ru/p/mVVC4qL4KAbYOumVvaI46g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05" y="939112"/>
            <a:ext cx="2935990" cy="146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41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EB47066-37BC-BC42-9427-9B7CBE615140}"/>
              </a:ext>
            </a:extLst>
          </p:cNvPr>
          <p:cNvSpPr txBox="1"/>
          <p:nvPr/>
        </p:nvSpPr>
        <p:spPr>
          <a:xfrm>
            <a:off x="1270669" y="651238"/>
            <a:ext cx="322513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7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РУБРИКА </a:t>
            </a:r>
            <a:r>
              <a:rPr lang="ru-RU" sz="27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ЗАБАВНЫЕ ЯЗЫКИ</a:t>
            </a:r>
            <a:endParaRPr lang="en-US" sz="27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533F0D-4C6C-7A44-AA88-CCD757B76895}"/>
              </a:ext>
            </a:extLst>
          </p:cNvPr>
          <p:cNvSpPr txBox="1"/>
          <p:nvPr/>
        </p:nvSpPr>
        <p:spPr>
          <a:xfrm>
            <a:off x="516529" y="3247530"/>
            <a:ext cx="2531471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Malbolge </a:t>
            </a:r>
            <a:r>
              <a:rPr lang="ru-RU" sz="2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эзотерический </a:t>
            </a:r>
            <a:r>
              <a:rPr lang="ru-R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язык </a:t>
            </a:r>
            <a:r>
              <a:rPr lang="ru-RU" sz="2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программировани, </a:t>
            </a:r>
            <a:r>
              <a:rPr lang="ru-RU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 тому же не </a:t>
            </a:r>
            <a:r>
              <a:rPr lang="ru-RU" sz="2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полный. </a:t>
            </a:r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xmlns="" id="{A853478D-46E6-AF41-987B-0416FE320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4" y="288923"/>
            <a:ext cx="3847776" cy="153888"/>
          </a:xfrm>
        </p:spPr>
        <p:txBody>
          <a:bodyPr lIns="72000"/>
          <a:lstStyle/>
          <a:p>
            <a:r>
              <a:rPr lang="ru-RU" dirty="0"/>
              <a:t>РАЗНООБРАЗИЕ ЯЗЫКОВ И АЛФАВИТОВ</a:t>
            </a:r>
            <a:endParaRPr lang="en-US" dirty="0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xmlns="" id="{E7EE2F48-4A4D-4547-B7AB-8B364482E0FB}"/>
              </a:ext>
            </a:extLst>
          </p:cNvPr>
          <p:cNvSpPr txBox="1"/>
          <p:nvPr/>
        </p:nvSpPr>
        <p:spPr>
          <a:xfrm>
            <a:off x="4800600" y="285750"/>
            <a:ext cx="3084403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7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Интересно</a:t>
            </a:r>
            <a:endParaRPr lang="en-US" sz="2700" b="1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xmlns="" id="{7F579246-4D9B-024E-8614-C05CE99331BB}"/>
              </a:ext>
            </a:extLst>
          </p:cNvPr>
          <p:cNvSpPr txBox="1"/>
          <p:nvPr/>
        </p:nvSpPr>
        <p:spPr>
          <a:xfrm>
            <a:off x="4800600" y="733144"/>
            <a:ext cx="4114800" cy="8122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Олмстед создавая язык, поставил </a:t>
            </a:r>
            <a:r>
              <a:rPr lang="ru-RU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себе цель написать настолько сложный язык, чтобы писать программы на </a:t>
            </a:r>
            <a:r>
              <a:rPr lang="ru-RU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нём было </a:t>
            </a:r>
            <a:r>
              <a:rPr lang="ru-RU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почти невозможно. Недаром название этому языку дал Malebolge - восьмой круг ада в "Божественной комедии" Данте.</a:t>
            </a:r>
          </a:p>
        </p:txBody>
      </p:sp>
      <p:grpSp>
        <p:nvGrpSpPr>
          <p:cNvPr id="2" name="Graphic 48">
            <a:extLst>
              <a:ext uri="{FF2B5EF4-FFF2-40B4-BE49-F238E27FC236}">
                <a16:creationId xmlns:a16="http://schemas.microsoft.com/office/drawing/2014/main" xmlns="" id="{34B8BABD-3DF2-8C7F-C9CC-0B7718324710}"/>
              </a:ext>
            </a:extLst>
          </p:cNvPr>
          <p:cNvGrpSpPr/>
          <p:nvPr/>
        </p:nvGrpSpPr>
        <p:grpSpPr>
          <a:xfrm>
            <a:off x="162592" y="925343"/>
            <a:ext cx="953128" cy="1124929"/>
            <a:chOff x="502343" y="971702"/>
            <a:chExt cx="953128" cy="1124929"/>
          </a:xfrm>
        </p:grpSpPr>
        <p:grpSp>
          <p:nvGrpSpPr>
            <p:cNvPr id="3" name="Graphic 48">
              <a:extLst>
                <a:ext uri="{FF2B5EF4-FFF2-40B4-BE49-F238E27FC236}">
                  <a16:creationId xmlns:a16="http://schemas.microsoft.com/office/drawing/2014/main" xmlns="" id="{16395494-D122-A286-58C3-710C57DCF3D2}"/>
                </a:ext>
              </a:extLst>
            </p:cNvPr>
            <p:cNvGrpSpPr/>
            <p:nvPr/>
          </p:nvGrpSpPr>
          <p:grpSpPr>
            <a:xfrm>
              <a:off x="502343" y="971702"/>
              <a:ext cx="953128" cy="1124929"/>
              <a:chOff x="502343" y="971702"/>
              <a:chExt cx="953128" cy="1124929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xmlns="" id="{BD7B6343-FF84-4ECC-0298-9CF8D54C3BFE}"/>
                  </a:ext>
                </a:extLst>
              </p:cNvPr>
              <p:cNvSpPr/>
              <p:nvPr/>
            </p:nvSpPr>
            <p:spPr>
              <a:xfrm>
                <a:off x="1048373" y="1615080"/>
                <a:ext cx="407097" cy="481550"/>
              </a:xfrm>
              <a:custGeom>
                <a:avLst/>
                <a:gdLst>
                  <a:gd name="connsiteX0" fmla="*/ 370466 w 407097"/>
                  <a:gd name="connsiteY0" fmla="*/ 463020 h 481550"/>
                  <a:gd name="connsiteX1" fmla="*/ 370466 w 407097"/>
                  <a:gd name="connsiteY1" fmla="*/ 463020 h 481550"/>
                  <a:gd name="connsiteX2" fmla="*/ 242372 w 407097"/>
                  <a:gd name="connsiteY2" fmla="*/ 444704 h 481550"/>
                  <a:gd name="connsiteX3" fmla="*/ 18512 w 407097"/>
                  <a:gd name="connsiteY3" fmla="*/ 146749 h 481550"/>
                  <a:gd name="connsiteX4" fmla="*/ 36812 w 407097"/>
                  <a:gd name="connsiteY4" fmla="*/ 18530 h 481550"/>
                  <a:gd name="connsiteX5" fmla="*/ 36812 w 407097"/>
                  <a:gd name="connsiteY5" fmla="*/ 18530 h 481550"/>
                  <a:gd name="connsiteX6" fmla="*/ 164906 w 407097"/>
                  <a:gd name="connsiteY6" fmla="*/ 36847 h 481550"/>
                  <a:gd name="connsiteX7" fmla="*/ 388765 w 407097"/>
                  <a:gd name="connsiteY7" fmla="*/ 334802 h 481550"/>
                  <a:gd name="connsiteX8" fmla="*/ 370466 w 407097"/>
                  <a:gd name="connsiteY8" fmla="*/ 463020 h 48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7097" h="481550">
                    <a:moveTo>
                      <a:pt x="370466" y="463020"/>
                    </a:moveTo>
                    <a:lnTo>
                      <a:pt x="370466" y="463020"/>
                    </a:lnTo>
                    <a:cubicBezTo>
                      <a:pt x="330208" y="493549"/>
                      <a:pt x="272870" y="485611"/>
                      <a:pt x="242372" y="444704"/>
                    </a:cubicBezTo>
                    <a:lnTo>
                      <a:pt x="18512" y="146749"/>
                    </a:lnTo>
                    <a:cubicBezTo>
                      <a:pt x="-11986" y="106452"/>
                      <a:pt x="-4057" y="49059"/>
                      <a:pt x="36812" y="18530"/>
                    </a:cubicBezTo>
                    <a:lnTo>
                      <a:pt x="36812" y="18530"/>
                    </a:lnTo>
                    <a:cubicBezTo>
                      <a:pt x="77070" y="-11998"/>
                      <a:pt x="134407" y="-4060"/>
                      <a:pt x="164906" y="36847"/>
                    </a:cubicBezTo>
                    <a:lnTo>
                      <a:pt x="388765" y="334802"/>
                    </a:lnTo>
                    <a:cubicBezTo>
                      <a:pt x="419264" y="375099"/>
                      <a:pt x="410724" y="432492"/>
                      <a:pt x="370466" y="463020"/>
                    </a:cubicBezTo>
                    <a:close/>
                  </a:path>
                </a:pathLst>
              </a:custGeom>
              <a:noFill/>
              <a:ln w="6067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xmlns="" id="{4B44B178-B0BB-39B5-1F35-240F229AC07E}"/>
                  </a:ext>
                </a:extLst>
              </p:cNvPr>
              <p:cNvSpPr/>
              <p:nvPr/>
            </p:nvSpPr>
            <p:spPr>
              <a:xfrm>
                <a:off x="994909" y="1528594"/>
                <a:ext cx="120811" cy="135359"/>
              </a:xfrm>
              <a:custGeom>
                <a:avLst/>
                <a:gdLst>
                  <a:gd name="connsiteX0" fmla="*/ 111625 w 120811"/>
                  <a:gd name="connsiteY0" fmla="*/ 122723 h 135359"/>
                  <a:gd name="connsiteX1" fmla="*/ 100645 w 120811"/>
                  <a:gd name="connsiteY1" fmla="*/ 130661 h 135359"/>
                  <a:gd name="connsiteX2" fmla="*/ 67707 w 120811"/>
                  <a:gd name="connsiteY2" fmla="*/ 125776 h 135359"/>
                  <a:gd name="connsiteX3" fmla="*/ 0 w 120811"/>
                  <a:gd name="connsiteY3" fmla="*/ 36023 h 135359"/>
                  <a:gd name="connsiteX4" fmla="*/ 48188 w 120811"/>
                  <a:gd name="connsiteY4" fmla="*/ 0 h 135359"/>
                  <a:gd name="connsiteX5" fmla="*/ 115895 w 120811"/>
                  <a:gd name="connsiteY5" fmla="*/ 90363 h 135359"/>
                  <a:gd name="connsiteX6" fmla="*/ 111625 w 120811"/>
                  <a:gd name="connsiteY6" fmla="*/ 122723 h 13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11" h="135359">
                    <a:moveTo>
                      <a:pt x="111625" y="122723"/>
                    </a:moveTo>
                    <a:lnTo>
                      <a:pt x="100645" y="130661"/>
                    </a:lnTo>
                    <a:cubicBezTo>
                      <a:pt x="90276" y="138598"/>
                      <a:pt x="75636" y="136156"/>
                      <a:pt x="67707" y="125776"/>
                    </a:cubicBezTo>
                    <a:lnTo>
                      <a:pt x="0" y="36023"/>
                    </a:lnTo>
                    <a:lnTo>
                      <a:pt x="48188" y="0"/>
                    </a:lnTo>
                    <a:lnTo>
                      <a:pt x="115895" y="90363"/>
                    </a:lnTo>
                    <a:cubicBezTo>
                      <a:pt x="123824" y="100132"/>
                      <a:pt x="121994" y="114786"/>
                      <a:pt x="111625" y="122723"/>
                    </a:cubicBezTo>
                    <a:close/>
                  </a:path>
                </a:pathLst>
              </a:custGeom>
              <a:solidFill>
                <a:schemeClr val="bg1"/>
              </a:solidFill>
              <a:ln w="6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xmlns="" id="{E5E9BD82-C6F0-A60B-633F-FE48E35B6B9B}"/>
                  </a:ext>
                </a:extLst>
              </p:cNvPr>
              <p:cNvSpPr/>
              <p:nvPr/>
            </p:nvSpPr>
            <p:spPr>
              <a:xfrm>
                <a:off x="502343" y="971702"/>
                <a:ext cx="681367" cy="681766"/>
              </a:xfrm>
              <a:custGeom>
                <a:avLst/>
                <a:gdLst>
                  <a:gd name="connsiteX0" fmla="*/ 612731 w 681367"/>
                  <a:gd name="connsiteY0" fmla="*/ 135603 h 681766"/>
                  <a:gd name="connsiteX1" fmla="*/ 135733 w 681367"/>
                  <a:gd name="connsiteY1" fmla="*/ 68441 h 681766"/>
                  <a:gd name="connsiteX2" fmla="*/ 68637 w 681367"/>
                  <a:gd name="connsiteY2" fmla="*/ 545902 h 681766"/>
                  <a:gd name="connsiteX3" fmla="*/ 545634 w 681367"/>
                  <a:gd name="connsiteY3" fmla="*/ 613064 h 681766"/>
                  <a:gd name="connsiteX4" fmla="*/ 612731 w 681367"/>
                  <a:gd name="connsiteY4" fmla="*/ 135603 h 681766"/>
                  <a:gd name="connsiteX5" fmla="*/ 303476 w 681367"/>
                  <a:gd name="connsiteY5" fmla="*/ 604516 h 681766"/>
                  <a:gd name="connsiteX6" fmla="*/ 77786 w 681367"/>
                  <a:gd name="connsiteY6" fmla="*/ 304119 h 681766"/>
                  <a:gd name="connsiteX7" fmla="*/ 377892 w 681367"/>
                  <a:gd name="connsiteY7" fmla="*/ 78210 h 681766"/>
                  <a:gd name="connsiteX8" fmla="*/ 603581 w 681367"/>
                  <a:gd name="connsiteY8" fmla="*/ 378607 h 681766"/>
                  <a:gd name="connsiteX9" fmla="*/ 303476 w 681367"/>
                  <a:gd name="connsiteY9" fmla="*/ 604516 h 68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1367" h="681766">
                    <a:moveTo>
                      <a:pt x="612731" y="135603"/>
                    </a:moveTo>
                    <a:cubicBezTo>
                      <a:pt x="499886" y="-14595"/>
                      <a:pt x="285786" y="-44513"/>
                      <a:pt x="135733" y="68441"/>
                    </a:cubicBezTo>
                    <a:cubicBezTo>
                      <a:pt x="-14320" y="181396"/>
                      <a:pt x="-44818" y="395703"/>
                      <a:pt x="68637" y="545902"/>
                    </a:cubicBezTo>
                    <a:cubicBezTo>
                      <a:pt x="182091" y="696100"/>
                      <a:pt x="395581" y="726629"/>
                      <a:pt x="545634" y="613064"/>
                    </a:cubicBezTo>
                    <a:cubicBezTo>
                      <a:pt x="695687" y="499499"/>
                      <a:pt x="726186" y="285802"/>
                      <a:pt x="612731" y="135603"/>
                    </a:cubicBezTo>
                    <a:close/>
                    <a:moveTo>
                      <a:pt x="303476" y="604516"/>
                    </a:moveTo>
                    <a:cubicBezTo>
                      <a:pt x="158302" y="583757"/>
                      <a:pt x="57047" y="449433"/>
                      <a:pt x="77786" y="304119"/>
                    </a:cubicBezTo>
                    <a:cubicBezTo>
                      <a:pt x="98525" y="158805"/>
                      <a:pt x="232719" y="57451"/>
                      <a:pt x="377892" y="78210"/>
                    </a:cubicBezTo>
                    <a:cubicBezTo>
                      <a:pt x="523065" y="98969"/>
                      <a:pt x="624320" y="233293"/>
                      <a:pt x="603581" y="378607"/>
                    </a:cubicBezTo>
                    <a:cubicBezTo>
                      <a:pt x="583452" y="523311"/>
                      <a:pt x="449259" y="624664"/>
                      <a:pt x="303476" y="60451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067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34AB9737-F8A1-845D-91FA-F6748B7F4063}"/>
                </a:ext>
              </a:extLst>
            </p:cNvPr>
            <p:cNvSpPr/>
            <p:nvPr/>
          </p:nvSpPr>
          <p:spPr>
            <a:xfrm>
              <a:off x="819237" y="1063345"/>
              <a:ext cx="74087" cy="39967"/>
            </a:xfrm>
            <a:custGeom>
              <a:avLst/>
              <a:gdLst>
                <a:gd name="connsiteX0" fmla="*/ 16469 w 74087"/>
                <a:gd name="connsiteY0" fmla="*/ 37855 h 39967"/>
                <a:gd name="connsiteX1" fmla="*/ 0 w 74087"/>
                <a:gd name="connsiteY1" fmla="*/ 19538 h 39967"/>
                <a:gd name="connsiteX2" fmla="*/ 18299 w 74087"/>
                <a:gd name="connsiteY2" fmla="*/ 0 h 39967"/>
                <a:gd name="connsiteX3" fmla="*/ 57947 w 74087"/>
                <a:gd name="connsiteY3" fmla="*/ 2442 h 39967"/>
                <a:gd name="connsiteX4" fmla="*/ 73807 w 74087"/>
                <a:gd name="connsiteY4" fmla="*/ 23812 h 39967"/>
                <a:gd name="connsiteX5" fmla="*/ 52458 w 74087"/>
                <a:gd name="connsiteY5" fmla="*/ 39687 h 39967"/>
                <a:gd name="connsiteX6" fmla="*/ 18909 w 74087"/>
                <a:gd name="connsiteY6" fmla="*/ 37855 h 39967"/>
                <a:gd name="connsiteX7" fmla="*/ 16469 w 74087"/>
                <a:gd name="connsiteY7" fmla="*/ 37855 h 3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087" h="39967">
                  <a:moveTo>
                    <a:pt x="16469" y="37855"/>
                  </a:moveTo>
                  <a:cubicBezTo>
                    <a:pt x="7320" y="36634"/>
                    <a:pt x="610" y="28696"/>
                    <a:pt x="0" y="19538"/>
                  </a:cubicBezTo>
                  <a:cubicBezTo>
                    <a:pt x="0" y="9158"/>
                    <a:pt x="7930" y="611"/>
                    <a:pt x="18299" y="0"/>
                  </a:cubicBezTo>
                  <a:cubicBezTo>
                    <a:pt x="31718" y="0"/>
                    <a:pt x="45138" y="611"/>
                    <a:pt x="57947" y="2442"/>
                  </a:cubicBezTo>
                  <a:cubicBezTo>
                    <a:pt x="68317" y="3663"/>
                    <a:pt x="75636" y="13432"/>
                    <a:pt x="73807" y="23812"/>
                  </a:cubicBezTo>
                  <a:cubicBezTo>
                    <a:pt x="72587" y="34192"/>
                    <a:pt x="62827" y="41518"/>
                    <a:pt x="52458" y="39687"/>
                  </a:cubicBezTo>
                  <a:cubicBezTo>
                    <a:pt x="41478" y="37855"/>
                    <a:pt x="29889" y="37244"/>
                    <a:pt x="18909" y="37855"/>
                  </a:cubicBezTo>
                  <a:cubicBezTo>
                    <a:pt x="18909" y="38465"/>
                    <a:pt x="17689" y="38465"/>
                    <a:pt x="16469" y="37855"/>
                  </a:cubicBezTo>
                  <a:close/>
                </a:path>
              </a:pathLst>
            </a:custGeom>
            <a:solidFill>
              <a:schemeClr val="bg1"/>
            </a:solidFill>
            <a:ln w="6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B0EDD04B-F8E9-0DE5-5EE6-99FCA7902132}"/>
                </a:ext>
              </a:extLst>
            </p:cNvPr>
            <p:cNvSpPr/>
            <p:nvPr/>
          </p:nvSpPr>
          <p:spPr>
            <a:xfrm>
              <a:off x="596927" y="1071928"/>
              <a:ext cx="205195" cy="227375"/>
            </a:xfrm>
            <a:custGeom>
              <a:avLst/>
              <a:gdLst>
                <a:gd name="connsiteX0" fmla="*/ 16140 w 205195"/>
                <a:gd name="connsiteY0" fmla="*/ 227094 h 227375"/>
                <a:gd name="connsiteX1" fmla="*/ 281 w 205195"/>
                <a:gd name="connsiteY1" fmla="*/ 205724 h 227375"/>
                <a:gd name="connsiteX2" fmla="*/ 181442 w 205195"/>
                <a:gd name="connsiteY2" fmla="*/ 575 h 227375"/>
                <a:gd name="connsiteX3" fmla="*/ 204621 w 205195"/>
                <a:gd name="connsiteY3" fmla="*/ 14008 h 227375"/>
                <a:gd name="connsiteX4" fmla="*/ 191202 w 205195"/>
                <a:gd name="connsiteY4" fmla="*/ 37209 h 227375"/>
                <a:gd name="connsiteX5" fmla="*/ 37489 w 205195"/>
                <a:gd name="connsiteY5" fmla="*/ 211220 h 227375"/>
                <a:gd name="connsiteX6" fmla="*/ 16140 w 205195"/>
                <a:gd name="connsiteY6" fmla="*/ 227094 h 22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195" h="227375">
                  <a:moveTo>
                    <a:pt x="16140" y="227094"/>
                  </a:moveTo>
                  <a:cubicBezTo>
                    <a:pt x="5771" y="225873"/>
                    <a:pt x="-1549" y="216104"/>
                    <a:pt x="281" y="205724"/>
                  </a:cubicBezTo>
                  <a:cubicBezTo>
                    <a:pt x="14310" y="107424"/>
                    <a:pt x="85067" y="26829"/>
                    <a:pt x="181442" y="575"/>
                  </a:cubicBezTo>
                  <a:cubicBezTo>
                    <a:pt x="191812" y="-1867"/>
                    <a:pt x="202181" y="3628"/>
                    <a:pt x="204621" y="14008"/>
                  </a:cubicBezTo>
                  <a:cubicBezTo>
                    <a:pt x="207061" y="24387"/>
                    <a:pt x="201571" y="34767"/>
                    <a:pt x="191202" y="37209"/>
                  </a:cubicBezTo>
                  <a:cubicBezTo>
                    <a:pt x="109466" y="59189"/>
                    <a:pt x="49689" y="127572"/>
                    <a:pt x="37489" y="211220"/>
                  </a:cubicBezTo>
                  <a:cubicBezTo>
                    <a:pt x="36269" y="221599"/>
                    <a:pt x="26510" y="228926"/>
                    <a:pt x="16140" y="227094"/>
                  </a:cubicBezTo>
                  <a:close/>
                </a:path>
              </a:pathLst>
            </a:custGeom>
            <a:solidFill>
              <a:schemeClr val="bg1"/>
            </a:solidFill>
            <a:ln w="6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9" name="Graphic 209">
            <a:extLst>
              <a:ext uri="{FF2B5EF4-FFF2-40B4-BE49-F238E27FC236}">
                <a16:creationId xmlns:a16="http://schemas.microsoft.com/office/drawing/2014/main" xmlns="" id="{A8523072-49D4-DB46-82EF-DE7C8193E098}"/>
              </a:ext>
            </a:extLst>
          </p:cNvPr>
          <p:cNvSpPr/>
          <p:nvPr/>
        </p:nvSpPr>
        <p:spPr>
          <a:xfrm>
            <a:off x="104653" y="3247530"/>
            <a:ext cx="305046" cy="284657"/>
          </a:xfrm>
          <a:custGeom>
            <a:avLst/>
            <a:gdLst>
              <a:gd name="connsiteX0" fmla="*/ 305046 w 305046"/>
              <a:gd name="connsiteY0" fmla="*/ 143717 h 284657"/>
              <a:gd name="connsiteX1" fmla="*/ 199834 w 305046"/>
              <a:gd name="connsiteY1" fmla="*/ 157603 h 284657"/>
              <a:gd name="connsiteX2" fmla="*/ 275389 w 305046"/>
              <a:gd name="connsiteY2" fmla="*/ 237446 h 284657"/>
              <a:gd name="connsiteX3" fmla="*/ 204776 w 305046"/>
              <a:gd name="connsiteY3" fmla="*/ 284657 h 284657"/>
              <a:gd name="connsiteX4" fmla="*/ 152523 w 305046"/>
              <a:gd name="connsiteY4" fmla="*/ 188846 h 284657"/>
              <a:gd name="connsiteX5" fmla="*/ 99564 w 305046"/>
              <a:gd name="connsiteY5" fmla="*/ 284657 h 284657"/>
              <a:gd name="connsiteX6" fmla="*/ 29657 w 305046"/>
              <a:gd name="connsiteY6" fmla="*/ 237446 h 284657"/>
              <a:gd name="connsiteX7" fmla="*/ 105213 w 305046"/>
              <a:gd name="connsiteY7" fmla="*/ 157603 h 284657"/>
              <a:gd name="connsiteX8" fmla="*/ 0 w 305046"/>
              <a:gd name="connsiteY8" fmla="*/ 143717 h 284657"/>
              <a:gd name="connsiteX9" fmla="*/ 27539 w 305046"/>
              <a:gd name="connsiteY9" fmla="*/ 67346 h 284657"/>
              <a:gd name="connsiteX10" fmla="*/ 124278 w 305046"/>
              <a:gd name="connsiteY10" fmla="*/ 108309 h 284657"/>
              <a:gd name="connsiteX11" fmla="*/ 107331 w 305046"/>
              <a:gd name="connsiteY11" fmla="*/ 0 h 284657"/>
              <a:gd name="connsiteX12" fmla="*/ 197009 w 305046"/>
              <a:gd name="connsiteY12" fmla="*/ 0 h 284657"/>
              <a:gd name="connsiteX13" fmla="*/ 180768 w 305046"/>
              <a:gd name="connsiteY13" fmla="*/ 108309 h 284657"/>
              <a:gd name="connsiteX14" fmla="*/ 276801 w 305046"/>
              <a:gd name="connsiteY14" fmla="*/ 67346 h 284657"/>
              <a:gd name="connsiteX15" fmla="*/ 305046 w 305046"/>
              <a:gd name="connsiteY15" fmla="*/ 143717 h 28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5046" h="284657">
                <a:moveTo>
                  <a:pt x="305046" y="143717"/>
                </a:moveTo>
                <a:lnTo>
                  <a:pt x="199834" y="157603"/>
                </a:lnTo>
                <a:lnTo>
                  <a:pt x="275389" y="237446"/>
                </a:lnTo>
                <a:lnTo>
                  <a:pt x="204776" y="284657"/>
                </a:lnTo>
                <a:lnTo>
                  <a:pt x="152523" y="188846"/>
                </a:lnTo>
                <a:lnTo>
                  <a:pt x="99564" y="284657"/>
                </a:lnTo>
                <a:lnTo>
                  <a:pt x="29657" y="237446"/>
                </a:lnTo>
                <a:lnTo>
                  <a:pt x="105213" y="157603"/>
                </a:lnTo>
                <a:lnTo>
                  <a:pt x="0" y="143717"/>
                </a:lnTo>
                <a:lnTo>
                  <a:pt x="27539" y="67346"/>
                </a:lnTo>
                <a:lnTo>
                  <a:pt x="124278" y="108309"/>
                </a:lnTo>
                <a:lnTo>
                  <a:pt x="107331" y="0"/>
                </a:lnTo>
                <a:lnTo>
                  <a:pt x="197009" y="0"/>
                </a:lnTo>
                <a:lnTo>
                  <a:pt x="180768" y="108309"/>
                </a:lnTo>
                <a:lnTo>
                  <a:pt x="276801" y="67346"/>
                </a:lnTo>
                <a:lnTo>
                  <a:pt x="305046" y="143717"/>
                </a:lnTo>
                <a:close/>
              </a:path>
            </a:pathLst>
          </a:custGeom>
          <a:solidFill>
            <a:srgbClr val="17203A"/>
          </a:solidFill>
          <a:ln w="686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10242" name="Picture 2" descr="https://avatars.dzeninfra.ru/get-zen_doc/4520400/pub_61783dc2702a252e605d923c_617855ea527bb446748c6fe9/scale_24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27"/>
          <a:stretch/>
        </p:blipFill>
        <p:spPr bwMode="auto">
          <a:xfrm>
            <a:off x="3111744" y="2876550"/>
            <a:ext cx="6032256" cy="443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logi9\Desktop\2669842126_preview_e6a3edes-960-no-bg-preview (carve.photos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7109"/>
            <a:ext cx="1981200" cy="1389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7581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F1836397-0EF3-8141-BA87-030336511D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400" y="133350"/>
            <a:ext cx="7848600" cy="5334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Задание </a:t>
            </a:r>
            <a:r>
              <a:rPr lang="ru-RU" dirty="0" smtClean="0"/>
              <a:t>№</a:t>
            </a:r>
            <a:r>
              <a:rPr lang="en-US" dirty="0" smtClean="0"/>
              <a:t>3</a:t>
            </a:r>
            <a:r>
              <a:rPr lang="ru-RU" dirty="0" smtClean="0"/>
              <a:t> – </a:t>
            </a:r>
            <a:r>
              <a:rPr lang="en-US" dirty="0" smtClean="0"/>
              <a:t>10</a:t>
            </a:r>
            <a:r>
              <a:rPr lang="ru-RU" dirty="0" smtClean="0"/>
              <a:t> минут. </a:t>
            </a:r>
            <a:r>
              <a:rPr lang="ru-RU" dirty="0" smtClean="0"/>
              <a:t>Практика</a:t>
            </a:r>
            <a:endParaRPr lang="en-US" dirty="0"/>
          </a:p>
        </p:txBody>
      </p:sp>
      <p:sp>
        <p:nvSpPr>
          <p:cNvPr id="17" name="Subtitle 4">
            <a:extLst>
              <a:ext uri="{FF2B5EF4-FFF2-40B4-BE49-F238E27FC236}">
                <a16:creationId xmlns:a16="http://schemas.microsoft.com/office/drawing/2014/main" xmlns="" id="{05D7044B-B15C-2D46-BB99-2338EEA3A654}"/>
              </a:ext>
            </a:extLst>
          </p:cNvPr>
          <p:cNvSpPr txBox="1">
            <a:spLocks/>
          </p:cNvSpPr>
          <p:nvPr/>
        </p:nvSpPr>
        <p:spPr>
          <a:xfrm>
            <a:off x="0" y="679906"/>
            <a:ext cx="9144000" cy="215444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72000" tIns="0" rIns="0" bIns="0" rtlCol="0">
            <a:spAutoFit/>
          </a:bodyPr>
          <a:lstStyle>
            <a:lvl1pPr marL="0" marR="0" indent="0" algn="l" defTabSz="9143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000" b="1" kern="1200" spc="300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marL="457162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324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486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648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5810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972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133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296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/>
              <a:t>СОЗДАДИМ СВОЙ АЛФАВИТ С ПОМОЩЬЮ НЕЙРОСЕТИ </a:t>
            </a:r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GOOGLE LABS</a:t>
            </a:r>
            <a:endParaRPr lang="ru-RU" sz="1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224874"/>
              </p:ext>
            </p:extLst>
          </p:nvPr>
        </p:nvGraphicFramePr>
        <p:xfrm>
          <a:off x="6019800" y="1200151"/>
          <a:ext cx="3048000" cy="3906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066800"/>
              </a:tblGrid>
              <a:tr h="690864">
                <a:tc gridSpan="2">
                  <a:txBody>
                    <a:bodyPr/>
                    <a:lstStyle/>
                    <a:p>
                      <a:pPr marL="0" marR="0" indent="0" algn="ctr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Примеры</a:t>
                      </a:r>
                      <a:r>
                        <a:rPr lang="ru-RU" sz="1600" b="1" kern="1200" baseline="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запросов к нейросети</a:t>
                      </a:r>
                      <a:endParaRPr lang="en-US" sz="1600" b="1" kern="1200" dirty="0" smtClean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100" b="1" kern="1200" dirty="0" smtClean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47269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Рыжие коты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red cats</a:t>
                      </a:r>
                      <a:endParaRPr lang="en-US" sz="1600" b="1" dirty="0"/>
                    </a:p>
                  </a:txBody>
                  <a:tcPr/>
                </a:tc>
              </a:tr>
              <a:tr h="47269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Автомобиль марки Тойота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</a:tr>
              <a:tr h="545418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Рыба-клоун из мультфильма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ru-RU" sz="1800" b="1" dirty="0" smtClean="0"/>
                        <a:t>«В поисках Немо»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</a:tr>
              <a:tr h="61878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Потрепанная 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книга из школьной библиотеки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" y="1352549"/>
            <a:ext cx="5911442" cy="168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F1836397-0EF3-8141-BA87-030336511D3F}"/>
              </a:ext>
            </a:extLst>
          </p:cNvPr>
          <p:cNvSpPr txBox="1">
            <a:spLocks/>
          </p:cNvSpPr>
          <p:nvPr/>
        </p:nvSpPr>
        <p:spPr>
          <a:xfrm>
            <a:off x="120650" y="895350"/>
            <a:ext cx="5822950" cy="533400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lvl1pPr marL="0" indent="0" algn="l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3100" b="1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19" indent="-285738" algn="l" defTabSz="9143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2952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134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314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495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6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8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Шаг 1 – Переведем</a:t>
            </a:r>
            <a:r>
              <a:rPr lang="en-US" sz="2400" dirty="0" smtClean="0"/>
              <a:t> </a:t>
            </a:r>
            <a:r>
              <a:rPr lang="ru-RU" sz="2400" dirty="0" smtClean="0"/>
              <a:t>с ИИ </a:t>
            </a:r>
            <a:endParaRPr lang="en-US" sz="2400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F1836397-0EF3-8141-BA87-030336511D3F}"/>
              </a:ext>
            </a:extLst>
          </p:cNvPr>
          <p:cNvSpPr txBox="1">
            <a:spLocks/>
          </p:cNvSpPr>
          <p:nvPr/>
        </p:nvSpPr>
        <p:spPr>
          <a:xfrm>
            <a:off x="2209800" y="3038459"/>
            <a:ext cx="1687390" cy="1828800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lvl1pPr marL="0" indent="0" algn="l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3100" b="1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19" indent="-285738" algn="l" defTabSz="9143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2952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134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314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495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6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8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Шаг 2 – </a:t>
            </a:r>
            <a:r>
              <a:rPr lang="ru-RU" sz="1600" dirty="0" smtClean="0"/>
              <a:t>Сгенерируем</a:t>
            </a:r>
            <a:r>
              <a:rPr lang="ru-RU" sz="1800" dirty="0" smtClean="0"/>
              <a:t> свой алфавит</a:t>
            </a:r>
            <a:endParaRPr lang="en-US" sz="18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" y="3063743"/>
            <a:ext cx="2140450" cy="209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190" y="3063742"/>
            <a:ext cx="2083602" cy="207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F1836397-0EF3-8141-BA87-030336511D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33071"/>
            <a:ext cx="9144000" cy="5334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Подведём итоги</a:t>
            </a:r>
            <a:endParaRPr lang="en-US" dirty="0"/>
          </a:p>
        </p:txBody>
      </p:sp>
      <p:sp>
        <p:nvSpPr>
          <p:cNvPr id="17" name="Subtitle 4">
            <a:extLst>
              <a:ext uri="{FF2B5EF4-FFF2-40B4-BE49-F238E27FC236}">
                <a16:creationId xmlns:a16="http://schemas.microsoft.com/office/drawing/2014/main" xmlns="" id="{05D7044B-B15C-2D46-BB99-2338EEA3A654}"/>
              </a:ext>
            </a:extLst>
          </p:cNvPr>
          <p:cNvSpPr txBox="1">
            <a:spLocks/>
          </p:cNvSpPr>
          <p:nvPr/>
        </p:nvSpPr>
        <p:spPr>
          <a:xfrm>
            <a:off x="0" y="679906"/>
            <a:ext cx="9144000" cy="215444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72000" tIns="0" rIns="0" bIns="0" rtlCol="0">
            <a:spAutoFit/>
          </a:bodyPr>
          <a:lstStyle>
            <a:lvl1pPr marL="0" marR="0" indent="0" algn="l" defTabSz="9143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000" b="1" kern="1200" spc="300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marL="457162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324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486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648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5810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972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133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296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/>
              <a:t>ПОДСЧИТАЕМ КОЛИЧЕСТВО БАЛЛОВ</a:t>
            </a:r>
            <a:endParaRPr lang="ru-RU" sz="140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F1836397-0EF3-8141-BA87-030336511D3F}"/>
              </a:ext>
            </a:extLst>
          </p:cNvPr>
          <p:cNvSpPr txBox="1">
            <a:spLocks/>
          </p:cNvSpPr>
          <p:nvPr/>
        </p:nvSpPr>
        <p:spPr>
          <a:xfrm>
            <a:off x="174625" y="819150"/>
            <a:ext cx="7445375" cy="411955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0" indent="0" algn="l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3100" b="1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19" indent="-285738" algn="l" defTabSz="9143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2952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134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314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495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6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8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0" dirty="0" smtClean="0">
                <a:solidFill>
                  <a:schemeClr val="tx1"/>
                </a:solidFill>
              </a:rPr>
              <a:t>Спасибо за работу!</a:t>
            </a:r>
          </a:p>
          <a:p>
            <a:r>
              <a:rPr lang="ru-RU" sz="2000" b="0" dirty="0" smtClean="0">
                <a:solidFill>
                  <a:schemeClr val="tx1"/>
                </a:solidFill>
              </a:rPr>
              <a:t>За </a:t>
            </a:r>
            <a:r>
              <a:rPr lang="ru-RU" sz="2000" dirty="0" smtClean="0">
                <a:solidFill>
                  <a:schemeClr val="tx1"/>
                </a:solidFill>
              </a:rPr>
              <a:t>Задание №3</a:t>
            </a:r>
            <a:r>
              <a:rPr lang="ru-RU" sz="2000" b="0" dirty="0" smtClean="0">
                <a:solidFill>
                  <a:schemeClr val="tx1"/>
                </a:solidFill>
              </a:rPr>
              <a:t> КАЖДЫЙ ЗАПИСЫВАЕТ СЕБЕ </a:t>
            </a:r>
            <a:r>
              <a:rPr lang="ru-RU" sz="2000" dirty="0" smtClean="0">
                <a:solidFill>
                  <a:schemeClr val="tx1"/>
                </a:solidFill>
              </a:rPr>
              <a:t>5 баллов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1600" b="0" dirty="0" smtClean="0">
                <a:solidFill>
                  <a:schemeClr val="tx1"/>
                </a:solidFill>
              </a:rPr>
              <a:t>1-е задание – максимальное количество баллов – 12</a:t>
            </a:r>
          </a:p>
          <a:p>
            <a:r>
              <a:rPr lang="ru-RU" sz="1600" b="0" dirty="0" smtClean="0">
                <a:solidFill>
                  <a:schemeClr val="tx1"/>
                </a:solidFill>
              </a:rPr>
              <a:t>2-е </a:t>
            </a:r>
            <a:r>
              <a:rPr lang="ru-RU" sz="1600" b="0" dirty="0">
                <a:solidFill>
                  <a:schemeClr val="tx1"/>
                </a:solidFill>
              </a:rPr>
              <a:t>задание – максимальное количество баллов – 12</a:t>
            </a:r>
          </a:p>
          <a:p>
            <a:r>
              <a:rPr lang="ru-RU" sz="1600" b="0" dirty="0" smtClean="0">
                <a:solidFill>
                  <a:schemeClr val="tx1"/>
                </a:solidFill>
              </a:rPr>
              <a:t>3-е </a:t>
            </a:r>
            <a:r>
              <a:rPr lang="ru-RU" sz="1600" b="0" dirty="0">
                <a:solidFill>
                  <a:schemeClr val="tx1"/>
                </a:solidFill>
              </a:rPr>
              <a:t>задание – максимальное количество баллов – </a:t>
            </a:r>
            <a:r>
              <a:rPr lang="ru-RU" sz="1600" b="0" dirty="0" smtClean="0">
                <a:solidFill>
                  <a:schemeClr val="tx1"/>
                </a:solidFill>
              </a:rPr>
              <a:t>5</a:t>
            </a:r>
          </a:p>
          <a:p>
            <a:r>
              <a:rPr lang="ru-RU" sz="1600" b="0" dirty="0" smtClean="0">
                <a:solidFill>
                  <a:schemeClr val="tx1"/>
                </a:solidFill>
              </a:rPr>
              <a:t>Итого</a:t>
            </a:r>
            <a:r>
              <a:rPr lang="en-US" sz="1600" b="0" dirty="0" smtClean="0">
                <a:solidFill>
                  <a:schemeClr val="tx1"/>
                </a:solidFill>
              </a:rPr>
              <a:t>: 27 </a:t>
            </a:r>
            <a:r>
              <a:rPr lang="ru-RU" sz="1600" b="0" dirty="0" smtClean="0">
                <a:solidFill>
                  <a:schemeClr val="tx1"/>
                </a:solidFill>
              </a:rPr>
              <a:t>баллов</a:t>
            </a:r>
          </a:p>
          <a:p>
            <a:endParaRPr lang="ru-RU" sz="2000" b="0" dirty="0" smtClean="0">
              <a:solidFill>
                <a:schemeClr val="tx1"/>
              </a:solidFill>
            </a:endParaRPr>
          </a:p>
          <a:p>
            <a:r>
              <a:rPr lang="ru-RU" sz="1800" i="1" dirty="0" smtClean="0">
                <a:solidFill>
                  <a:schemeClr val="tx1"/>
                </a:solidFill>
              </a:rPr>
              <a:t>Оцените себя</a:t>
            </a:r>
            <a:r>
              <a:rPr lang="en-US" sz="1800" i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0-6 </a:t>
            </a:r>
            <a:r>
              <a:rPr lang="ru-RU" sz="1800" b="0" dirty="0" smtClean="0">
                <a:solidFill>
                  <a:schemeClr val="tx1"/>
                </a:solidFill>
              </a:rPr>
              <a:t>- оценка «неудовлетворительно»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7-13</a:t>
            </a:r>
            <a:r>
              <a:rPr lang="ru-RU" sz="1800" b="0" dirty="0" smtClean="0">
                <a:solidFill>
                  <a:schemeClr val="tx1"/>
                </a:solidFill>
              </a:rPr>
              <a:t> - оценка «удовлетворительно»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14-20</a:t>
            </a:r>
            <a:r>
              <a:rPr lang="ru-RU" sz="1800" b="0" dirty="0" smtClean="0">
                <a:solidFill>
                  <a:schemeClr val="tx1"/>
                </a:solidFill>
              </a:rPr>
              <a:t> - оценка «хорошо»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21-27</a:t>
            </a:r>
            <a:r>
              <a:rPr lang="ru-RU" sz="1800" b="0" dirty="0" smtClean="0">
                <a:solidFill>
                  <a:schemeClr val="tx1"/>
                </a:solidFill>
              </a:rPr>
              <a:t> - оценка «отлично»</a:t>
            </a:r>
            <a:endParaRPr lang="ru-RU" sz="1800" b="0" dirty="0">
              <a:solidFill>
                <a:schemeClr val="tx1"/>
              </a:solidFill>
            </a:endParaRPr>
          </a:p>
          <a:p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F1836397-0EF3-8141-BA87-030336511D3F}"/>
              </a:ext>
            </a:extLst>
          </p:cNvPr>
          <p:cNvSpPr txBox="1">
            <a:spLocks/>
          </p:cNvSpPr>
          <p:nvPr/>
        </p:nvSpPr>
        <p:spPr>
          <a:xfrm>
            <a:off x="5089524" y="966795"/>
            <a:ext cx="3978275" cy="766755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lvl1pPr marL="0" indent="0" algn="l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3100" b="1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19" indent="-285738" algn="l" defTabSz="9143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2952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134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314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495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6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8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xmlns="" id="{05D7044B-B15C-2D46-BB99-2338EEA3A654}"/>
              </a:ext>
            </a:extLst>
          </p:cNvPr>
          <p:cNvSpPr txBox="1">
            <a:spLocks/>
          </p:cNvSpPr>
          <p:nvPr/>
        </p:nvSpPr>
        <p:spPr>
          <a:xfrm>
            <a:off x="-70585" y="1723721"/>
            <a:ext cx="6324600" cy="215444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72000" tIns="0" rIns="0" bIns="0" rtlCol="0">
            <a:spAutoFit/>
          </a:bodyPr>
          <a:lstStyle>
            <a:lvl1pPr marL="0" marR="0" indent="0" algn="l" defTabSz="9143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000" b="1" kern="1200" spc="300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marL="457162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324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486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648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5810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972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133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296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dirty="0"/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xmlns="" id="{05D7044B-B15C-2D46-BB99-2338EEA3A654}"/>
              </a:ext>
            </a:extLst>
          </p:cNvPr>
          <p:cNvSpPr txBox="1">
            <a:spLocks/>
          </p:cNvSpPr>
          <p:nvPr/>
        </p:nvSpPr>
        <p:spPr>
          <a:xfrm>
            <a:off x="-70585" y="3124428"/>
            <a:ext cx="6324600" cy="215444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72000" tIns="0" rIns="0" bIns="0" rtlCol="0">
            <a:spAutoFit/>
          </a:bodyPr>
          <a:lstStyle>
            <a:lvl1pPr marL="0" marR="0" indent="0" algn="l" defTabSz="9143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000" b="1" kern="1200" spc="300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marL="457162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324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486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648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5810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972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133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296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dirty="0"/>
          </a:p>
        </p:txBody>
      </p:sp>
      <p:pic>
        <p:nvPicPr>
          <p:cNvPr id="13317" name="Picture 5" descr="https://freight.cargo.site/t/original/i/7ce8fae7c66df906ab29b406ef990dbf82d3042429d7805939ac447866489c80/clap_ana-curbelo_untepid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4632" flipH="1">
            <a:off x="6209158" y="2061000"/>
            <a:ext cx="2775717" cy="353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3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4">
            <a:extLst>
              <a:ext uri="{FF2B5EF4-FFF2-40B4-BE49-F238E27FC236}">
                <a16:creationId xmlns:a16="http://schemas.microsoft.com/office/drawing/2014/main" xmlns="" id="{EDFEC907-88C2-B14E-B676-F3795D3AF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133350"/>
            <a:ext cx="4670047" cy="276999"/>
          </a:xfrm>
        </p:spPr>
        <p:txBody>
          <a:bodyPr lIns="108000"/>
          <a:lstStyle/>
          <a:p>
            <a:r>
              <a:rPr lang="ru-RU" sz="1800" dirty="0" smtClean="0"/>
              <a:t>ОЦЕНИТЕ, ПОЖАЛУЙСТА, СЕБЯ</a:t>
            </a:r>
            <a:endParaRPr lang="en-US" sz="1800" dirty="0"/>
          </a:p>
        </p:txBody>
      </p:sp>
      <p:sp>
        <p:nvSpPr>
          <p:cNvPr id="21" name="Rectangle 20"/>
          <p:cNvSpPr/>
          <p:nvPr/>
        </p:nvSpPr>
        <p:spPr>
          <a:xfrm>
            <a:off x="228600" y="551237"/>
            <a:ext cx="8610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Каждому из вас нужно выбрать </a:t>
            </a:r>
            <a:r>
              <a:rPr lang="en-US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ru-RU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эмодзи</a:t>
            </a:r>
            <a:r>
              <a:rPr lang="en-US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</a:t>
            </a:r>
            <a:r>
              <a:rPr lang="ru-RU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которое подходит к вашему состоянию после </a:t>
            </a:r>
            <a:r>
              <a:rPr lang="ru-RU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урока</a:t>
            </a:r>
            <a:r>
              <a:rPr lang="ru-RU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C:\Users\logi9\Desktop\kisspng-emoticon-black-and-white-smiley-emoji-comp-no-bg-preview (carve.photos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76350"/>
            <a:ext cx="5715000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79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43E370-B5B1-194D-87E3-F989F12F96B1}"/>
              </a:ext>
            </a:extLst>
          </p:cNvPr>
          <p:cNvSpPr txBox="1"/>
          <p:nvPr/>
        </p:nvSpPr>
        <p:spPr>
          <a:xfrm>
            <a:off x="152400" y="1504950"/>
            <a:ext cx="42672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4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СПАСИБО ЗА</a:t>
            </a:r>
            <a:endParaRPr lang="en-US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2948" y="2038350"/>
            <a:ext cx="20064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sz="48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УРОК!</a:t>
            </a:r>
            <a:endParaRPr lang="en-US" sz="4800" b="1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11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98">
            <a:extLst>
              <a:ext uri="{FF2B5EF4-FFF2-40B4-BE49-F238E27FC236}">
                <a16:creationId xmlns:a16="http://schemas.microsoft.com/office/drawing/2014/main" xmlns="" id="{A60A9001-AD74-E74E-BA45-28427CA24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962150"/>
            <a:ext cx="8242300" cy="1079500"/>
          </a:xfrm>
        </p:spPr>
        <p:txBody>
          <a:bodyPr/>
          <a:lstStyle/>
          <a:p>
            <a:r>
              <a:rPr lang="ru-RU" sz="4400" b="0" dirty="0" smtClean="0"/>
              <a:t>Тема урока</a:t>
            </a:r>
            <a:r>
              <a:rPr lang="en-US" sz="4400" b="0" dirty="0" smtClean="0"/>
              <a:t>: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Разнообразие </a:t>
            </a:r>
            <a:r>
              <a:rPr lang="ru-RU" sz="4400" dirty="0"/>
              <a:t>языков и алфавитов. Естественные и формальные языки</a:t>
            </a:r>
            <a:endParaRPr lang="en-US" sz="4400" dirty="0"/>
          </a:p>
        </p:txBody>
      </p:sp>
      <p:sp>
        <p:nvSpPr>
          <p:cNvPr id="101" name="Subtitle 100">
            <a:extLst>
              <a:ext uri="{FF2B5EF4-FFF2-40B4-BE49-F238E27FC236}">
                <a16:creationId xmlns:a16="http://schemas.microsoft.com/office/drawing/2014/main" xmlns="" id="{AD8058A8-8BBA-DB43-88BB-182E7872A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400550"/>
            <a:ext cx="1041302" cy="276999"/>
          </a:xfrm>
        </p:spPr>
        <p:txBody>
          <a:bodyPr/>
          <a:lstStyle/>
          <a:p>
            <a:r>
              <a:rPr lang="ru-RU" dirty="0" smtClean="0"/>
              <a:t>7 класс</a:t>
            </a:r>
            <a:endParaRPr lang="en-US" dirty="0"/>
          </a:p>
        </p:txBody>
      </p:sp>
      <p:grpSp>
        <p:nvGrpSpPr>
          <p:cNvPr id="2" name="Graphic 133">
            <a:extLst>
              <a:ext uri="{FF2B5EF4-FFF2-40B4-BE49-F238E27FC236}">
                <a16:creationId xmlns:a16="http://schemas.microsoft.com/office/drawing/2014/main" xmlns="" id="{34621D4D-9FD2-C00F-1086-45F15FDF3585}"/>
              </a:ext>
            </a:extLst>
          </p:cNvPr>
          <p:cNvGrpSpPr/>
          <p:nvPr/>
        </p:nvGrpSpPr>
        <p:grpSpPr>
          <a:xfrm rot="5400000">
            <a:off x="7086600" y="209524"/>
            <a:ext cx="1972100" cy="1837952"/>
            <a:chOff x="7315200" y="216160"/>
            <a:chExt cx="1972100" cy="1837952"/>
          </a:xfrm>
          <a:solidFill>
            <a:schemeClr val="accent2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4BAB39FD-D654-1767-1478-731068792F4B}"/>
                </a:ext>
              </a:extLst>
            </p:cNvPr>
            <p:cNvSpPr/>
            <p:nvPr/>
          </p:nvSpPr>
          <p:spPr>
            <a:xfrm>
              <a:off x="7315200" y="216160"/>
              <a:ext cx="499107" cy="474119"/>
            </a:xfrm>
            <a:custGeom>
              <a:avLst/>
              <a:gdLst>
                <a:gd name="connsiteX0" fmla="*/ 499108 w 499107"/>
                <a:gd name="connsiteY0" fmla="*/ 239361 h 474119"/>
                <a:gd name="connsiteX1" fmla="*/ 326820 w 499107"/>
                <a:gd name="connsiteY1" fmla="*/ 263034 h 474119"/>
                <a:gd name="connsiteX2" fmla="*/ 449789 w 499107"/>
                <a:gd name="connsiteY2" fmla="*/ 395867 h 474119"/>
                <a:gd name="connsiteX3" fmla="*/ 335369 w 499107"/>
                <a:gd name="connsiteY3" fmla="*/ 474119 h 474119"/>
                <a:gd name="connsiteX4" fmla="*/ 249225 w 499107"/>
                <a:gd name="connsiteY4" fmla="*/ 314326 h 474119"/>
                <a:gd name="connsiteX5" fmla="*/ 163081 w 499107"/>
                <a:gd name="connsiteY5" fmla="*/ 474119 h 474119"/>
                <a:gd name="connsiteX6" fmla="*/ 48661 w 499107"/>
                <a:gd name="connsiteY6" fmla="*/ 395209 h 474119"/>
                <a:gd name="connsiteX7" fmla="*/ 172288 w 499107"/>
                <a:gd name="connsiteY7" fmla="*/ 263034 h 474119"/>
                <a:gd name="connsiteX8" fmla="*/ 0 w 499107"/>
                <a:gd name="connsiteY8" fmla="*/ 239361 h 474119"/>
                <a:gd name="connsiteX9" fmla="*/ 44716 w 499107"/>
                <a:gd name="connsiteY9" fmla="*/ 112447 h 474119"/>
                <a:gd name="connsiteX10" fmla="*/ 203194 w 499107"/>
                <a:gd name="connsiteY10" fmla="*/ 180178 h 474119"/>
                <a:gd name="connsiteX11" fmla="*/ 176233 w 499107"/>
                <a:gd name="connsiteY11" fmla="*/ 0 h 474119"/>
                <a:gd name="connsiteX12" fmla="*/ 323532 w 499107"/>
                <a:gd name="connsiteY12" fmla="*/ 0 h 474119"/>
                <a:gd name="connsiteX13" fmla="*/ 295914 w 499107"/>
                <a:gd name="connsiteY13" fmla="*/ 180178 h 474119"/>
                <a:gd name="connsiteX14" fmla="*/ 453077 w 499107"/>
                <a:gd name="connsiteY14" fmla="*/ 112447 h 474119"/>
                <a:gd name="connsiteX15" fmla="*/ 499108 w 499107"/>
                <a:gd name="connsiteY15" fmla="*/ 239361 h 47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9107" h="474119">
                  <a:moveTo>
                    <a:pt x="499108" y="239361"/>
                  </a:moveTo>
                  <a:lnTo>
                    <a:pt x="326820" y="263034"/>
                  </a:lnTo>
                  <a:lnTo>
                    <a:pt x="449789" y="395867"/>
                  </a:lnTo>
                  <a:lnTo>
                    <a:pt x="335369" y="474119"/>
                  </a:lnTo>
                  <a:lnTo>
                    <a:pt x="249225" y="314326"/>
                  </a:lnTo>
                  <a:lnTo>
                    <a:pt x="163081" y="474119"/>
                  </a:lnTo>
                  <a:lnTo>
                    <a:pt x="48661" y="395209"/>
                  </a:lnTo>
                  <a:lnTo>
                    <a:pt x="172288" y="263034"/>
                  </a:lnTo>
                  <a:lnTo>
                    <a:pt x="0" y="239361"/>
                  </a:lnTo>
                  <a:lnTo>
                    <a:pt x="44716" y="112447"/>
                  </a:lnTo>
                  <a:lnTo>
                    <a:pt x="203194" y="180178"/>
                  </a:lnTo>
                  <a:lnTo>
                    <a:pt x="176233" y="0"/>
                  </a:lnTo>
                  <a:lnTo>
                    <a:pt x="323532" y="0"/>
                  </a:lnTo>
                  <a:lnTo>
                    <a:pt x="295914" y="180178"/>
                  </a:lnTo>
                  <a:lnTo>
                    <a:pt x="453077" y="112447"/>
                  </a:lnTo>
                  <a:lnTo>
                    <a:pt x="499108" y="239361"/>
                  </a:lnTo>
                  <a:close/>
                </a:path>
              </a:pathLst>
            </a:custGeom>
            <a:grpFill/>
            <a:ln w="6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91DEF0AB-D73A-B086-4B1C-B8DD05C037D7}"/>
                </a:ext>
              </a:extLst>
            </p:cNvPr>
            <p:cNvSpPr/>
            <p:nvPr/>
          </p:nvSpPr>
          <p:spPr>
            <a:xfrm>
              <a:off x="7315200" y="1580650"/>
              <a:ext cx="499107" cy="473461"/>
            </a:xfrm>
            <a:custGeom>
              <a:avLst/>
              <a:gdLst>
                <a:gd name="connsiteX0" fmla="*/ 499108 w 499107"/>
                <a:gd name="connsiteY0" fmla="*/ 239361 h 473461"/>
                <a:gd name="connsiteX1" fmla="*/ 326820 w 499107"/>
                <a:gd name="connsiteY1" fmla="*/ 262377 h 473461"/>
                <a:gd name="connsiteX2" fmla="*/ 449789 w 499107"/>
                <a:gd name="connsiteY2" fmla="*/ 395209 h 473461"/>
                <a:gd name="connsiteX3" fmla="*/ 335369 w 499107"/>
                <a:gd name="connsiteY3" fmla="*/ 473462 h 473461"/>
                <a:gd name="connsiteX4" fmla="*/ 249225 w 499107"/>
                <a:gd name="connsiteY4" fmla="*/ 313668 h 473461"/>
                <a:gd name="connsiteX5" fmla="*/ 163081 w 499107"/>
                <a:gd name="connsiteY5" fmla="*/ 473462 h 473461"/>
                <a:gd name="connsiteX6" fmla="*/ 48661 w 499107"/>
                <a:gd name="connsiteY6" fmla="*/ 395209 h 473461"/>
                <a:gd name="connsiteX7" fmla="*/ 172288 w 499107"/>
                <a:gd name="connsiteY7" fmla="*/ 262377 h 473461"/>
                <a:gd name="connsiteX8" fmla="*/ 0 w 499107"/>
                <a:gd name="connsiteY8" fmla="*/ 239361 h 473461"/>
                <a:gd name="connsiteX9" fmla="*/ 44716 w 499107"/>
                <a:gd name="connsiteY9" fmla="*/ 112447 h 473461"/>
                <a:gd name="connsiteX10" fmla="*/ 203194 w 499107"/>
                <a:gd name="connsiteY10" fmla="*/ 180178 h 473461"/>
                <a:gd name="connsiteX11" fmla="*/ 176233 w 499107"/>
                <a:gd name="connsiteY11" fmla="*/ 0 h 473461"/>
                <a:gd name="connsiteX12" fmla="*/ 323532 w 499107"/>
                <a:gd name="connsiteY12" fmla="*/ 0 h 473461"/>
                <a:gd name="connsiteX13" fmla="*/ 295914 w 499107"/>
                <a:gd name="connsiteY13" fmla="*/ 180178 h 473461"/>
                <a:gd name="connsiteX14" fmla="*/ 453077 w 499107"/>
                <a:gd name="connsiteY14" fmla="*/ 112447 h 473461"/>
                <a:gd name="connsiteX15" fmla="*/ 499108 w 499107"/>
                <a:gd name="connsiteY15" fmla="*/ 239361 h 473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9107" h="473461">
                  <a:moveTo>
                    <a:pt x="499108" y="239361"/>
                  </a:moveTo>
                  <a:lnTo>
                    <a:pt x="326820" y="262377"/>
                  </a:lnTo>
                  <a:lnTo>
                    <a:pt x="449789" y="395209"/>
                  </a:lnTo>
                  <a:lnTo>
                    <a:pt x="335369" y="473462"/>
                  </a:lnTo>
                  <a:lnTo>
                    <a:pt x="249225" y="313668"/>
                  </a:lnTo>
                  <a:lnTo>
                    <a:pt x="163081" y="473462"/>
                  </a:lnTo>
                  <a:lnTo>
                    <a:pt x="48661" y="395209"/>
                  </a:lnTo>
                  <a:lnTo>
                    <a:pt x="172288" y="262377"/>
                  </a:lnTo>
                  <a:lnTo>
                    <a:pt x="0" y="239361"/>
                  </a:lnTo>
                  <a:lnTo>
                    <a:pt x="44716" y="112447"/>
                  </a:lnTo>
                  <a:lnTo>
                    <a:pt x="203194" y="180178"/>
                  </a:lnTo>
                  <a:lnTo>
                    <a:pt x="176233" y="0"/>
                  </a:lnTo>
                  <a:lnTo>
                    <a:pt x="323532" y="0"/>
                  </a:lnTo>
                  <a:lnTo>
                    <a:pt x="295914" y="180178"/>
                  </a:lnTo>
                  <a:lnTo>
                    <a:pt x="453077" y="112447"/>
                  </a:lnTo>
                  <a:lnTo>
                    <a:pt x="499108" y="239361"/>
                  </a:lnTo>
                  <a:close/>
                </a:path>
              </a:pathLst>
            </a:custGeom>
            <a:grpFill/>
            <a:ln w="6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DA37A843-95B4-4315-10EA-F246ED2FB07E}"/>
                </a:ext>
              </a:extLst>
            </p:cNvPr>
            <p:cNvSpPr/>
            <p:nvPr/>
          </p:nvSpPr>
          <p:spPr>
            <a:xfrm>
              <a:off x="7315200" y="899391"/>
              <a:ext cx="499107" cy="473461"/>
            </a:xfrm>
            <a:custGeom>
              <a:avLst/>
              <a:gdLst>
                <a:gd name="connsiteX0" fmla="*/ 499108 w 499107"/>
                <a:gd name="connsiteY0" fmla="*/ 239361 h 473461"/>
                <a:gd name="connsiteX1" fmla="*/ 326820 w 499107"/>
                <a:gd name="connsiteY1" fmla="*/ 262377 h 473461"/>
                <a:gd name="connsiteX2" fmla="*/ 449789 w 499107"/>
                <a:gd name="connsiteY2" fmla="*/ 395209 h 473461"/>
                <a:gd name="connsiteX3" fmla="*/ 335369 w 499107"/>
                <a:gd name="connsiteY3" fmla="*/ 473462 h 473461"/>
                <a:gd name="connsiteX4" fmla="*/ 249225 w 499107"/>
                <a:gd name="connsiteY4" fmla="*/ 313668 h 473461"/>
                <a:gd name="connsiteX5" fmla="*/ 163081 w 499107"/>
                <a:gd name="connsiteY5" fmla="*/ 473462 h 473461"/>
                <a:gd name="connsiteX6" fmla="*/ 48661 w 499107"/>
                <a:gd name="connsiteY6" fmla="*/ 395209 h 473461"/>
                <a:gd name="connsiteX7" fmla="*/ 172288 w 499107"/>
                <a:gd name="connsiteY7" fmla="*/ 262377 h 473461"/>
                <a:gd name="connsiteX8" fmla="*/ 0 w 499107"/>
                <a:gd name="connsiteY8" fmla="*/ 239361 h 473461"/>
                <a:gd name="connsiteX9" fmla="*/ 44716 w 499107"/>
                <a:gd name="connsiteY9" fmla="*/ 112447 h 473461"/>
                <a:gd name="connsiteX10" fmla="*/ 203194 w 499107"/>
                <a:gd name="connsiteY10" fmla="*/ 180179 h 473461"/>
                <a:gd name="connsiteX11" fmla="*/ 176233 w 499107"/>
                <a:gd name="connsiteY11" fmla="*/ 0 h 473461"/>
                <a:gd name="connsiteX12" fmla="*/ 323532 w 499107"/>
                <a:gd name="connsiteY12" fmla="*/ 0 h 473461"/>
                <a:gd name="connsiteX13" fmla="*/ 295914 w 499107"/>
                <a:gd name="connsiteY13" fmla="*/ 180179 h 473461"/>
                <a:gd name="connsiteX14" fmla="*/ 453077 w 499107"/>
                <a:gd name="connsiteY14" fmla="*/ 112447 h 473461"/>
                <a:gd name="connsiteX15" fmla="*/ 499108 w 499107"/>
                <a:gd name="connsiteY15" fmla="*/ 239361 h 473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9107" h="473461">
                  <a:moveTo>
                    <a:pt x="499108" y="239361"/>
                  </a:moveTo>
                  <a:lnTo>
                    <a:pt x="326820" y="262377"/>
                  </a:lnTo>
                  <a:lnTo>
                    <a:pt x="449789" y="395209"/>
                  </a:lnTo>
                  <a:lnTo>
                    <a:pt x="335369" y="473462"/>
                  </a:lnTo>
                  <a:lnTo>
                    <a:pt x="249225" y="313668"/>
                  </a:lnTo>
                  <a:lnTo>
                    <a:pt x="163081" y="473462"/>
                  </a:lnTo>
                  <a:lnTo>
                    <a:pt x="48661" y="395209"/>
                  </a:lnTo>
                  <a:lnTo>
                    <a:pt x="172288" y="262377"/>
                  </a:lnTo>
                  <a:lnTo>
                    <a:pt x="0" y="239361"/>
                  </a:lnTo>
                  <a:lnTo>
                    <a:pt x="44716" y="112447"/>
                  </a:lnTo>
                  <a:lnTo>
                    <a:pt x="203194" y="180179"/>
                  </a:lnTo>
                  <a:lnTo>
                    <a:pt x="176233" y="0"/>
                  </a:lnTo>
                  <a:lnTo>
                    <a:pt x="323532" y="0"/>
                  </a:lnTo>
                  <a:lnTo>
                    <a:pt x="295914" y="180179"/>
                  </a:lnTo>
                  <a:lnTo>
                    <a:pt x="453077" y="112447"/>
                  </a:lnTo>
                  <a:lnTo>
                    <a:pt x="499108" y="239361"/>
                  </a:lnTo>
                  <a:close/>
                </a:path>
              </a:pathLst>
            </a:custGeom>
            <a:grpFill/>
            <a:ln w="6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095E9B4E-395E-1D9C-651D-C39E9B1E6A12}"/>
                </a:ext>
              </a:extLst>
            </p:cNvPr>
            <p:cNvSpPr/>
            <p:nvPr/>
          </p:nvSpPr>
          <p:spPr>
            <a:xfrm>
              <a:off x="8076026" y="216160"/>
              <a:ext cx="499107" cy="474119"/>
            </a:xfrm>
            <a:custGeom>
              <a:avLst/>
              <a:gdLst>
                <a:gd name="connsiteX0" fmla="*/ 499108 w 499107"/>
                <a:gd name="connsiteY0" fmla="*/ 239361 h 474119"/>
                <a:gd name="connsiteX1" fmla="*/ 326820 w 499107"/>
                <a:gd name="connsiteY1" fmla="*/ 263034 h 474119"/>
                <a:gd name="connsiteX2" fmla="*/ 449789 w 499107"/>
                <a:gd name="connsiteY2" fmla="*/ 395867 h 474119"/>
                <a:gd name="connsiteX3" fmla="*/ 335369 w 499107"/>
                <a:gd name="connsiteY3" fmla="*/ 474119 h 474119"/>
                <a:gd name="connsiteX4" fmla="*/ 249225 w 499107"/>
                <a:gd name="connsiteY4" fmla="*/ 314326 h 474119"/>
                <a:gd name="connsiteX5" fmla="*/ 163081 w 499107"/>
                <a:gd name="connsiteY5" fmla="*/ 474119 h 474119"/>
                <a:gd name="connsiteX6" fmla="*/ 48004 w 499107"/>
                <a:gd name="connsiteY6" fmla="*/ 395867 h 474119"/>
                <a:gd name="connsiteX7" fmla="*/ 172288 w 499107"/>
                <a:gd name="connsiteY7" fmla="*/ 263034 h 474119"/>
                <a:gd name="connsiteX8" fmla="*/ 0 w 499107"/>
                <a:gd name="connsiteY8" fmla="*/ 240019 h 474119"/>
                <a:gd name="connsiteX9" fmla="*/ 44716 w 499107"/>
                <a:gd name="connsiteY9" fmla="*/ 113105 h 474119"/>
                <a:gd name="connsiteX10" fmla="*/ 203194 w 499107"/>
                <a:gd name="connsiteY10" fmla="*/ 180836 h 474119"/>
                <a:gd name="connsiteX11" fmla="*/ 176233 w 499107"/>
                <a:gd name="connsiteY11" fmla="*/ 0 h 474119"/>
                <a:gd name="connsiteX12" fmla="*/ 323532 w 499107"/>
                <a:gd name="connsiteY12" fmla="*/ 0 h 474119"/>
                <a:gd name="connsiteX13" fmla="*/ 296571 w 499107"/>
                <a:gd name="connsiteY13" fmla="*/ 180178 h 474119"/>
                <a:gd name="connsiteX14" fmla="*/ 453734 w 499107"/>
                <a:gd name="connsiteY14" fmla="*/ 112447 h 474119"/>
                <a:gd name="connsiteX15" fmla="*/ 499108 w 499107"/>
                <a:gd name="connsiteY15" fmla="*/ 239361 h 47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9107" h="474119">
                  <a:moveTo>
                    <a:pt x="499108" y="239361"/>
                  </a:moveTo>
                  <a:lnTo>
                    <a:pt x="326820" y="263034"/>
                  </a:lnTo>
                  <a:lnTo>
                    <a:pt x="449789" y="395867"/>
                  </a:lnTo>
                  <a:lnTo>
                    <a:pt x="335369" y="474119"/>
                  </a:lnTo>
                  <a:lnTo>
                    <a:pt x="249225" y="314326"/>
                  </a:lnTo>
                  <a:lnTo>
                    <a:pt x="163081" y="474119"/>
                  </a:lnTo>
                  <a:lnTo>
                    <a:pt x="48004" y="395867"/>
                  </a:lnTo>
                  <a:lnTo>
                    <a:pt x="172288" y="263034"/>
                  </a:lnTo>
                  <a:lnTo>
                    <a:pt x="0" y="240019"/>
                  </a:lnTo>
                  <a:lnTo>
                    <a:pt x="44716" y="113105"/>
                  </a:lnTo>
                  <a:lnTo>
                    <a:pt x="203194" y="180836"/>
                  </a:lnTo>
                  <a:lnTo>
                    <a:pt x="176233" y="0"/>
                  </a:lnTo>
                  <a:lnTo>
                    <a:pt x="323532" y="0"/>
                  </a:lnTo>
                  <a:lnTo>
                    <a:pt x="296571" y="180178"/>
                  </a:lnTo>
                  <a:lnTo>
                    <a:pt x="453734" y="112447"/>
                  </a:lnTo>
                  <a:lnTo>
                    <a:pt x="499108" y="239361"/>
                  </a:lnTo>
                  <a:close/>
                </a:path>
              </a:pathLst>
            </a:custGeom>
            <a:grpFill/>
            <a:ln w="6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D2651293-7FBA-28FF-88C3-DECAD6254DDE}"/>
                </a:ext>
              </a:extLst>
            </p:cNvPr>
            <p:cNvSpPr/>
            <p:nvPr/>
          </p:nvSpPr>
          <p:spPr>
            <a:xfrm>
              <a:off x="8788192" y="216160"/>
              <a:ext cx="499107" cy="474119"/>
            </a:xfrm>
            <a:custGeom>
              <a:avLst/>
              <a:gdLst>
                <a:gd name="connsiteX0" fmla="*/ 499108 w 499107"/>
                <a:gd name="connsiteY0" fmla="*/ 239361 h 474119"/>
                <a:gd name="connsiteX1" fmla="*/ 326820 w 499107"/>
                <a:gd name="connsiteY1" fmla="*/ 263034 h 474119"/>
                <a:gd name="connsiteX2" fmla="*/ 449789 w 499107"/>
                <a:gd name="connsiteY2" fmla="*/ 395867 h 474119"/>
                <a:gd name="connsiteX3" fmla="*/ 335369 w 499107"/>
                <a:gd name="connsiteY3" fmla="*/ 474119 h 474119"/>
                <a:gd name="connsiteX4" fmla="*/ 249883 w 499107"/>
                <a:gd name="connsiteY4" fmla="*/ 314326 h 474119"/>
                <a:gd name="connsiteX5" fmla="*/ 163739 w 499107"/>
                <a:gd name="connsiteY5" fmla="*/ 474119 h 474119"/>
                <a:gd name="connsiteX6" fmla="*/ 48661 w 499107"/>
                <a:gd name="connsiteY6" fmla="*/ 395867 h 474119"/>
                <a:gd name="connsiteX7" fmla="*/ 172288 w 499107"/>
                <a:gd name="connsiteY7" fmla="*/ 263034 h 474119"/>
                <a:gd name="connsiteX8" fmla="*/ 0 w 499107"/>
                <a:gd name="connsiteY8" fmla="*/ 239361 h 474119"/>
                <a:gd name="connsiteX9" fmla="*/ 44716 w 499107"/>
                <a:gd name="connsiteY9" fmla="*/ 112447 h 474119"/>
                <a:gd name="connsiteX10" fmla="*/ 203194 w 499107"/>
                <a:gd name="connsiteY10" fmla="*/ 180178 h 474119"/>
                <a:gd name="connsiteX11" fmla="*/ 176233 w 499107"/>
                <a:gd name="connsiteY11" fmla="*/ 0 h 474119"/>
                <a:gd name="connsiteX12" fmla="*/ 323532 w 499107"/>
                <a:gd name="connsiteY12" fmla="*/ 0 h 474119"/>
                <a:gd name="connsiteX13" fmla="*/ 296571 w 499107"/>
                <a:gd name="connsiteY13" fmla="*/ 180178 h 474119"/>
                <a:gd name="connsiteX14" fmla="*/ 453734 w 499107"/>
                <a:gd name="connsiteY14" fmla="*/ 112447 h 474119"/>
                <a:gd name="connsiteX15" fmla="*/ 499108 w 499107"/>
                <a:gd name="connsiteY15" fmla="*/ 239361 h 47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9107" h="474119">
                  <a:moveTo>
                    <a:pt x="499108" y="239361"/>
                  </a:moveTo>
                  <a:lnTo>
                    <a:pt x="326820" y="263034"/>
                  </a:lnTo>
                  <a:lnTo>
                    <a:pt x="449789" y="395867"/>
                  </a:lnTo>
                  <a:lnTo>
                    <a:pt x="335369" y="474119"/>
                  </a:lnTo>
                  <a:lnTo>
                    <a:pt x="249883" y="314326"/>
                  </a:lnTo>
                  <a:lnTo>
                    <a:pt x="163739" y="474119"/>
                  </a:lnTo>
                  <a:lnTo>
                    <a:pt x="48661" y="395867"/>
                  </a:lnTo>
                  <a:lnTo>
                    <a:pt x="172288" y="263034"/>
                  </a:lnTo>
                  <a:lnTo>
                    <a:pt x="0" y="239361"/>
                  </a:lnTo>
                  <a:lnTo>
                    <a:pt x="44716" y="112447"/>
                  </a:lnTo>
                  <a:lnTo>
                    <a:pt x="203194" y="180178"/>
                  </a:lnTo>
                  <a:lnTo>
                    <a:pt x="176233" y="0"/>
                  </a:lnTo>
                  <a:lnTo>
                    <a:pt x="323532" y="0"/>
                  </a:lnTo>
                  <a:lnTo>
                    <a:pt x="296571" y="180178"/>
                  </a:lnTo>
                  <a:lnTo>
                    <a:pt x="453734" y="112447"/>
                  </a:lnTo>
                  <a:lnTo>
                    <a:pt x="499108" y="239361"/>
                  </a:lnTo>
                  <a:close/>
                </a:path>
              </a:pathLst>
            </a:custGeom>
            <a:grpFill/>
            <a:ln w="6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A3DBF49F-AD52-0ED5-DEB5-0D1DCE958031}"/>
                </a:ext>
              </a:extLst>
            </p:cNvPr>
            <p:cNvSpPr/>
            <p:nvPr/>
          </p:nvSpPr>
          <p:spPr>
            <a:xfrm>
              <a:off x="8076026" y="899391"/>
              <a:ext cx="499107" cy="473461"/>
            </a:xfrm>
            <a:custGeom>
              <a:avLst/>
              <a:gdLst>
                <a:gd name="connsiteX0" fmla="*/ 499108 w 499107"/>
                <a:gd name="connsiteY0" fmla="*/ 239361 h 473461"/>
                <a:gd name="connsiteX1" fmla="*/ 326820 w 499107"/>
                <a:gd name="connsiteY1" fmla="*/ 262377 h 473461"/>
                <a:gd name="connsiteX2" fmla="*/ 449789 w 499107"/>
                <a:gd name="connsiteY2" fmla="*/ 395209 h 473461"/>
                <a:gd name="connsiteX3" fmla="*/ 335369 w 499107"/>
                <a:gd name="connsiteY3" fmla="*/ 473462 h 473461"/>
                <a:gd name="connsiteX4" fmla="*/ 249225 w 499107"/>
                <a:gd name="connsiteY4" fmla="*/ 313668 h 473461"/>
                <a:gd name="connsiteX5" fmla="*/ 163081 w 499107"/>
                <a:gd name="connsiteY5" fmla="*/ 473462 h 473461"/>
                <a:gd name="connsiteX6" fmla="*/ 48661 w 499107"/>
                <a:gd name="connsiteY6" fmla="*/ 395209 h 473461"/>
                <a:gd name="connsiteX7" fmla="*/ 172288 w 499107"/>
                <a:gd name="connsiteY7" fmla="*/ 262377 h 473461"/>
                <a:gd name="connsiteX8" fmla="*/ 0 w 499107"/>
                <a:gd name="connsiteY8" fmla="*/ 239361 h 473461"/>
                <a:gd name="connsiteX9" fmla="*/ 44716 w 499107"/>
                <a:gd name="connsiteY9" fmla="*/ 112447 h 473461"/>
                <a:gd name="connsiteX10" fmla="*/ 203194 w 499107"/>
                <a:gd name="connsiteY10" fmla="*/ 180179 h 473461"/>
                <a:gd name="connsiteX11" fmla="*/ 176233 w 499107"/>
                <a:gd name="connsiteY11" fmla="*/ 0 h 473461"/>
                <a:gd name="connsiteX12" fmla="*/ 323532 w 499107"/>
                <a:gd name="connsiteY12" fmla="*/ 0 h 473461"/>
                <a:gd name="connsiteX13" fmla="*/ 296571 w 499107"/>
                <a:gd name="connsiteY13" fmla="*/ 180179 h 473461"/>
                <a:gd name="connsiteX14" fmla="*/ 453734 w 499107"/>
                <a:gd name="connsiteY14" fmla="*/ 112447 h 473461"/>
                <a:gd name="connsiteX15" fmla="*/ 499108 w 499107"/>
                <a:gd name="connsiteY15" fmla="*/ 239361 h 473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9107" h="473461">
                  <a:moveTo>
                    <a:pt x="499108" y="239361"/>
                  </a:moveTo>
                  <a:lnTo>
                    <a:pt x="326820" y="262377"/>
                  </a:lnTo>
                  <a:lnTo>
                    <a:pt x="449789" y="395209"/>
                  </a:lnTo>
                  <a:lnTo>
                    <a:pt x="335369" y="473462"/>
                  </a:lnTo>
                  <a:lnTo>
                    <a:pt x="249225" y="313668"/>
                  </a:lnTo>
                  <a:lnTo>
                    <a:pt x="163081" y="473462"/>
                  </a:lnTo>
                  <a:lnTo>
                    <a:pt x="48661" y="395209"/>
                  </a:lnTo>
                  <a:lnTo>
                    <a:pt x="172288" y="262377"/>
                  </a:lnTo>
                  <a:lnTo>
                    <a:pt x="0" y="239361"/>
                  </a:lnTo>
                  <a:lnTo>
                    <a:pt x="44716" y="112447"/>
                  </a:lnTo>
                  <a:lnTo>
                    <a:pt x="203194" y="180179"/>
                  </a:lnTo>
                  <a:lnTo>
                    <a:pt x="176233" y="0"/>
                  </a:lnTo>
                  <a:lnTo>
                    <a:pt x="323532" y="0"/>
                  </a:lnTo>
                  <a:lnTo>
                    <a:pt x="296571" y="180179"/>
                  </a:lnTo>
                  <a:lnTo>
                    <a:pt x="453734" y="112447"/>
                  </a:lnTo>
                  <a:lnTo>
                    <a:pt x="499108" y="239361"/>
                  </a:lnTo>
                  <a:close/>
                </a:path>
              </a:pathLst>
            </a:custGeom>
            <a:grpFill/>
            <a:ln w="6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77144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0DAA76ED-6E35-264E-BA8A-8FA36C01BC7D}"/>
              </a:ext>
            </a:extLst>
          </p:cNvPr>
          <p:cNvSpPr txBox="1"/>
          <p:nvPr/>
        </p:nvSpPr>
        <p:spPr>
          <a:xfrm>
            <a:off x="5181600" y="1123950"/>
            <a:ext cx="2703403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7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Алфавит</a:t>
            </a:r>
            <a:endParaRPr lang="en-US" sz="27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F45A799A-541F-0844-B0FA-695C2700B933}"/>
              </a:ext>
            </a:extLst>
          </p:cNvPr>
          <p:cNvSpPr txBox="1"/>
          <p:nvPr/>
        </p:nvSpPr>
        <p:spPr>
          <a:xfrm>
            <a:off x="685800" y="1123950"/>
            <a:ext cx="3084403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70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Язык</a:t>
            </a:r>
            <a:endParaRPr lang="en-US" sz="2700" b="1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A2389F76-88BD-0A44-9769-0CEA30784E50}"/>
              </a:ext>
            </a:extLst>
          </p:cNvPr>
          <p:cNvSpPr txBox="1"/>
          <p:nvPr/>
        </p:nvSpPr>
        <p:spPr>
          <a:xfrm>
            <a:off x="701040" y="1782693"/>
            <a:ext cx="341376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— </a:t>
            </a:r>
            <a:r>
              <a:rPr lang="ru-RU" sz="2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система </a:t>
            </a:r>
            <a:r>
              <a:rPr lang="ru-RU" sz="20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знаков и правил для передачи и хранения информации.</a:t>
            </a:r>
            <a:endParaRPr lang="en-US" sz="20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1733550"/>
            <a:ext cx="426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— </a:t>
            </a:r>
            <a:r>
              <a:rPr lang="ru-R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упорядоченный набор знаков, которые используются в языке.</a:t>
            </a:r>
          </a:p>
        </p:txBody>
      </p:sp>
      <p:pic>
        <p:nvPicPr>
          <p:cNvPr id="1026" name="Picture 2" descr="https://sh-starobelogorskaya-r56.gosweb.gosuslugi.ru/netcat_files/104/1589/bdc089ba_6dac_427a_95e5_3a955cb664e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2647950"/>
            <a:ext cx="2769394" cy="2215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5466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29980EE2-19CE-D140-9968-9E94149F5822}"/>
              </a:ext>
            </a:extLst>
          </p:cNvPr>
          <p:cNvSpPr txBox="1"/>
          <p:nvPr/>
        </p:nvSpPr>
        <p:spPr>
          <a:xfrm>
            <a:off x="581278" y="1138682"/>
            <a:ext cx="270340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Язык</a:t>
            </a:r>
            <a:endParaRPr lang="en-US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DF28591D-3E68-4E45-A21B-E09EB1988F0F}"/>
              </a:ext>
            </a:extLst>
          </p:cNvPr>
          <p:cNvSpPr txBox="1"/>
          <p:nvPr/>
        </p:nvSpPr>
        <p:spPr>
          <a:xfrm>
            <a:off x="1035627" y="1798082"/>
            <a:ext cx="27743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используемая 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общения (в 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устной и письменной 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форме)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830297E4-951A-2842-BD3D-D730702C3FAD}"/>
              </a:ext>
            </a:extLst>
          </p:cNvPr>
          <p:cNvSpPr txBox="1"/>
          <p:nvPr/>
        </p:nvSpPr>
        <p:spPr>
          <a:xfrm>
            <a:off x="5171210" y="1138682"/>
            <a:ext cx="308440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Алфавит</a:t>
            </a:r>
            <a:endParaRPr lang="en-US" sz="3200" b="1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B7F3DE02-8291-C34E-9337-DEDAD6A863DF}"/>
              </a:ext>
            </a:extLst>
          </p:cNvPr>
          <p:cNvSpPr txBox="1"/>
          <p:nvPr/>
        </p:nvSpPr>
        <p:spPr>
          <a:xfrm>
            <a:off x="1035627" y="2310884"/>
            <a:ext cx="317348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включает 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себя грамматику, лексику и фонетику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3AB4401E-8114-3745-9058-3B25F069C58A}"/>
              </a:ext>
            </a:extLst>
          </p:cNvPr>
          <p:cNvSpPr txBox="1"/>
          <p:nvPr/>
        </p:nvSpPr>
        <p:spPr>
          <a:xfrm>
            <a:off x="1035627" y="2888218"/>
            <a:ext cx="317348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существует множество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языков 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(более 7000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287B6BB4-8E22-4846-B5D0-9A9E74534F63}"/>
              </a:ext>
            </a:extLst>
          </p:cNvPr>
          <p:cNvSpPr txBox="1"/>
          <p:nvPr/>
        </p:nvSpPr>
        <p:spPr>
          <a:xfrm>
            <a:off x="5635059" y="1798082"/>
            <a:ext cx="27743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используется </a:t>
            </a:r>
            <a:r>
              <a:rPr lang="ru-RU" sz="14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только в письменной </a:t>
            </a:r>
            <a:r>
              <a:rPr lang="ru-RU" sz="14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форме</a:t>
            </a:r>
            <a:endParaRPr lang="ru-RU" sz="14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06D793E2-8704-004A-8E2A-92A35B13D197}"/>
              </a:ext>
            </a:extLst>
          </p:cNvPr>
          <p:cNvSpPr txBox="1"/>
          <p:nvPr/>
        </p:nvSpPr>
        <p:spPr>
          <a:xfrm>
            <a:off x="5635059" y="2310884"/>
            <a:ext cx="305174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только </a:t>
            </a:r>
            <a:r>
              <a:rPr lang="ru-RU" sz="14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графического представления звуков </a:t>
            </a:r>
            <a:r>
              <a:rPr lang="ru-RU" sz="14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языка</a:t>
            </a:r>
            <a:endParaRPr lang="ru-RU" sz="14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9751CC91-8F43-404E-A38E-ACCFD46FF9B2}"/>
              </a:ext>
            </a:extLst>
          </p:cNvPr>
          <p:cNvSpPr txBox="1"/>
          <p:nvPr/>
        </p:nvSpPr>
        <p:spPr>
          <a:xfrm>
            <a:off x="5635059" y="2844284"/>
            <a:ext cx="305174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алфавитов </a:t>
            </a:r>
            <a:r>
              <a:rPr lang="ru-RU" sz="14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значительно меньше; </a:t>
            </a:r>
            <a:endParaRPr lang="ru-RU" sz="1400" dirty="0" smtClean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многие </a:t>
            </a:r>
            <a:r>
              <a:rPr lang="ru-RU" sz="14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языки используют один и тот же алфавит (например, латиницу</a:t>
            </a:r>
            <a:r>
              <a:rPr lang="ru-RU" sz="14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ru-RU" sz="14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1" name="Subtitle 170">
            <a:extLst>
              <a:ext uri="{FF2B5EF4-FFF2-40B4-BE49-F238E27FC236}">
                <a16:creationId xmlns:a16="http://schemas.microsoft.com/office/drawing/2014/main" xmlns="" id="{3BDA8E60-DD54-7E4B-8417-CE58B1ADA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4" y="288923"/>
            <a:ext cx="3847776" cy="153888"/>
          </a:xfrm>
        </p:spPr>
        <p:txBody>
          <a:bodyPr/>
          <a:lstStyle/>
          <a:p>
            <a:r>
              <a:rPr lang="ru-RU" dirty="0"/>
              <a:t>РАЗНООБРАЗИЕ ЯЗЫКОВ И АЛФАВИТОВ</a:t>
            </a:r>
            <a:endParaRPr lang="en-US" dirty="0"/>
          </a:p>
        </p:txBody>
      </p:sp>
      <p:sp>
        <p:nvSpPr>
          <p:cNvPr id="2" name="Graphic 152">
            <a:extLst>
              <a:ext uri="{FF2B5EF4-FFF2-40B4-BE49-F238E27FC236}">
                <a16:creationId xmlns:a16="http://schemas.microsoft.com/office/drawing/2014/main" xmlns="" id="{BF277C79-B8B6-AF46-8560-1BB6FBDB45A4}"/>
              </a:ext>
            </a:extLst>
          </p:cNvPr>
          <p:cNvSpPr/>
          <p:nvPr/>
        </p:nvSpPr>
        <p:spPr>
          <a:xfrm>
            <a:off x="587374" y="1798082"/>
            <a:ext cx="305046" cy="284657"/>
          </a:xfrm>
          <a:custGeom>
            <a:avLst/>
            <a:gdLst>
              <a:gd name="connsiteX0" fmla="*/ 305046 w 305046"/>
              <a:gd name="connsiteY0" fmla="*/ 143717 h 284657"/>
              <a:gd name="connsiteX1" fmla="*/ 199834 w 305046"/>
              <a:gd name="connsiteY1" fmla="*/ 157603 h 284657"/>
              <a:gd name="connsiteX2" fmla="*/ 275389 w 305046"/>
              <a:gd name="connsiteY2" fmla="*/ 237446 h 284657"/>
              <a:gd name="connsiteX3" fmla="*/ 204776 w 305046"/>
              <a:gd name="connsiteY3" fmla="*/ 284657 h 284657"/>
              <a:gd name="connsiteX4" fmla="*/ 152523 w 305046"/>
              <a:gd name="connsiteY4" fmla="*/ 188846 h 284657"/>
              <a:gd name="connsiteX5" fmla="*/ 99564 w 305046"/>
              <a:gd name="connsiteY5" fmla="*/ 284657 h 284657"/>
              <a:gd name="connsiteX6" fmla="*/ 29657 w 305046"/>
              <a:gd name="connsiteY6" fmla="*/ 237446 h 284657"/>
              <a:gd name="connsiteX7" fmla="*/ 105213 w 305046"/>
              <a:gd name="connsiteY7" fmla="*/ 157603 h 284657"/>
              <a:gd name="connsiteX8" fmla="*/ 0 w 305046"/>
              <a:gd name="connsiteY8" fmla="*/ 143717 h 284657"/>
              <a:gd name="connsiteX9" fmla="*/ 27539 w 305046"/>
              <a:gd name="connsiteY9" fmla="*/ 67346 h 284657"/>
              <a:gd name="connsiteX10" fmla="*/ 124278 w 305046"/>
              <a:gd name="connsiteY10" fmla="*/ 108309 h 284657"/>
              <a:gd name="connsiteX11" fmla="*/ 107331 w 305046"/>
              <a:gd name="connsiteY11" fmla="*/ 0 h 284657"/>
              <a:gd name="connsiteX12" fmla="*/ 197009 w 305046"/>
              <a:gd name="connsiteY12" fmla="*/ 0 h 284657"/>
              <a:gd name="connsiteX13" fmla="*/ 180768 w 305046"/>
              <a:gd name="connsiteY13" fmla="*/ 108309 h 284657"/>
              <a:gd name="connsiteX14" fmla="*/ 276801 w 305046"/>
              <a:gd name="connsiteY14" fmla="*/ 67346 h 284657"/>
              <a:gd name="connsiteX15" fmla="*/ 305046 w 305046"/>
              <a:gd name="connsiteY15" fmla="*/ 143717 h 28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5046" h="284657">
                <a:moveTo>
                  <a:pt x="305046" y="143717"/>
                </a:moveTo>
                <a:lnTo>
                  <a:pt x="199834" y="157603"/>
                </a:lnTo>
                <a:lnTo>
                  <a:pt x="275389" y="237446"/>
                </a:lnTo>
                <a:lnTo>
                  <a:pt x="204776" y="284657"/>
                </a:lnTo>
                <a:lnTo>
                  <a:pt x="152523" y="188846"/>
                </a:lnTo>
                <a:lnTo>
                  <a:pt x="99564" y="284657"/>
                </a:lnTo>
                <a:lnTo>
                  <a:pt x="29657" y="237446"/>
                </a:lnTo>
                <a:lnTo>
                  <a:pt x="105213" y="157603"/>
                </a:lnTo>
                <a:lnTo>
                  <a:pt x="0" y="143717"/>
                </a:lnTo>
                <a:lnTo>
                  <a:pt x="27539" y="67346"/>
                </a:lnTo>
                <a:lnTo>
                  <a:pt x="124278" y="108309"/>
                </a:lnTo>
                <a:lnTo>
                  <a:pt x="107331" y="0"/>
                </a:lnTo>
                <a:lnTo>
                  <a:pt x="197009" y="0"/>
                </a:lnTo>
                <a:lnTo>
                  <a:pt x="180768" y="108309"/>
                </a:lnTo>
                <a:lnTo>
                  <a:pt x="276801" y="67346"/>
                </a:lnTo>
                <a:lnTo>
                  <a:pt x="305046" y="143717"/>
                </a:lnTo>
                <a:close/>
              </a:path>
            </a:pathLst>
          </a:custGeom>
          <a:solidFill>
            <a:srgbClr val="17203A"/>
          </a:solidFill>
          <a:ln w="6867" cap="flat">
            <a:noFill/>
            <a:prstDash val="solid"/>
            <a:miter/>
          </a:ln>
        </p:spPr>
        <p:txBody>
          <a:bodyPr rtlCol="0" anchor="ctr"/>
          <a:lstStyle/>
          <a:p>
            <a:endParaRPr lang="pt-BR" sz="2000"/>
          </a:p>
        </p:txBody>
      </p:sp>
      <p:sp>
        <p:nvSpPr>
          <p:cNvPr id="3" name="Graphic 153">
            <a:extLst>
              <a:ext uri="{FF2B5EF4-FFF2-40B4-BE49-F238E27FC236}">
                <a16:creationId xmlns:a16="http://schemas.microsoft.com/office/drawing/2014/main" xmlns="" id="{650EBED2-7B0A-EC4F-92BA-90A02EB7E925}"/>
              </a:ext>
            </a:extLst>
          </p:cNvPr>
          <p:cNvSpPr/>
          <p:nvPr/>
        </p:nvSpPr>
        <p:spPr>
          <a:xfrm>
            <a:off x="587374" y="2341214"/>
            <a:ext cx="305046" cy="284657"/>
          </a:xfrm>
          <a:custGeom>
            <a:avLst/>
            <a:gdLst>
              <a:gd name="connsiteX0" fmla="*/ 305046 w 305046"/>
              <a:gd name="connsiteY0" fmla="*/ 143717 h 284657"/>
              <a:gd name="connsiteX1" fmla="*/ 199834 w 305046"/>
              <a:gd name="connsiteY1" fmla="*/ 157603 h 284657"/>
              <a:gd name="connsiteX2" fmla="*/ 275389 w 305046"/>
              <a:gd name="connsiteY2" fmla="*/ 237446 h 284657"/>
              <a:gd name="connsiteX3" fmla="*/ 204776 w 305046"/>
              <a:gd name="connsiteY3" fmla="*/ 284657 h 284657"/>
              <a:gd name="connsiteX4" fmla="*/ 152523 w 305046"/>
              <a:gd name="connsiteY4" fmla="*/ 188846 h 284657"/>
              <a:gd name="connsiteX5" fmla="*/ 99564 w 305046"/>
              <a:gd name="connsiteY5" fmla="*/ 284657 h 284657"/>
              <a:gd name="connsiteX6" fmla="*/ 29657 w 305046"/>
              <a:gd name="connsiteY6" fmla="*/ 237446 h 284657"/>
              <a:gd name="connsiteX7" fmla="*/ 105213 w 305046"/>
              <a:gd name="connsiteY7" fmla="*/ 157603 h 284657"/>
              <a:gd name="connsiteX8" fmla="*/ 0 w 305046"/>
              <a:gd name="connsiteY8" fmla="*/ 143717 h 284657"/>
              <a:gd name="connsiteX9" fmla="*/ 27539 w 305046"/>
              <a:gd name="connsiteY9" fmla="*/ 67346 h 284657"/>
              <a:gd name="connsiteX10" fmla="*/ 124278 w 305046"/>
              <a:gd name="connsiteY10" fmla="*/ 108309 h 284657"/>
              <a:gd name="connsiteX11" fmla="*/ 107331 w 305046"/>
              <a:gd name="connsiteY11" fmla="*/ 0 h 284657"/>
              <a:gd name="connsiteX12" fmla="*/ 197009 w 305046"/>
              <a:gd name="connsiteY12" fmla="*/ 0 h 284657"/>
              <a:gd name="connsiteX13" fmla="*/ 180768 w 305046"/>
              <a:gd name="connsiteY13" fmla="*/ 108309 h 284657"/>
              <a:gd name="connsiteX14" fmla="*/ 276801 w 305046"/>
              <a:gd name="connsiteY14" fmla="*/ 67346 h 284657"/>
              <a:gd name="connsiteX15" fmla="*/ 305046 w 305046"/>
              <a:gd name="connsiteY15" fmla="*/ 143717 h 28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5046" h="284657">
                <a:moveTo>
                  <a:pt x="305046" y="143717"/>
                </a:moveTo>
                <a:lnTo>
                  <a:pt x="199834" y="157603"/>
                </a:lnTo>
                <a:lnTo>
                  <a:pt x="275389" y="237446"/>
                </a:lnTo>
                <a:lnTo>
                  <a:pt x="204776" y="284657"/>
                </a:lnTo>
                <a:lnTo>
                  <a:pt x="152523" y="188846"/>
                </a:lnTo>
                <a:lnTo>
                  <a:pt x="99564" y="284657"/>
                </a:lnTo>
                <a:lnTo>
                  <a:pt x="29657" y="237446"/>
                </a:lnTo>
                <a:lnTo>
                  <a:pt x="105213" y="157603"/>
                </a:lnTo>
                <a:lnTo>
                  <a:pt x="0" y="143717"/>
                </a:lnTo>
                <a:lnTo>
                  <a:pt x="27539" y="67346"/>
                </a:lnTo>
                <a:lnTo>
                  <a:pt x="124278" y="108309"/>
                </a:lnTo>
                <a:lnTo>
                  <a:pt x="107331" y="0"/>
                </a:lnTo>
                <a:lnTo>
                  <a:pt x="197009" y="0"/>
                </a:lnTo>
                <a:lnTo>
                  <a:pt x="180768" y="108309"/>
                </a:lnTo>
                <a:lnTo>
                  <a:pt x="276801" y="67346"/>
                </a:lnTo>
                <a:lnTo>
                  <a:pt x="305046" y="143717"/>
                </a:lnTo>
                <a:close/>
              </a:path>
            </a:pathLst>
          </a:custGeom>
          <a:solidFill>
            <a:srgbClr val="17203A"/>
          </a:solidFill>
          <a:ln w="6867" cap="flat">
            <a:noFill/>
            <a:prstDash val="solid"/>
            <a:miter/>
          </a:ln>
        </p:spPr>
        <p:txBody>
          <a:bodyPr rtlCol="0" anchor="ctr"/>
          <a:lstStyle/>
          <a:p>
            <a:endParaRPr lang="pt-BR" sz="2000"/>
          </a:p>
        </p:txBody>
      </p:sp>
      <p:sp>
        <p:nvSpPr>
          <p:cNvPr id="4" name="Graphic 154">
            <a:extLst>
              <a:ext uri="{FF2B5EF4-FFF2-40B4-BE49-F238E27FC236}">
                <a16:creationId xmlns:a16="http://schemas.microsoft.com/office/drawing/2014/main" xmlns="" id="{EB823CE5-54D7-6F49-A4B6-81C6CE30E241}"/>
              </a:ext>
            </a:extLst>
          </p:cNvPr>
          <p:cNvSpPr/>
          <p:nvPr/>
        </p:nvSpPr>
        <p:spPr>
          <a:xfrm>
            <a:off x="587374" y="2871996"/>
            <a:ext cx="305046" cy="284657"/>
          </a:xfrm>
          <a:custGeom>
            <a:avLst/>
            <a:gdLst>
              <a:gd name="connsiteX0" fmla="*/ 305046 w 305046"/>
              <a:gd name="connsiteY0" fmla="*/ 143717 h 284657"/>
              <a:gd name="connsiteX1" fmla="*/ 199834 w 305046"/>
              <a:gd name="connsiteY1" fmla="*/ 157603 h 284657"/>
              <a:gd name="connsiteX2" fmla="*/ 275389 w 305046"/>
              <a:gd name="connsiteY2" fmla="*/ 237446 h 284657"/>
              <a:gd name="connsiteX3" fmla="*/ 204776 w 305046"/>
              <a:gd name="connsiteY3" fmla="*/ 284657 h 284657"/>
              <a:gd name="connsiteX4" fmla="*/ 152523 w 305046"/>
              <a:gd name="connsiteY4" fmla="*/ 188846 h 284657"/>
              <a:gd name="connsiteX5" fmla="*/ 99564 w 305046"/>
              <a:gd name="connsiteY5" fmla="*/ 284657 h 284657"/>
              <a:gd name="connsiteX6" fmla="*/ 29657 w 305046"/>
              <a:gd name="connsiteY6" fmla="*/ 237446 h 284657"/>
              <a:gd name="connsiteX7" fmla="*/ 105213 w 305046"/>
              <a:gd name="connsiteY7" fmla="*/ 157603 h 284657"/>
              <a:gd name="connsiteX8" fmla="*/ 0 w 305046"/>
              <a:gd name="connsiteY8" fmla="*/ 143717 h 284657"/>
              <a:gd name="connsiteX9" fmla="*/ 27539 w 305046"/>
              <a:gd name="connsiteY9" fmla="*/ 67346 h 284657"/>
              <a:gd name="connsiteX10" fmla="*/ 124278 w 305046"/>
              <a:gd name="connsiteY10" fmla="*/ 108309 h 284657"/>
              <a:gd name="connsiteX11" fmla="*/ 107331 w 305046"/>
              <a:gd name="connsiteY11" fmla="*/ 0 h 284657"/>
              <a:gd name="connsiteX12" fmla="*/ 197009 w 305046"/>
              <a:gd name="connsiteY12" fmla="*/ 0 h 284657"/>
              <a:gd name="connsiteX13" fmla="*/ 180768 w 305046"/>
              <a:gd name="connsiteY13" fmla="*/ 108309 h 284657"/>
              <a:gd name="connsiteX14" fmla="*/ 276801 w 305046"/>
              <a:gd name="connsiteY14" fmla="*/ 67346 h 284657"/>
              <a:gd name="connsiteX15" fmla="*/ 305046 w 305046"/>
              <a:gd name="connsiteY15" fmla="*/ 143717 h 28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5046" h="284657">
                <a:moveTo>
                  <a:pt x="305046" y="143717"/>
                </a:moveTo>
                <a:lnTo>
                  <a:pt x="199834" y="157603"/>
                </a:lnTo>
                <a:lnTo>
                  <a:pt x="275389" y="237446"/>
                </a:lnTo>
                <a:lnTo>
                  <a:pt x="204776" y="284657"/>
                </a:lnTo>
                <a:lnTo>
                  <a:pt x="152523" y="188846"/>
                </a:lnTo>
                <a:lnTo>
                  <a:pt x="99564" y="284657"/>
                </a:lnTo>
                <a:lnTo>
                  <a:pt x="29657" y="237446"/>
                </a:lnTo>
                <a:lnTo>
                  <a:pt x="105213" y="157603"/>
                </a:lnTo>
                <a:lnTo>
                  <a:pt x="0" y="143717"/>
                </a:lnTo>
                <a:lnTo>
                  <a:pt x="27539" y="67346"/>
                </a:lnTo>
                <a:lnTo>
                  <a:pt x="124278" y="108309"/>
                </a:lnTo>
                <a:lnTo>
                  <a:pt x="107331" y="0"/>
                </a:lnTo>
                <a:lnTo>
                  <a:pt x="197009" y="0"/>
                </a:lnTo>
                <a:lnTo>
                  <a:pt x="180768" y="108309"/>
                </a:lnTo>
                <a:lnTo>
                  <a:pt x="276801" y="67346"/>
                </a:lnTo>
                <a:lnTo>
                  <a:pt x="305046" y="143717"/>
                </a:lnTo>
                <a:close/>
              </a:path>
            </a:pathLst>
          </a:custGeom>
          <a:solidFill>
            <a:srgbClr val="17203A"/>
          </a:solidFill>
          <a:ln w="6867" cap="flat">
            <a:noFill/>
            <a:prstDash val="solid"/>
            <a:miter/>
          </a:ln>
        </p:spPr>
        <p:txBody>
          <a:bodyPr rtlCol="0" anchor="ctr"/>
          <a:lstStyle/>
          <a:p>
            <a:endParaRPr lang="pt-BR" sz="2000"/>
          </a:p>
        </p:txBody>
      </p:sp>
      <p:sp>
        <p:nvSpPr>
          <p:cNvPr id="5" name="Graphic 158">
            <a:extLst>
              <a:ext uri="{FF2B5EF4-FFF2-40B4-BE49-F238E27FC236}">
                <a16:creationId xmlns:a16="http://schemas.microsoft.com/office/drawing/2014/main" xmlns="" id="{073DF135-AA0D-8144-82A5-D70FAC9CF1AF}"/>
              </a:ext>
            </a:extLst>
          </p:cNvPr>
          <p:cNvSpPr/>
          <p:nvPr/>
        </p:nvSpPr>
        <p:spPr>
          <a:xfrm>
            <a:off x="5186806" y="1798082"/>
            <a:ext cx="305046" cy="284657"/>
          </a:xfrm>
          <a:custGeom>
            <a:avLst/>
            <a:gdLst>
              <a:gd name="connsiteX0" fmla="*/ 305046 w 305046"/>
              <a:gd name="connsiteY0" fmla="*/ 143717 h 284657"/>
              <a:gd name="connsiteX1" fmla="*/ 199834 w 305046"/>
              <a:gd name="connsiteY1" fmla="*/ 157603 h 284657"/>
              <a:gd name="connsiteX2" fmla="*/ 275389 w 305046"/>
              <a:gd name="connsiteY2" fmla="*/ 237446 h 284657"/>
              <a:gd name="connsiteX3" fmla="*/ 204776 w 305046"/>
              <a:gd name="connsiteY3" fmla="*/ 284657 h 284657"/>
              <a:gd name="connsiteX4" fmla="*/ 152523 w 305046"/>
              <a:gd name="connsiteY4" fmla="*/ 188846 h 284657"/>
              <a:gd name="connsiteX5" fmla="*/ 99564 w 305046"/>
              <a:gd name="connsiteY5" fmla="*/ 284657 h 284657"/>
              <a:gd name="connsiteX6" fmla="*/ 29657 w 305046"/>
              <a:gd name="connsiteY6" fmla="*/ 237446 h 284657"/>
              <a:gd name="connsiteX7" fmla="*/ 105213 w 305046"/>
              <a:gd name="connsiteY7" fmla="*/ 157603 h 284657"/>
              <a:gd name="connsiteX8" fmla="*/ 0 w 305046"/>
              <a:gd name="connsiteY8" fmla="*/ 143717 h 284657"/>
              <a:gd name="connsiteX9" fmla="*/ 27539 w 305046"/>
              <a:gd name="connsiteY9" fmla="*/ 67346 h 284657"/>
              <a:gd name="connsiteX10" fmla="*/ 124278 w 305046"/>
              <a:gd name="connsiteY10" fmla="*/ 108309 h 284657"/>
              <a:gd name="connsiteX11" fmla="*/ 107331 w 305046"/>
              <a:gd name="connsiteY11" fmla="*/ 0 h 284657"/>
              <a:gd name="connsiteX12" fmla="*/ 197009 w 305046"/>
              <a:gd name="connsiteY12" fmla="*/ 0 h 284657"/>
              <a:gd name="connsiteX13" fmla="*/ 180768 w 305046"/>
              <a:gd name="connsiteY13" fmla="*/ 108309 h 284657"/>
              <a:gd name="connsiteX14" fmla="*/ 276801 w 305046"/>
              <a:gd name="connsiteY14" fmla="*/ 67346 h 284657"/>
              <a:gd name="connsiteX15" fmla="*/ 305046 w 305046"/>
              <a:gd name="connsiteY15" fmla="*/ 143717 h 28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5046" h="284657">
                <a:moveTo>
                  <a:pt x="305046" y="143717"/>
                </a:moveTo>
                <a:lnTo>
                  <a:pt x="199834" y="157603"/>
                </a:lnTo>
                <a:lnTo>
                  <a:pt x="275389" y="237446"/>
                </a:lnTo>
                <a:lnTo>
                  <a:pt x="204776" y="284657"/>
                </a:lnTo>
                <a:lnTo>
                  <a:pt x="152523" y="188846"/>
                </a:lnTo>
                <a:lnTo>
                  <a:pt x="99564" y="284657"/>
                </a:lnTo>
                <a:lnTo>
                  <a:pt x="29657" y="237446"/>
                </a:lnTo>
                <a:lnTo>
                  <a:pt x="105213" y="157603"/>
                </a:lnTo>
                <a:lnTo>
                  <a:pt x="0" y="143717"/>
                </a:lnTo>
                <a:lnTo>
                  <a:pt x="27539" y="67346"/>
                </a:lnTo>
                <a:lnTo>
                  <a:pt x="124278" y="108309"/>
                </a:lnTo>
                <a:lnTo>
                  <a:pt x="107331" y="0"/>
                </a:lnTo>
                <a:lnTo>
                  <a:pt x="197009" y="0"/>
                </a:lnTo>
                <a:lnTo>
                  <a:pt x="180768" y="108309"/>
                </a:lnTo>
                <a:lnTo>
                  <a:pt x="276801" y="67346"/>
                </a:lnTo>
                <a:lnTo>
                  <a:pt x="305046" y="143717"/>
                </a:lnTo>
                <a:close/>
              </a:path>
            </a:pathLst>
          </a:custGeom>
          <a:solidFill>
            <a:schemeClr val="accent1"/>
          </a:solidFill>
          <a:ln w="6867" cap="flat">
            <a:noFill/>
            <a:prstDash val="solid"/>
            <a:miter/>
          </a:ln>
        </p:spPr>
        <p:txBody>
          <a:bodyPr rtlCol="0" anchor="ctr"/>
          <a:lstStyle/>
          <a:p>
            <a:endParaRPr lang="pt-BR" sz="2000"/>
          </a:p>
        </p:txBody>
      </p:sp>
      <p:sp>
        <p:nvSpPr>
          <p:cNvPr id="6" name="Graphic 159">
            <a:extLst>
              <a:ext uri="{FF2B5EF4-FFF2-40B4-BE49-F238E27FC236}">
                <a16:creationId xmlns:a16="http://schemas.microsoft.com/office/drawing/2014/main" xmlns="" id="{2760EE15-54E0-5C4D-832B-127801513763}"/>
              </a:ext>
            </a:extLst>
          </p:cNvPr>
          <p:cNvSpPr/>
          <p:nvPr/>
        </p:nvSpPr>
        <p:spPr>
          <a:xfrm>
            <a:off x="5186806" y="2341214"/>
            <a:ext cx="305046" cy="284657"/>
          </a:xfrm>
          <a:custGeom>
            <a:avLst/>
            <a:gdLst>
              <a:gd name="connsiteX0" fmla="*/ 305046 w 305046"/>
              <a:gd name="connsiteY0" fmla="*/ 143717 h 284657"/>
              <a:gd name="connsiteX1" fmla="*/ 199834 w 305046"/>
              <a:gd name="connsiteY1" fmla="*/ 157603 h 284657"/>
              <a:gd name="connsiteX2" fmla="*/ 275389 w 305046"/>
              <a:gd name="connsiteY2" fmla="*/ 237446 h 284657"/>
              <a:gd name="connsiteX3" fmla="*/ 204776 w 305046"/>
              <a:gd name="connsiteY3" fmla="*/ 284657 h 284657"/>
              <a:gd name="connsiteX4" fmla="*/ 152523 w 305046"/>
              <a:gd name="connsiteY4" fmla="*/ 188846 h 284657"/>
              <a:gd name="connsiteX5" fmla="*/ 99564 w 305046"/>
              <a:gd name="connsiteY5" fmla="*/ 284657 h 284657"/>
              <a:gd name="connsiteX6" fmla="*/ 29657 w 305046"/>
              <a:gd name="connsiteY6" fmla="*/ 237446 h 284657"/>
              <a:gd name="connsiteX7" fmla="*/ 105213 w 305046"/>
              <a:gd name="connsiteY7" fmla="*/ 157603 h 284657"/>
              <a:gd name="connsiteX8" fmla="*/ 0 w 305046"/>
              <a:gd name="connsiteY8" fmla="*/ 143717 h 284657"/>
              <a:gd name="connsiteX9" fmla="*/ 27539 w 305046"/>
              <a:gd name="connsiteY9" fmla="*/ 67346 h 284657"/>
              <a:gd name="connsiteX10" fmla="*/ 124278 w 305046"/>
              <a:gd name="connsiteY10" fmla="*/ 108309 h 284657"/>
              <a:gd name="connsiteX11" fmla="*/ 107331 w 305046"/>
              <a:gd name="connsiteY11" fmla="*/ 0 h 284657"/>
              <a:gd name="connsiteX12" fmla="*/ 197009 w 305046"/>
              <a:gd name="connsiteY12" fmla="*/ 0 h 284657"/>
              <a:gd name="connsiteX13" fmla="*/ 180768 w 305046"/>
              <a:gd name="connsiteY13" fmla="*/ 108309 h 284657"/>
              <a:gd name="connsiteX14" fmla="*/ 276801 w 305046"/>
              <a:gd name="connsiteY14" fmla="*/ 67346 h 284657"/>
              <a:gd name="connsiteX15" fmla="*/ 305046 w 305046"/>
              <a:gd name="connsiteY15" fmla="*/ 143717 h 28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5046" h="284657">
                <a:moveTo>
                  <a:pt x="305046" y="143717"/>
                </a:moveTo>
                <a:lnTo>
                  <a:pt x="199834" y="157603"/>
                </a:lnTo>
                <a:lnTo>
                  <a:pt x="275389" y="237446"/>
                </a:lnTo>
                <a:lnTo>
                  <a:pt x="204776" y="284657"/>
                </a:lnTo>
                <a:lnTo>
                  <a:pt x="152523" y="188846"/>
                </a:lnTo>
                <a:lnTo>
                  <a:pt x="99564" y="284657"/>
                </a:lnTo>
                <a:lnTo>
                  <a:pt x="29657" y="237446"/>
                </a:lnTo>
                <a:lnTo>
                  <a:pt x="105213" y="157603"/>
                </a:lnTo>
                <a:lnTo>
                  <a:pt x="0" y="143717"/>
                </a:lnTo>
                <a:lnTo>
                  <a:pt x="27539" y="67346"/>
                </a:lnTo>
                <a:lnTo>
                  <a:pt x="124278" y="108309"/>
                </a:lnTo>
                <a:lnTo>
                  <a:pt x="107331" y="0"/>
                </a:lnTo>
                <a:lnTo>
                  <a:pt x="197009" y="0"/>
                </a:lnTo>
                <a:lnTo>
                  <a:pt x="180768" y="108309"/>
                </a:lnTo>
                <a:lnTo>
                  <a:pt x="276801" y="67346"/>
                </a:lnTo>
                <a:lnTo>
                  <a:pt x="305046" y="143717"/>
                </a:lnTo>
                <a:close/>
              </a:path>
            </a:pathLst>
          </a:custGeom>
          <a:solidFill>
            <a:schemeClr val="accent1"/>
          </a:solidFill>
          <a:ln w="6867" cap="flat">
            <a:noFill/>
            <a:prstDash val="solid"/>
            <a:miter/>
          </a:ln>
        </p:spPr>
        <p:txBody>
          <a:bodyPr rtlCol="0" anchor="ctr"/>
          <a:lstStyle/>
          <a:p>
            <a:endParaRPr lang="pt-BR" sz="2000"/>
          </a:p>
        </p:txBody>
      </p:sp>
      <p:sp>
        <p:nvSpPr>
          <p:cNvPr id="7" name="Graphic 160">
            <a:extLst>
              <a:ext uri="{FF2B5EF4-FFF2-40B4-BE49-F238E27FC236}">
                <a16:creationId xmlns:a16="http://schemas.microsoft.com/office/drawing/2014/main" xmlns="" id="{515C67CE-D2E2-F64C-B2AD-B3E80EF63890}"/>
              </a:ext>
            </a:extLst>
          </p:cNvPr>
          <p:cNvSpPr/>
          <p:nvPr/>
        </p:nvSpPr>
        <p:spPr>
          <a:xfrm>
            <a:off x="5186806" y="2871996"/>
            <a:ext cx="305046" cy="284657"/>
          </a:xfrm>
          <a:custGeom>
            <a:avLst/>
            <a:gdLst>
              <a:gd name="connsiteX0" fmla="*/ 305046 w 305046"/>
              <a:gd name="connsiteY0" fmla="*/ 143717 h 284657"/>
              <a:gd name="connsiteX1" fmla="*/ 199834 w 305046"/>
              <a:gd name="connsiteY1" fmla="*/ 157603 h 284657"/>
              <a:gd name="connsiteX2" fmla="*/ 275389 w 305046"/>
              <a:gd name="connsiteY2" fmla="*/ 237446 h 284657"/>
              <a:gd name="connsiteX3" fmla="*/ 204776 w 305046"/>
              <a:gd name="connsiteY3" fmla="*/ 284657 h 284657"/>
              <a:gd name="connsiteX4" fmla="*/ 152523 w 305046"/>
              <a:gd name="connsiteY4" fmla="*/ 188846 h 284657"/>
              <a:gd name="connsiteX5" fmla="*/ 99564 w 305046"/>
              <a:gd name="connsiteY5" fmla="*/ 284657 h 284657"/>
              <a:gd name="connsiteX6" fmla="*/ 29657 w 305046"/>
              <a:gd name="connsiteY6" fmla="*/ 237446 h 284657"/>
              <a:gd name="connsiteX7" fmla="*/ 105213 w 305046"/>
              <a:gd name="connsiteY7" fmla="*/ 157603 h 284657"/>
              <a:gd name="connsiteX8" fmla="*/ 0 w 305046"/>
              <a:gd name="connsiteY8" fmla="*/ 143717 h 284657"/>
              <a:gd name="connsiteX9" fmla="*/ 27539 w 305046"/>
              <a:gd name="connsiteY9" fmla="*/ 67346 h 284657"/>
              <a:gd name="connsiteX10" fmla="*/ 124278 w 305046"/>
              <a:gd name="connsiteY10" fmla="*/ 108309 h 284657"/>
              <a:gd name="connsiteX11" fmla="*/ 107331 w 305046"/>
              <a:gd name="connsiteY11" fmla="*/ 0 h 284657"/>
              <a:gd name="connsiteX12" fmla="*/ 197009 w 305046"/>
              <a:gd name="connsiteY12" fmla="*/ 0 h 284657"/>
              <a:gd name="connsiteX13" fmla="*/ 180768 w 305046"/>
              <a:gd name="connsiteY13" fmla="*/ 108309 h 284657"/>
              <a:gd name="connsiteX14" fmla="*/ 276801 w 305046"/>
              <a:gd name="connsiteY14" fmla="*/ 67346 h 284657"/>
              <a:gd name="connsiteX15" fmla="*/ 305046 w 305046"/>
              <a:gd name="connsiteY15" fmla="*/ 143717 h 28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5046" h="284657">
                <a:moveTo>
                  <a:pt x="305046" y="143717"/>
                </a:moveTo>
                <a:lnTo>
                  <a:pt x="199834" y="157603"/>
                </a:lnTo>
                <a:lnTo>
                  <a:pt x="275389" y="237446"/>
                </a:lnTo>
                <a:lnTo>
                  <a:pt x="204776" y="284657"/>
                </a:lnTo>
                <a:lnTo>
                  <a:pt x="152523" y="188846"/>
                </a:lnTo>
                <a:lnTo>
                  <a:pt x="99564" y="284657"/>
                </a:lnTo>
                <a:lnTo>
                  <a:pt x="29657" y="237446"/>
                </a:lnTo>
                <a:lnTo>
                  <a:pt x="105213" y="157603"/>
                </a:lnTo>
                <a:lnTo>
                  <a:pt x="0" y="143717"/>
                </a:lnTo>
                <a:lnTo>
                  <a:pt x="27539" y="67346"/>
                </a:lnTo>
                <a:lnTo>
                  <a:pt x="124278" y="108309"/>
                </a:lnTo>
                <a:lnTo>
                  <a:pt x="107331" y="0"/>
                </a:lnTo>
                <a:lnTo>
                  <a:pt x="197009" y="0"/>
                </a:lnTo>
                <a:lnTo>
                  <a:pt x="180768" y="108309"/>
                </a:lnTo>
                <a:lnTo>
                  <a:pt x="276801" y="67346"/>
                </a:lnTo>
                <a:lnTo>
                  <a:pt x="305046" y="143717"/>
                </a:lnTo>
                <a:close/>
              </a:path>
            </a:pathLst>
          </a:custGeom>
          <a:solidFill>
            <a:schemeClr val="accent1"/>
          </a:solidFill>
          <a:ln w="6867" cap="flat">
            <a:noFill/>
            <a:prstDash val="solid"/>
            <a:miter/>
          </a:ln>
        </p:spPr>
        <p:txBody>
          <a:bodyPr rtlCol="0" anchor="ctr"/>
          <a:lstStyle/>
          <a:p>
            <a:endParaRPr lang="pt-BR" sz="2000"/>
          </a:p>
        </p:txBody>
      </p:sp>
      <p:sp>
        <p:nvSpPr>
          <p:cNvPr id="23" name="Subtitle 170">
            <a:extLst>
              <a:ext uri="{FF2B5EF4-FFF2-40B4-BE49-F238E27FC236}">
                <a16:creationId xmlns:a16="http://schemas.microsoft.com/office/drawing/2014/main" xmlns="" id="{3BDA8E60-DD54-7E4B-8417-CE58B1ADAA0F}"/>
              </a:ext>
            </a:extLst>
          </p:cNvPr>
          <p:cNvSpPr txBox="1">
            <a:spLocks/>
          </p:cNvSpPr>
          <p:nvPr/>
        </p:nvSpPr>
        <p:spPr>
          <a:xfrm>
            <a:off x="2514600" y="707795"/>
            <a:ext cx="4054884" cy="430887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72000" tIns="0" rIns="0" bIns="0" rtlCol="0">
            <a:spAutoFit/>
          </a:bodyPr>
          <a:lstStyle>
            <a:lvl1pPr marL="0" marR="0" indent="0" algn="l" defTabSz="9143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000" b="1" kern="1200" spc="300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marL="457162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324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486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648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5810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972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133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296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В чём же разница</a:t>
            </a:r>
            <a:r>
              <a:rPr lang="en-US" sz="2800" dirty="0" smtClean="0"/>
              <a:t>?</a:t>
            </a:r>
            <a:endParaRPr lang="ru-RU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AB4401E-8114-3745-9058-3B25F069C58A}"/>
              </a:ext>
            </a:extLst>
          </p:cNvPr>
          <p:cNvSpPr txBox="1"/>
          <p:nvPr/>
        </p:nvSpPr>
        <p:spPr>
          <a:xfrm>
            <a:off x="1035626" y="3678019"/>
            <a:ext cx="317348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более 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сложен, включает в себя синтаксис, 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семантику, пунктуация 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грамматику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751CC91-8F43-404E-A38E-ACCFD46FF9B2}"/>
              </a:ext>
            </a:extLst>
          </p:cNvPr>
          <p:cNvSpPr txBox="1"/>
          <p:nvPr/>
        </p:nvSpPr>
        <p:spPr>
          <a:xfrm>
            <a:off x="5635058" y="3634085"/>
            <a:ext cx="305174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проще, его </a:t>
            </a:r>
            <a:r>
              <a:rPr lang="ru-RU" sz="14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изучение сводится к запоминанию </a:t>
            </a:r>
            <a:r>
              <a:rPr lang="ru-RU" sz="14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символов</a:t>
            </a:r>
            <a:endParaRPr lang="ru-RU" sz="14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Graphic 154">
            <a:extLst>
              <a:ext uri="{FF2B5EF4-FFF2-40B4-BE49-F238E27FC236}">
                <a16:creationId xmlns:a16="http://schemas.microsoft.com/office/drawing/2014/main" xmlns="" id="{EB823CE5-54D7-6F49-A4B6-81C6CE30E241}"/>
              </a:ext>
            </a:extLst>
          </p:cNvPr>
          <p:cNvSpPr/>
          <p:nvPr/>
        </p:nvSpPr>
        <p:spPr>
          <a:xfrm>
            <a:off x="587373" y="3661797"/>
            <a:ext cx="305046" cy="284657"/>
          </a:xfrm>
          <a:custGeom>
            <a:avLst/>
            <a:gdLst>
              <a:gd name="connsiteX0" fmla="*/ 305046 w 305046"/>
              <a:gd name="connsiteY0" fmla="*/ 143717 h 284657"/>
              <a:gd name="connsiteX1" fmla="*/ 199834 w 305046"/>
              <a:gd name="connsiteY1" fmla="*/ 157603 h 284657"/>
              <a:gd name="connsiteX2" fmla="*/ 275389 w 305046"/>
              <a:gd name="connsiteY2" fmla="*/ 237446 h 284657"/>
              <a:gd name="connsiteX3" fmla="*/ 204776 w 305046"/>
              <a:gd name="connsiteY3" fmla="*/ 284657 h 284657"/>
              <a:gd name="connsiteX4" fmla="*/ 152523 w 305046"/>
              <a:gd name="connsiteY4" fmla="*/ 188846 h 284657"/>
              <a:gd name="connsiteX5" fmla="*/ 99564 w 305046"/>
              <a:gd name="connsiteY5" fmla="*/ 284657 h 284657"/>
              <a:gd name="connsiteX6" fmla="*/ 29657 w 305046"/>
              <a:gd name="connsiteY6" fmla="*/ 237446 h 284657"/>
              <a:gd name="connsiteX7" fmla="*/ 105213 w 305046"/>
              <a:gd name="connsiteY7" fmla="*/ 157603 h 284657"/>
              <a:gd name="connsiteX8" fmla="*/ 0 w 305046"/>
              <a:gd name="connsiteY8" fmla="*/ 143717 h 284657"/>
              <a:gd name="connsiteX9" fmla="*/ 27539 w 305046"/>
              <a:gd name="connsiteY9" fmla="*/ 67346 h 284657"/>
              <a:gd name="connsiteX10" fmla="*/ 124278 w 305046"/>
              <a:gd name="connsiteY10" fmla="*/ 108309 h 284657"/>
              <a:gd name="connsiteX11" fmla="*/ 107331 w 305046"/>
              <a:gd name="connsiteY11" fmla="*/ 0 h 284657"/>
              <a:gd name="connsiteX12" fmla="*/ 197009 w 305046"/>
              <a:gd name="connsiteY12" fmla="*/ 0 h 284657"/>
              <a:gd name="connsiteX13" fmla="*/ 180768 w 305046"/>
              <a:gd name="connsiteY13" fmla="*/ 108309 h 284657"/>
              <a:gd name="connsiteX14" fmla="*/ 276801 w 305046"/>
              <a:gd name="connsiteY14" fmla="*/ 67346 h 284657"/>
              <a:gd name="connsiteX15" fmla="*/ 305046 w 305046"/>
              <a:gd name="connsiteY15" fmla="*/ 143717 h 28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5046" h="284657">
                <a:moveTo>
                  <a:pt x="305046" y="143717"/>
                </a:moveTo>
                <a:lnTo>
                  <a:pt x="199834" y="157603"/>
                </a:lnTo>
                <a:lnTo>
                  <a:pt x="275389" y="237446"/>
                </a:lnTo>
                <a:lnTo>
                  <a:pt x="204776" y="284657"/>
                </a:lnTo>
                <a:lnTo>
                  <a:pt x="152523" y="188846"/>
                </a:lnTo>
                <a:lnTo>
                  <a:pt x="99564" y="284657"/>
                </a:lnTo>
                <a:lnTo>
                  <a:pt x="29657" y="237446"/>
                </a:lnTo>
                <a:lnTo>
                  <a:pt x="105213" y="157603"/>
                </a:lnTo>
                <a:lnTo>
                  <a:pt x="0" y="143717"/>
                </a:lnTo>
                <a:lnTo>
                  <a:pt x="27539" y="67346"/>
                </a:lnTo>
                <a:lnTo>
                  <a:pt x="124278" y="108309"/>
                </a:lnTo>
                <a:lnTo>
                  <a:pt x="107331" y="0"/>
                </a:lnTo>
                <a:lnTo>
                  <a:pt x="197009" y="0"/>
                </a:lnTo>
                <a:lnTo>
                  <a:pt x="180768" y="108309"/>
                </a:lnTo>
                <a:lnTo>
                  <a:pt x="276801" y="67346"/>
                </a:lnTo>
                <a:lnTo>
                  <a:pt x="305046" y="143717"/>
                </a:lnTo>
                <a:close/>
              </a:path>
            </a:pathLst>
          </a:custGeom>
          <a:solidFill>
            <a:srgbClr val="17203A"/>
          </a:solidFill>
          <a:ln w="6867" cap="flat">
            <a:noFill/>
            <a:prstDash val="solid"/>
            <a:miter/>
          </a:ln>
        </p:spPr>
        <p:txBody>
          <a:bodyPr rtlCol="0" anchor="ctr"/>
          <a:lstStyle/>
          <a:p>
            <a:endParaRPr lang="pt-BR" sz="2000"/>
          </a:p>
        </p:txBody>
      </p:sp>
      <p:sp>
        <p:nvSpPr>
          <p:cNvPr id="27" name="Graphic 160">
            <a:extLst>
              <a:ext uri="{FF2B5EF4-FFF2-40B4-BE49-F238E27FC236}">
                <a16:creationId xmlns:a16="http://schemas.microsoft.com/office/drawing/2014/main" xmlns="" id="{515C67CE-D2E2-F64C-B2AD-B3E80EF63890}"/>
              </a:ext>
            </a:extLst>
          </p:cNvPr>
          <p:cNvSpPr/>
          <p:nvPr/>
        </p:nvSpPr>
        <p:spPr>
          <a:xfrm>
            <a:off x="5186805" y="3661797"/>
            <a:ext cx="305046" cy="284657"/>
          </a:xfrm>
          <a:custGeom>
            <a:avLst/>
            <a:gdLst>
              <a:gd name="connsiteX0" fmla="*/ 305046 w 305046"/>
              <a:gd name="connsiteY0" fmla="*/ 143717 h 284657"/>
              <a:gd name="connsiteX1" fmla="*/ 199834 w 305046"/>
              <a:gd name="connsiteY1" fmla="*/ 157603 h 284657"/>
              <a:gd name="connsiteX2" fmla="*/ 275389 w 305046"/>
              <a:gd name="connsiteY2" fmla="*/ 237446 h 284657"/>
              <a:gd name="connsiteX3" fmla="*/ 204776 w 305046"/>
              <a:gd name="connsiteY3" fmla="*/ 284657 h 284657"/>
              <a:gd name="connsiteX4" fmla="*/ 152523 w 305046"/>
              <a:gd name="connsiteY4" fmla="*/ 188846 h 284657"/>
              <a:gd name="connsiteX5" fmla="*/ 99564 w 305046"/>
              <a:gd name="connsiteY5" fmla="*/ 284657 h 284657"/>
              <a:gd name="connsiteX6" fmla="*/ 29657 w 305046"/>
              <a:gd name="connsiteY6" fmla="*/ 237446 h 284657"/>
              <a:gd name="connsiteX7" fmla="*/ 105213 w 305046"/>
              <a:gd name="connsiteY7" fmla="*/ 157603 h 284657"/>
              <a:gd name="connsiteX8" fmla="*/ 0 w 305046"/>
              <a:gd name="connsiteY8" fmla="*/ 143717 h 284657"/>
              <a:gd name="connsiteX9" fmla="*/ 27539 w 305046"/>
              <a:gd name="connsiteY9" fmla="*/ 67346 h 284657"/>
              <a:gd name="connsiteX10" fmla="*/ 124278 w 305046"/>
              <a:gd name="connsiteY10" fmla="*/ 108309 h 284657"/>
              <a:gd name="connsiteX11" fmla="*/ 107331 w 305046"/>
              <a:gd name="connsiteY11" fmla="*/ 0 h 284657"/>
              <a:gd name="connsiteX12" fmla="*/ 197009 w 305046"/>
              <a:gd name="connsiteY12" fmla="*/ 0 h 284657"/>
              <a:gd name="connsiteX13" fmla="*/ 180768 w 305046"/>
              <a:gd name="connsiteY13" fmla="*/ 108309 h 284657"/>
              <a:gd name="connsiteX14" fmla="*/ 276801 w 305046"/>
              <a:gd name="connsiteY14" fmla="*/ 67346 h 284657"/>
              <a:gd name="connsiteX15" fmla="*/ 305046 w 305046"/>
              <a:gd name="connsiteY15" fmla="*/ 143717 h 28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5046" h="284657">
                <a:moveTo>
                  <a:pt x="305046" y="143717"/>
                </a:moveTo>
                <a:lnTo>
                  <a:pt x="199834" y="157603"/>
                </a:lnTo>
                <a:lnTo>
                  <a:pt x="275389" y="237446"/>
                </a:lnTo>
                <a:lnTo>
                  <a:pt x="204776" y="284657"/>
                </a:lnTo>
                <a:lnTo>
                  <a:pt x="152523" y="188846"/>
                </a:lnTo>
                <a:lnTo>
                  <a:pt x="99564" y="284657"/>
                </a:lnTo>
                <a:lnTo>
                  <a:pt x="29657" y="237446"/>
                </a:lnTo>
                <a:lnTo>
                  <a:pt x="105213" y="157603"/>
                </a:lnTo>
                <a:lnTo>
                  <a:pt x="0" y="143717"/>
                </a:lnTo>
                <a:lnTo>
                  <a:pt x="27539" y="67346"/>
                </a:lnTo>
                <a:lnTo>
                  <a:pt x="124278" y="108309"/>
                </a:lnTo>
                <a:lnTo>
                  <a:pt x="107331" y="0"/>
                </a:lnTo>
                <a:lnTo>
                  <a:pt x="197009" y="0"/>
                </a:lnTo>
                <a:lnTo>
                  <a:pt x="180768" y="108309"/>
                </a:lnTo>
                <a:lnTo>
                  <a:pt x="276801" y="67346"/>
                </a:lnTo>
                <a:lnTo>
                  <a:pt x="305046" y="143717"/>
                </a:lnTo>
                <a:close/>
              </a:path>
            </a:pathLst>
          </a:custGeom>
          <a:solidFill>
            <a:schemeClr val="accent1"/>
          </a:solidFill>
          <a:ln w="6867" cap="flat">
            <a:noFill/>
            <a:prstDash val="solid"/>
            <a:miter/>
          </a:ln>
        </p:spPr>
        <p:txBody>
          <a:bodyPr rtlCol="0" anchor="ctr"/>
          <a:lstStyle/>
          <a:p>
            <a:endParaRPr lang="pt-BR" sz="2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AB4401E-8114-3745-9058-3B25F069C58A}"/>
              </a:ext>
            </a:extLst>
          </p:cNvPr>
          <p:cNvSpPr txBox="1"/>
          <p:nvPr/>
        </p:nvSpPr>
        <p:spPr>
          <a:xfrm>
            <a:off x="1035627" y="4407753"/>
            <a:ext cx="317348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могут 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изменяться в зависимости от социальных и культурных 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факторов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751CC91-8F43-404E-A38E-ACCFD46FF9B2}"/>
              </a:ext>
            </a:extLst>
          </p:cNvPr>
          <p:cNvSpPr txBox="1"/>
          <p:nvPr/>
        </p:nvSpPr>
        <p:spPr>
          <a:xfrm>
            <a:off x="5635059" y="4363819"/>
            <a:ext cx="305174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изменяются </a:t>
            </a:r>
            <a:r>
              <a:rPr lang="ru-RU" sz="14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реже и чаще всего в результате реформ или </a:t>
            </a:r>
            <a:r>
              <a:rPr lang="ru-RU" sz="14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стандартизации</a:t>
            </a:r>
            <a:endParaRPr lang="ru-RU" sz="14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Graphic 154">
            <a:extLst>
              <a:ext uri="{FF2B5EF4-FFF2-40B4-BE49-F238E27FC236}">
                <a16:creationId xmlns:a16="http://schemas.microsoft.com/office/drawing/2014/main" xmlns="" id="{EB823CE5-54D7-6F49-A4B6-81C6CE30E241}"/>
              </a:ext>
            </a:extLst>
          </p:cNvPr>
          <p:cNvSpPr/>
          <p:nvPr/>
        </p:nvSpPr>
        <p:spPr>
          <a:xfrm>
            <a:off x="587374" y="4391531"/>
            <a:ext cx="305046" cy="284657"/>
          </a:xfrm>
          <a:custGeom>
            <a:avLst/>
            <a:gdLst>
              <a:gd name="connsiteX0" fmla="*/ 305046 w 305046"/>
              <a:gd name="connsiteY0" fmla="*/ 143717 h 284657"/>
              <a:gd name="connsiteX1" fmla="*/ 199834 w 305046"/>
              <a:gd name="connsiteY1" fmla="*/ 157603 h 284657"/>
              <a:gd name="connsiteX2" fmla="*/ 275389 w 305046"/>
              <a:gd name="connsiteY2" fmla="*/ 237446 h 284657"/>
              <a:gd name="connsiteX3" fmla="*/ 204776 w 305046"/>
              <a:gd name="connsiteY3" fmla="*/ 284657 h 284657"/>
              <a:gd name="connsiteX4" fmla="*/ 152523 w 305046"/>
              <a:gd name="connsiteY4" fmla="*/ 188846 h 284657"/>
              <a:gd name="connsiteX5" fmla="*/ 99564 w 305046"/>
              <a:gd name="connsiteY5" fmla="*/ 284657 h 284657"/>
              <a:gd name="connsiteX6" fmla="*/ 29657 w 305046"/>
              <a:gd name="connsiteY6" fmla="*/ 237446 h 284657"/>
              <a:gd name="connsiteX7" fmla="*/ 105213 w 305046"/>
              <a:gd name="connsiteY7" fmla="*/ 157603 h 284657"/>
              <a:gd name="connsiteX8" fmla="*/ 0 w 305046"/>
              <a:gd name="connsiteY8" fmla="*/ 143717 h 284657"/>
              <a:gd name="connsiteX9" fmla="*/ 27539 w 305046"/>
              <a:gd name="connsiteY9" fmla="*/ 67346 h 284657"/>
              <a:gd name="connsiteX10" fmla="*/ 124278 w 305046"/>
              <a:gd name="connsiteY10" fmla="*/ 108309 h 284657"/>
              <a:gd name="connsiteX11" fmla="*/ 107331 w 305046"/>
              <a:gd name="connsiteY11" fmla="*/ 0 h 284657"/>
              <a:gd name="connsiteX12" fmla="*/ 197009 w 305046"/>
              <a:gd name="connsiteY12" fmla="*/ 0 h 284657"/>
              <a:gd name="connsiteX13" fmla="*/ 180768 w 305046"/>
              <a:gd name="connsiteY13" fmla="*/ 108309 h 284657"/>
              <a:gd name="connsiteX14" fmla="*/ 276801 w 305046"/>
              <a:gd name="connsiteY14" fmla="*/ 67346 h 284657"/>
              <a:gd name="connsiteX15" fmla="*/ 305046 w 305046"/>
              <a:gd name="connsiteY15" fmla="*/ 143717 h 28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5046" h="284657">
                <a:moveTo>
                  <a:pt x="305046" y="143717"/>
                </a:moveTo>
                <a:lnTo>
                  <a:pt x="199834" y="157603"/>
                </a:lnTo>
                <a:lnTo>
                  <a:pt x="275389" y="237446"/>
                </a:lnTo>
                <a:lnTo>
                  <a:pt x="204776" y="284657"/>
                </a:lnTo>
                <a:lnTo>
                  <a:pt x="152523" y="188846"/>
                </a:lnTo>
                <a:lnTo>
                  <a:pt x="99564" y="284657"/>
                </a:lnTo>
                <a:lnTo>
                  <a:pt x="29657" y="237446"/>
                </a:lnTo>
                <a:lnTo>
                  <a:pt x="105213" y="157603"/>
                </a:lnTo>
                <a:lnTo>
                  <a:pt x="0" y="143717"/>
                </a:lnTo>
                <a:lnTo>
                  <a:pt x="27539" y="67346"/>
                </a:lnTo>
                <a:lnTo>
                  <a:pt x="124278" y="108309"/>
                </a:lnTo>
                <a:lnTo>
                  <a:pt x="107331" y="0"/>
                </a:lnTo>
                <a:lnTo>
                  <a:pt x="197009" y="0"/>
                </a:lnTo>
                <a:lnTo>
                  <a:pt x="180768" y="108309"/>
                </a:lnTo>
                <a:lnTo>
                  <a:pt x="276801" y="67346"/>
                </a:lnTo>
                <a:lnTo>
                  <a:pt x="305046" y="143717"/>
                </a:lnTo>
                <a:close/>
              </a:path>
            </a:pathLst>
          </a:custGeom>
          <a:solidFill>
            <a:srgbClr val="17203A"/>
          </a:solidFill>
          <a:ln w="6867" cap="flat">
            <a:noFill/>
            <a:prstDash val="solid"/>
            <a:miter/>
          </a:ln>
        </p:spPr>
        <p:txBody>
          <a:bodyPr rtlCol="0" anchor="ctr"/>
          <a:lstStyle/>
          <a:p>
            <a:endParaRPr lang="pt-BR" sz="2000"/>
          </a:p>
        </p:txBody>
      </p:sp>
      <p:sp>
        <p:nvSpPr>
          <p:cNvPr id="31" name="Graphic 160">
            <a:extLst>
              <a:ext uri="{FF2B5EF4-FFF2-40B4-BE49-F238E27FC236}">
                <a16:creationId xmlns:a16="http://schemas.microsoft.com/office/drawing/2014/main" xmlns="" id="{515C67CE-D2E2-F64C-B2AD-B3E80EF63890}"/>
              </a:ext>
            </a:extLst>
          </p:cNvPr>
          <p:cNvSpPr/>
          <p:nvPr/>
        </p:nvSpPr>
        <p:spPr>
          <a:xfrm>
            <a:off x="5186806" y="4391531"/>
            <a:ext cx="305046" cy="284657"/>
          </a:xfrm>
          <a:custGeom>
            <a:avLst/>
            <a:gdLst>
              <a:gd name="connsiteX0" fmla="*/ 305046 w 305046"/>
              <a:gd name="connsiteY0" fmla="*/ 143717 h 284657"/>
              <a:gd name="connsiteX1" fmla="*/ 199834 w 305046"/>
              <a:gd name="connsiteY1" fmla="*/ 157603 h 284657"/>
              <a:gd name="connsiteX2" fmla="*/ 275389 w 305046"/>
              <a:gd name="connsiteY2" fmla="*/ 237446 h 284657"/>
              <a:gd name="connsiteX3" fmla="*/ 204776 w 305046"/>
              <a:gd name="connsiteY3" fmla="*/ 284657 h 284657"/>
              <a:gd name="connsiteX4" fmla="*/ 152523 w 305046"/>
              <a:gd name="connsiteY4" fmla="*/ 188846 h 284657"/>
              <a:gd name="connsiteX5" fmla="*/ 99564 w 305046"/>
              <a:gd name="connsiteY5" fmla="*/ 284657 h 284657"/>
              <a:gd name="connsiteX6" fmla="*/ 29657 w 305046"/>
              <a:gd name="connsiteY6" fmla="*/ 237446 h 284657"/>
              <a:gd name="connsiteX7" fmla="*/ 105213 w 305046"/>
              <a:gd name="connsiteY7" fmla="*/ 157603 h 284657"/>
              <a:gd name="connsiteX8" fmla="*/ 0 w 305046"/>
              <a:gd name="connsiteY8" fmla="*/ 143717 h 284657"/>
              <a:gd name="connsiteX9" fmla="*/ 27539 w 305046"/>
              <a:gd name="connsiteY9" fmla="*/ 67346 h 284657"/>
              <a:gd name="connsiteX10" fmla="*/ 124278 w 305046"/>
              <a:gd name="connsiteY10" fmla="*/ 108309 h 284657"/>
              <a:gd name="connsiteX11" fmla="*/ 107331 w 305046"/>
              <a:gd name="connsiteY11" fmla="*/ 0 h 284657"/>
              <a:gd name="connsiteX12" fmla="*/ 197009 w 305046"/>
              <a:gd name="connsiteY12" fmla="*/ 0 h 284657"/>
              <a:gd name="connsiteX13" fmla="*/ 180768 w 305046"/>
              <a:gd name="connsiteY13" fmla="*/ 108309 h 284657"/>
              <a:gd name="connsiteX14" fmla="*/ 276801 w 305046"/>
              <a:gd name="connsiteY14" fmla="*/ 67346 h 284657"/>
              <a:gd name="connsiteX15" fmla="*/ 305046 w 305046"/>
              <a:gd name="connsiteY15" fmla="*/ 143717 h 28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5046" h="284657">
                <a:moveTo>
                  <a:pt x="305046" y="143717"/>
                </a:moveTo>
                <a:lnTo>
                  <a:pt x="199834" y="157603"/>
                </a:lnTo>
                <a:lnTo>
                  <a:pt x="275389" y="237446"/>
                </a:lnTo>
                <a:lnTo>
                  <a:pt x="204776" y="284657"/>
                </a:lnTo>
                <a:lnTo>
                  <a:pt x="152523" y="188846"/>
                </a:lnTo>
                <a:lnTo>
                  <a:pt x="99564" y="284657"/>
                </a:lnTo>
                <a:lnTo>
                  <a:pt x="29657" y="237446"/>
                </a:lnTo>
                <a:lnTo>
                  <a:pt x="105213" y="157603"/>
                </a:lnTo>
                <a:lnTo>
                  <a:pt x="0" y="143717"/>
                </a:lnTo>
                <a:lnTo>
                  <a:pt x="27539" y="67346"/>
                </a:lnTo>
                <a:lnTo>
                  <a:pt x="124278" y="108309"/>
                </a:lnTo>
                <a:lnTo>
                  <a:pt x="107331" y="0"/>
                </a:lnTo>
                <a:lnTo>
                  <a:pt x="197009" y="0"/>
                </a:lnTo>
                <a:lnTo>
                  <a:pt x="180768" y="108309"/>
                </a:lnTo>
                <a:lnTo>
                  <a:pt x="276801" y="67346"/>
                </a:lnTo>
                <a:lnTo>
                  <a:pt x="305046" y="143717"/>
                </a:lnTo>
                <a:close/>
              </a:path>
            </a:pathLst>
          </a:custGeom>
          <a:solidFill>
            <a:schemeClr val="accent1"/>
          </a:solidFill>
          <a:ln w="6867" cap="flat">
            <a:noFill/>
            <a:prstDash val="solid"/>
            <a:miter/>
          </a:ln>
        </p:spPr>
        <p:txBody>
          <a:bodyPr rtlCol="0" anchor="ctr"/>
          <a:lstStyle/>
          <a:p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37940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7" grpId="0"/>
      <p:bldP spid="148" grpId="0"/>
      <p:bldP spid="156" grpId="0"/>
      <p:bldP spid="157" grpId="0"/>
      <p:bldP spid="158" grpId="0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24" grpId="0"/>
      <p:bldP spid="25" grpId="0"/>
      <p:bldP spid="26" grpId="0" animBg="1"/>
      <p:bldP spid="27" grpId="0" animBg="1"/>
      <p:bldP spid="28" grpId="0"/>
      <p:bldP spid="29" grpId="0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05D7044B-B15C-2D46-BB99-2338EEA3A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541" y="285750"/>
            <a:ext cx="3847776" cy="153888"/>
          </a:xfrm>
        </p:spPr>
        <p:txBody>
          <a:bodyPr/>
          <a:lstStyle/>
          <a:p>
            <a:r>
              <a:rPr lang="ru-RU" dirty="0"/>
              <a:t>РАЗНООБРАЗИЕ ЯЗЫКОВ И АЛФАВИТОВ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F1836397-0EF3-8141-BA87-030336511D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742950"/>
            <a:ext cx="4800600" cy="5334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Задание </a:t>
            </a:r>
            <a:r>
              <a:rPr lang="ru-RU" dirty="0" smtClean="0"/>
              <a:t>№1 – 5 минут</a:t>
            </a:r>
            <a:endParaRPr lang="en-US" dirty="0"/>
          </a:p>
        </p:txBody>
      </p:sp>
      <p:sp>
        <p:nvSpPr>
          <p:cNvPr id="17" name="Subtitle 4">
            <a:extLst>
              <a:ext uri="{FF2B5EF4-FFF2-40B4-BE49-F238E27FC236}">
                <a16:creationId xmlns:a16="http://schemas.microsoft.com/office/drawing/2014/main" xmlns="" id="{05D7044B-B15C-2D46-BB99-2338EEA3A654}"/>
              </a:ext>
            </a:extLst>
          </p:cNvPr>
          <p:cNvSpPr txBox="1">
            <a:spLocks/>
          </p:cNvSpPr>
          <p:nvPr/>
        </p:nvSpPr>
        <p:spPr>
          <a:xfrm>
            <a:off x="457200" y="1428749"/>
            <a:ext cx="8153400" cy="430887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72000" tIns="0" rIns="0" bIns="0" rtlCol="0">
            <a:spAutoFit/>
          </a:bodyPr>
          <a:lstStyle>
            <a:lvl1pPr marL="0" marR="0" indent="0" algn="l" defTabSz="9143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000" b="1" kern="1200" spc="300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marL="457162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324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486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648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5810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972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133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296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РАЗДЕЛИТЬ ПУНКТЫ ИЗ СПИСКА ПО ГРУППАМ, В ОТВЕТ ЗАПИСАТЬ ТОЛЬКО ЦИФРЫ!</a:t>
            </a:r>
            <a:endParaRPr lang="ru-RU" sz="14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012344"/>
              </p:ext>
            </p:extLst>
          </p:nvPr>
        </p:nvGraphicFramePr>
        <p:xfrm>
          <a:off x="457200" y="3867150"/>
          <a:ext cx="8156028" cy="93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014"/>
                <a:gridCol w="40780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100" b="1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Языки</a:t>
                      </a:r>
                      <a:endParaRPr lang="en-US" sz="3100" b="1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100" b="1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Алфавиты</a:t>
                      </a:r>
                      <a:endParaRPr lang="en-US" sz="3100" b="1" kern="1200" dirty="0" smtClean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460664" y="1885950"/>
            <a:ext cx="40351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20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Русский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20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Латиница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20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Испанский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20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Кириллица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20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Английский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20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Греческий </a:t>
            </a:r>
            <a:r>
              <a:rPr lang="ru-RU" sz="2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алфавит</a:t>
            </a:r>
            <a:endParaRPr lang="ru-RU" sz="20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33900" y="1859636"/>
            <a:ext cx="4076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ru-RU" sz="2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Французский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ru-RU" sz="2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Хинди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ru-RU" sz="2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Славянская азбука</a:t>
            </a:r>
            <a:endParaRPr lang="ru-RU" sz="20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ru-RU" sz="2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Армянский алфавит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ru-RU" sz="2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Китайский</a:t>
            </a:r>
            <a:endParaRPr lang="ru-RU" sz="20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ru-RU" sz="2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Фарси</a:t>
            </a:r>
            <a:endParaRPr lang="en-US" sz="20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53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05D7044B-B15C-2D46-BB99-2338EEA3A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541" y="285750"/>
            <a:ext cx="3847776" cy="153888"/>
          </a:xfrm>
        </p:spPr>
        <p:txBody>
          <a:bodyPr/>
          <a:lstStyle/>
          <a:p>
            <a:r>
              <a:rPr lang="ru-RU" dirty="0"/>
              <a:t>РАЗНООБРАЗИЕ ЯЗЫКОВ И АЛФАВИТОВ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F1836397-0EF3-8141-BA87-030336511D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742950"/>
            <a:ext cx="4800600" cy="5334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Задание </a:t>
            </a:r>
            <a:r>
              <a:rPr lang="ru-RU" dirty="0" smtClean="0"/>
              <a:t>№1 – ОТВЕТЫ</a:t>
            </a:r>
            <a:endParaRPr lang="en-US" dirty="0"/>
          </a:p>
        </p:txBody>
      </p:sp>
      <p:sp>
        <p:nvSpPr>
          <p:cNvPr id="17" name="Subtitle 4">
            <a:extLst>
              <a:ext uri="{FF2B5EF4-FFF2-40B4-BE49-F238E27FC236}">
                <a16:creationId xmlns:a16="http://schemas.microsoft.com/office/drawing/2014/main" xmlns="" id="{05D7044B-B15C-2D46-BB99-2338EEA3A654}"/>
              </a:ext>
            </a:extLst>
          </p:cNvPr>
          <p:cNvSpPr txBox="1">
            <a:spLocks/>
          </p:cNvSpPr>
          <p:nvPr/>
        </p:nvSpPr>
        <p:spPr>
          <a:xfrm>
            <a:off x="457200" y="1428749"/>
            <a:ext cx="8153400" cy="215444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72000" tIns="0" rIns="0" bIns="0" rtlCol="0">
            <a:spAutoFit/>
          </a:bodyPr>
          <a:lstStyle>
            <a:lvl1pPr marL="0" marR="0" indent="0" algn="l" defTabSz="9143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000" b="1" kern="1200" spc="300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marL="457162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324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486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648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5810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972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133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296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СТАВИМ ЗА КАЖДЫЙ ПРАВИЛЬНЫЙ ОТВЕТ ПО  1 БАЛЛУ</a:t>
            </a:r>
            <a:endParaRPr lang="ru-RU" sz="14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728174"/>
              </p:ext>
            </p:extLst>
          </p:nvPr>
        </p:nvGraphicFramePr>
        <p:xfrm>
          <a:off x="455886" y="1809750"/>
          <a:ext cx="8156028" cy="294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014"/>
                <a:gridCol w="40780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100" b="1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Языки</a:t>
                      </a:r>
                      <a:endParaRPr lang="en-US" sz="3100" b="1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100" b="1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Алфавиты</a:t>
                      </a:r>
                      <a:endParaRPr lang="en-US" sz="3100" b="1" kern="1200" dirty="0" smtClean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Русский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Испанский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Английский</a:t>
                      </a:r>
                    </a:p>
                    <a:p>
                      <a:pPr marL="0" marR="0" indent="0" algn="ctr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Французский</a:t>
                      </a:r>
                    </a:p>
                    <a:p>
                      <a:pPr marL="0" marR="0" indent="0" algn="ctr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Китайский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Хинди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Фарси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Латиница</a:t>
                      </a:r>
                    </a:p>
                    <a:p>
                      <a:pPr marL="0" marR="0" indent="0" algn="ctr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Кириллица</a:t>
                      </a:r>
                    </a:p>
                    <a:p>
                      <a:pPr marL="0" marR="0" indent="0" algn="ctr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Греческий алфавит</a:t>
                      </a:r>
                    </a:p>
                    <a:p>
                      <a:pPr marL="0" marR="0" indent="0" algn="ctr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Славянская азбука</a:t>
                      </a:r>
                    </a:p>
                    <a:p>
                      <a:pPr marL="0" marR="0" indent="0" algn="ctr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Армянский алфавит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1, 3, 5, 7, 8,</a:t>
                      </a:r>
                      <a:r>
                        <a:rPr lang="ru-RU" sz="1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11, 12</a:t>
                      </a:r>
                      <a:endParaRPr lang="ru-RU" sz="18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2,</a:t>
                      </a:r>
                      <a:r>
                        <a:rPr lang="ru-RU" sz="1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4, 6, 9, 10</a:t>
                      </a:r>
                      <a:endParaRPr lang="ru-RU" sz="18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4533900" y="1859636"/>
            <a:ext cx="4076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7"/>
            </a:pPr>
            <a:endParaRPr lang="ru-RU" sz="2000" dirty="0" smtClean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+mj-lt"/>
              <a:buAutoNum type="arabicPeriod" startAt="7"/>
            </a:pPr>
            <a:endParaRPr lang="ru-RU" sz="2000" dirty="0" smtClean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+mj-lt"/>
              <a:buAutoNum type="arabicPeriod" startAt="7"/>
            </a:pPr>
            <a:endParaRPr lang="en-US" sz="20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098" name="Picture 2" descr="D:\! ГЛАВНАЯ\! MAIN\! ШКОЛА\Открытые уроки\! Эмоции\на половину а4\cla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-31750"/>
            <a:ext cx="1524000" cy="141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64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4">
            <a:extLst>
              <a:ext uri="{FF2B5EF4-FFF2-40B4-BE49-F238E27FC236}">
                <a16:creationId xmlns:a16="http://schemas.microsoft.com/office/drawing/2014/main" xmlns="" id="{EDFEC907-88C2-B14E-B676-F3795D3AF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4" y="288923"/>
            <a:ext cx="3884127" cy="153888"/>
          </a:xfrm>
        </p:spPr>
        <p:txBody>
          <a:bodyPr lIns="108000"/>
          <a:lstStyle/>
          <a:p>
            <a:r>
              <a:rPr lang="ru-RU" dirty="0"/>
              <a:t>РАЗНООБРАЗИЕ ЯЗЫКОВ И АЛФАВИТОВ</a:t>
            </a:r>
            <a:endParaRPr lang="en-US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0DAA76ED-6E35-264E-BA8A-8FA36C01BC7D}"/>
              </a:ext>
            </a:extLst>
          </p:cNvPr>
          <p:cNvSpPr txBox="1"/>
          <p:nvPr/>
        </p:nvSpPr>
        <p:spPr>
          <a:xfrm>
            <a:off x="5105400" y="971550"/>
            <a:ext cx="3733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7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Формальные </a:t>
            </a:r>
            <a:r>
              <a:rPr lang="ru-RU" sz="27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языки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F45A799A-541F-0844-B0FA-695C2700B933}"/>
              </a:ext>
            </a:extLst>
          </p:cNvPr>
          <p:cNvSpPr txBox="1"/>
          <p:nvPr/>
        </p:nvSpPr>
        <p:spPr>
          <a:xfrm>
            <a:off x="609600" y="971550"/>
            <a:ext cx="3733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70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Естественные языки</a:t>
            </a:r>
            <a:endParaRPr lang="en-US" sz="2700" b="1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95EE324A-B34B-D54B-8EDD-4AE428ED7C79}"/>
              </a:ext>
            </a:extLst>
          </p:cNvPr>
          <p:cNvSpPr txBox="1"/>
          <p:nvPr/>
        </p:nvSpPr>
        <p:spPr>
          <a:xfrm>
            <a:off x="902692" y="1430207"/>
            <a:ext cx="3135907" cy="2011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Имеют и устную и письменную часть</a:t>
            </a:r>
            <a:endParaRPr lang="en-US" sz="12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DD8BAE13-3151-2E4C-9E77-71DFDB4C14C1}"/>
              </a:ext>
            </a:extLst>
          </p:cNvPr>
          <p:cNvSpPr txBox="1"/>
          <p:nvPr/>
        </p:nvSpPr>
        <p:spPr>
          <a:xfrm>
            <a:off x="5436144" y="2569592"/>
            <a:ext cx="3139267" cy="2307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Языки профессионального общения или определенной области знаний</a:t>
            </a:r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91C73C00-E46A-EB49-B92C-43B5B9DE6F7D}"/>
              </a:ext>
            </a:extLst>
          </p:cNvPr>
          <p:cNvSpPr txBox="1"/>
          <p:nvPr/>
        </p:nvSpPr>
        <p:spPr>
          <a:xfrm>
            <a:off x="906657" y="2910774"/>
            <a:ext cx="3135906" cy="2011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Имеют национальную принадлежность</a:t>
            </a:r>
            <a:endParaRPr lang="en-US" sz="12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Graphic 133">
            <a:extLst>
              <a:ext uri="{FF2B5EF4-FFF2-40B4-BE49-F238E27FC236}">
                <a16:creationId xmlns:a16="http://schemas.microsoft.com/office/drawing/2014/main" xmlns="" id="{BABAF28D-E51E-E94D-9BF6-DE6E08DC1C23}"/>
              </a:ext>
            </a:extLst>
          </p:cNvPr>
          <p:cNvSpPr/>
          <p:nvPr/>
        </p:nvSpPr>
        <p:spPr>
          <a:xfrm>
            <a:off x="681349" y="2881183"/>
            <a:ext cx="165230" cy="154187"/>
          </a:xfrm>
          <a:custGeom>
            <a:avLst/>
            <a:gdLst>
              <a:gd name="connsiteX0" fmla="*/ 165231 w 165230"/>
              <a:gd name="connsiteY0" fmla="*/ 77846 h 154187"/>
              <a:gd name="connsiteX1" fmla="*/ 108242 w 165230"/>
              <a:gd name="connsiteY1" fmla="*/ 85367 h 154187"/>
              <a:gd name="connsiteX2" fmla="*/ 149167 w 165230"/>
              <a:gd name="connsiteY2" fmla="*/ 128615 h 154187"/>
              <a:gd name="connsiteX3" fmla="*/ 110919 w 165230"/>
              <a:gd name="connsiteY3" fmla="*/ 154187 h 154187"/>
              <a:gd name="connsiteX4" fmla="*/ 82615 w 165230"/>
              <a:gd name="connsiteY4" fmla="*/ 102290 h 154187"/>
              <a:gd name="connsiteX5" fmla="*/ 53930 w 165230"/>
              <a:gd name="connsiteY5" fmla="*/ 154187 h 154187"/>
              <a:gd name="connsiteX6" fmla="*/ 16064 w 165230"/>
              <a:gd name="connsiteY6" fmla="*/ 128615 h 154187"/>
              <a:gd name="connsiteX7" fmla="*/ 56989 w 165230"/>
              <a:gd name="connsiteY7" fmla="*/ 85367 h 154187"/>
              <a:gd name="connsiteX8" fmla="*/ 0 w 165230"/>
              <a:gd name="connsiteY8" fmla="*/ 77846 h 154187"/>
              <a:gd name="connsiteX9" fmla="*/ 14917 w 165230"/>
              <a:gd name="connsiteY9" fmla="*/ 36478 h 154187"/>
              <a:gd name="connsiteX10" fmla="*/ 67316 w 165230"/>
              <a:gd name="connsiteY10" fmla="*/ 58666 h 154187"/>
              <a:gd name="connsiteX11" fmla="*/ 58137 w 165230"/>
              <a:gd name="connsiteY11" fmla="*/ 0 h 154187"/>
              <a:gd name="connsiteX12" fmla="*/ 106712 w 165230"/>
              <a:gd name="connsiteY12" fmla="*/ 0 h 154187"/>
              <a:gd name="connsiteX13" fmla="*/ 97915 w 165230"/>
              <a:gd name="connsiteY13" fmla="*/ 58666 h 154187"/>
              <a:gd name="connsiteX14" fmla="*/ 149932 w 165230"/>
              <a:gd name="connsiteY14" fmla="*/ 36478 h 154187"/>
              <a:gd name="connsiteX15" fmla="*/ 165231 w 165230"/>
              <a:gd name="connsiteY15" fmla="*/ 77846 h 15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5230" h="154187">
                <a:moveTo>
                  <a:pt x="165231" y="77846"/>
                </a:moveTo>
                <a:lnTo>
                  <a:pt x="108242" y="85367"/>
                </a:lnTo>
                <a:lnTo>
                  <a:pt x="149167" y="128615"/>
                </a:lnTo>
                <a:lnTo>
                  <a:pt x="110919" y="154187"/>
                </a:lnTo>
                <a:lnTo>
                  <a:pt x="82615" y="102290"/>
                </a:lnTo>
                <a:lnTo>
                  <a:pt x="53930" y="154187"/>
                </a:lnTo>
                <a:lnTo>
                  <a:pt x="16064" y="128615"/>
                </a:lnTo>
                <a:lnTo>
                  <a:pt x="56989" y="85367"/>
                </a:lnTo>
                <a:lnTo>
                  <a:pt x="0" y="77846"/>
                </a:lnTo>
                <a:lnTo>
                  <a:pt x="14917" y="36478"/>
                </a:lnTo>
                <a:lnTo>
                  <a:pt x="67316" y="58666"/>
                </a:lnTo>
                <a:lnTo>
                  <a:pt x="58137" y="0"/>
                </a:lnTo>
                <a:lnTo>
                  <a:pt x="106712" y="0"/>
                </a:lnTo>
                <a:lnTo>
                  <a:pt x="97915" y="58666"/>
                </a:lnTo>
                <a:lnTo>
                  <a:pt x="149932" y="36478"/>
                </a:lnTo>
                <a:lnTo>
                  <a:pt x="165231" y="77846"/>
                </a:lnTo>
                <a:close/>
              </a:path>
            </a:pathLst>
          </a:custGeom>
          <a:solidFill>
            <a:schemeClr val="accent1"/>
          </a:solidFill>
          <a:ln w="3766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" name="Graphic 131">
            <a:extLst>
              <a:ext uri="{FF2B5EF4-FFF2-40B4-BE49-F238E27FC236}">
                <a16:creationId xmlns:a16="http://schemas.microsoft.com/office/drawing/2014/main" xmlns="" id="{2C8AB4B9-77EE-5342-8AAF-8CBA248CABF3}"/>
              </a:ext>
            </a:extLst>
          </p:cNvPr>
          <p:cNvSpPr/>
          <p:nvPr/>
        </p:nvSpPr>
        <p:spPr>
          <a:xfrm>
            <a:off x="658725" y="1442262"/>
            <a:ext cx="165230" cy="154187"/>
          </a:xfrm>
          <a:custGeom>
            <a:avLst/>
            <a:gdLst>
              <a:gd name="connsiteX0" fmla="*/ 165231 w 165230"/>
              <a:gd name="connsiteY0" fmla="*/ 77846 h 154187"/>
              <a:gd name="connsiteX1" fmla="*/ 108242 w 165230"/>
              <a:gd name="connsiteY1" fmla="*/ 85367 h 154187"/>
              <a:gd name="connsiteX2" fmla="*/ 149167 w 165230"/>
              <a:gd name="connsiteY2" fmla="*/ 128615 h 154187"/>
              <a:gd name="connsiteX3" fmla="*/ 110919 w 165230"/>
              <a:gd name="connsiteY3" fmla="*/ 154187 h 154187"/>
              <a:gd name="connsiteX4" fmla="*/ 82615 w 165230"/>
              <a:gd name="connsiteY4" fmla="*/ 102290 h 154187"/>
              <a:gd name="connsiteX5" fmla="*/ 53930 w 165230"/>
              <a:gd name="connsiteY5" fmla="*/ 154187 h 154187"/>
              <a:gd name="connsiteX6" fmla="*/ 16064 w 165230"/>
              <a:gd name="connsiteY6" fmla="*/ 128615 h 154187"/>
              <a:gd name="connsiteX7" fmla="*/ 56989 w 165230"/>
              <a:gd name="connsiteY7" fmla="*/ 85367 h 154187"/>
              <a:gd name="connsiteX8" fmla="*/ 0 w 165230"/>
              <a:gd name="connsiteY8" fmla="*/ 77846 h 154187"/>
              <a:gd name="connsiteX9" fmla="*/ 14917 w 165230"/>
              <a:gd name="connsiteY9" fmla="*/ 36478 h 154187"/>
              <a:gd name="connsiteX10" fmla="*/ 67316 w 165230"/>
              <a:gd name="connsiteY10" fmla="*/ 58666 h 154187"/>
              <a:gd name="connsiteX11" fmla="*/ 58137 w 165230"/>
              <a:gd name="connsiteY11" fmla="*/ 0 h 154187"/>
              <a:gd name="connsiteX12" fmla="*/ 106712 w 165230"/>
              <a:gd name="connsiteY12" fmla="*/ 0 h 154187"/>
              <a:gd name="connsiteX13" fmla="*/ 97915 w 165230"/>
              <a:gd name="connsiteY13" fmla="*/ 58666 h 154187"/>
              <a:gd name="connsiteX14" fmla="*/ 149932 w 165230"/>
              <a:gd name="connsiteY14" fmla="*/ 36478 h 154187"/>
              <a:gd name="connsiteX15" fmla="*/ 165231 w 165230"/>
              <a:gd name="connsiteY15" fmla="*/ 77846 h 15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5230" h="154187">
                <a:moveTo>
                  <a:pt x="165231" y="77846"/>
                </a:moveTo>
                <a:lnTo>
                  <a:pt x="108242" y="85367"/>
                </a:lnTo>
                <a:lnTo>
                  <a:pt x="149167" y="128615"/>
                </a:lnTo>
                <a:lnTo>
                  <a:pt x="110919" y="154187"/>
                </a:lnTo>
                <a:lnTo>
                  <a:pt x="82615" y="102290"/>
                </a:lnTo>
                <a:lnTo>
                  <a:pt x="53930" y="154187"/>
                </a:lnTo>
                <a:lnTo>
                  <a:pt x="16064" y="128615"/>
                </a:lnTo>
                <a:lnTo>
                  <a:pt x="56989" y="85367"/>
                </a:lnTo>
                <a:lnTo>
                  <a:pt x="0" y="77846"/>
                </a:lnTo>
                <a:lnTo>
                  <a:pt x="14917" y="36478"/>
                </a:lnTo>
                <a:lnTo>
                  <a:pt x="67316" y="58666"/>
                </a:lnTo>
                <a:lnTo>
                  <a:pt x="58137" y="0"/>
                </a:lnTo>
                <a:lnTo>
                  <a:pt x="106712" y="0"/>
                </a:lnTo>
                <a:lnTo>
                  <a:pt x="97915" y="58666"/>
                </a:lnTo>
                <a:lnTo>
                  <a:pt x="149932" y="36478"/>
                </a:lnTo>
                <a:lnTo>
                  <a:pt x="165231" y="77846"/>
                </a:lnTo>
                <a:close/>
              </a:path>
            </a:pathLst>
          </a:custGeom>
          <a:solidFill>
            <a:schemeClr val="accent1"/>
          </a:solidFill>
          <a:ln w="3766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2" name="Subtitle 170">
            <a:extLst>
              <a:ext uri="{FF2B5EF4-FFF2-40B4-BE49-F238E27FC236}">
                <a16:creationId xmlns:a16="http://schemas.microsoft.com/office/drawing/2014/main" xmlns="" id="{3BDA8E60-DD54-7E4B-8417-CE58B1ADAA0F}"/>
              </a:ext>
            </a:extLst>
          </p:cNvPr>
          <p:cNvSpPr txBox="1">
            <a:spLocks/>
          </p:cNvSpPr>
          <p:nvPr/>
        </p:nvSpPr>
        <p:spPr>
          <a:xfrm>
            <a:off x="2819400" y="602218"/>
            <a:ext cx="3572123" cy="369332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72000" tIns="0" rIns="0" bIns="0" rtlCol="0">
            <a:spAutoFit/>
          </a:bodyPr>
          <a:lstStyle>
            <a:lvl1pPr marL="0" marR="0" indent="0" algn="l" defTabSz="9143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000" b="1" kern="1200" spc="300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marL="457162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324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486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648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5810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972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133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296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В чём же разница</a:t>
            </a:r>
            <a:r>
              <a:rPr lang="en-US" sz="2400" dirty="0" smtClean="0"/>
              <a:t>?</a:t>
            </a:r>
            <a:endParaRPr lang="ru-RU" sz="2400" dirty="0"/>
          </a:p>
        </p:txBody>
      </p:sp>
      <p:sp>
        <p:nvSpPr>
          <p:cNvPr id="27" name="Graphic 152">
            <a:extLst>
              <a:ext uri="{FF2B5EF4-FFF2-40B4-BE49-F238E27FC236}">
                <a16:creationId xmlns:a16="http://schemas.microsoft.com/office/drawing/2014/main" xmlns="" id="{BF277C79-B8B6-AF46-8560-1BB6FBDB45A4}"/>
              </a:ext>
            </a:extLst>
          </p:cNvPr>
          <p:cNvSpPr/>
          <p:nvPr/>
        </p:nvSpPr>
        <p:spPr>
          <a:xfrm>
            <a:off x="5157747" y="2614181"/>
            <a:ext cx="199503" cy="186169"/>
          </a:xfrm>
          <a:custGeom>
            <a:avLst/>
            <a:gdLst>
              <a:gd name="connsiteX0" fmla="*/ 305046 w 305046"/>
              <a:gd name="connsiteY0" fmla="*/ 143717 h 284657"/>
              <a:gd name="connsiteX1" fmla="*/ 199834 w 305046"/>
              <a:gd name="connsiteY1" fmla="*/ 157603 h 284657"/>
              <a:gd name="connsiteX2" fmla="*/ 275389 w 305046"/>
              <a:gd name="connsiteY2" fmla="*/ 237446 h 284657"/>
              <a:gd name="connsiteX3" fmla="*/ 204776 w 305046"/>
              <a:gd name="connsiteY3" fmla="*/ 284657 h 284657"/>
              <a:gd name="connsiteX4" fmla="*/ 152523 w 305046"/>
              <a:gd name="connsiteY4" fmla="*/ 188846 h 284657"/>
              <a:gd name="connsiteX5" fmla="*/ 99564 w 305046"/>
              <a:gd name="connsiteY5" fmla="*/ 284657 h 284657"/>
              <a:gd name="connsiteX6" fmla="*/ 29657 w 305046"/>
              <a:gd name="connsiteY6" fmla="*/ 237446 h 284657"/>
              <a:gd name="connsiteX7" fmla="*/ 105213 w 305046"/>
              <a:gd name="connsiteY7" fmla="*/ 157603 h 284657"/>
              <a:gd name="connsiteX8" fmla="*/ 0 w 305046"/>
              <a:gd name="connsiteY8" fmla="*/ 143717 h 284657"/>
              <a:gd name="connsiteX9" fmla="*/ 27539 w 305046"/>
              <a:gd name="connsiteY9" fmla="*/ 67346 h 284657"/>
              <a:gd name="connsiteX10" fmla="*/ 124278 w 305046"/>
              <a:gd name="connsiteY10" fmla="*/ 108309 h 284657"/>
              <a:gd name="connsiteX11" fmla="*/ 107331 w 305046"/>
              <a:gd name="connsiteY11" fmla="*/ 0 h 284657"/>
              <a:gd name="connsiteX12" fmla="*/ 197009 w 305046"/>
              <a:gd name="connsiteY12" fmla="*/ 0 h 284657"/>
              <a:gd name="connsiteX13" fmla="*/ 180768 w 305046"/>
              <a:gd name="connsiteY13" fmla="*/ 108309 h 284657"/>
              <a:gd name="connsiteX14" fmla="*/ 276801 w 305046"/>
              <a:gd name="connsiteY14" fmla="*/ 67346 h 284657"/>
              <a:gd name="connsiteX15" fmla="*/ 305046 w 305046"/>
              <a:gd name="connsiteY15" fmla="*/ 143717 h 28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5046" h="284657">
                <a:moveTo>
                  <a:pt x="305046" y="143717"/>
                </a:moveTo>
                <a:lnTo>
                  <a:pt x="199834" y="157603"/>
                </a:lnTo>
                <a:lnTo>
                  <a:pt x="275389" y="237446"/>
                </a:lnTo>
                <a:lnTo>
                  <a:pt x="204776" y="284657"/>
                </a:lnTo>
                <a:lnTo>
                  <a:pt x="152523" y="188846"/>
                </a:lnTo>
                <a:lnTo>
                  <a:pt x="99564" y="284657"/>
                </a:lnTo>
                <a:lnTo>
                  <a:pt x="29657" y="237446"/>
                </a:lnTo>
                <a:lnTo>
                  <a:pt x="105213" y="157603"/>
                </a:lnTo>
                <a:lnTo>
                  <a:pt x="0" y="143717"/>
                </a:lnTo>
                <a:lnTo>
                  <a:pt x="27539" y="67346"/>
                </a:lnTo>
                <a:lnTo>
                  <a:pt x="124278" y="108309"/>
                </a:lnTo>
                <a:lnTo>
                  <a:pt x="107331" y="0"/>
                </a:lnTo>
                <a:lnTo>
                  <a:pt x="197009" y="0"/>
                </a:lnTo>
                <a:lnTo>
                  <a:pt x="180768" y="108309"/>
                </a:lnTo>
                <a:lnTo>
                  <a:pt x="276801" y="67346"/>
                </a:lnTo>
                <a:lnTo>
                  <a:pt x="305046" y="143717"/>
                </a:lnTo>
                <a:close/>
              </a:path>
            </a:pathLst>
          </a:custGeom>
          <a:solidFill>
            <a:srgbClr val="17203A"/>
          </a:solidFill>
          <a:ln w="6867" cap="flat">
            <a:noFill/>
            <a:prstDash val="solid"/>
            <a:miter/>
          </a:ln>
        </p:spPr>
        <p:txBody>
          <a:bodyPr rtlCol="0" anchor="ctr"/>
          <a:lstStyle/>
          <a:p>
            <a:endParaRPr lang="pt-BR" sz="2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D8BAE13-3151-2E4C-9E77-71DFDB4C14C1}"/>
              </a:ext>
            </a:extLst>
          </p:cNvPr>
          <p:cNvSpPr txBox="1"/>
          <p:nvPr/>
        </p:nvSpPr>
        <p:spPr>
          <a:xfrm>
            <a:off x="5477157" y="1352550"/>
            <a:ext cx="3057243" cy="2307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Зачастую используются только в письме и при деловом общении</a:t>
            </a:r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Graphic 152">
            <a:extLst>
              <a:ext uri="{FF2B5EF4-FFF2-40B4-BE49-F238E27FC236}">
                <a16:creationId xmlns:a16="http://schemas.microsoft.com/office/drawing/2014/main" xmlns="" id="{BF277C79-B8B6-AF46-8560-1BB6FBDB45A4}"/>
              </a:ext>
            </a:extLst>
          </p:cNvPr>
          <p:cNvSpPr/>
          <p:nvPr/>
        </p:nvSpPr>
        <p:spPr>
          <a:xfrm>
            <a:off x="5151022" y="1397139"/>
            <a:ext cx="199503" cy="186169"/>
          </a:xfrm>
          <a:custGeom>
            <a:avLst/>
            <a:gdLst>
              <a:gd name="connsiteX0" fmla="*/ 305046 w 305046"/>
              <a:gd name="connsiteY0" fmla="*/ 143717 h 284657"/>
              <a:gd name="connsiteX1" fmla="*/ 199834 w 305046"/>
              <a:gd name="connsiteY1" fmla="*/ 157603 h 284657"/>
              <a:gd name="connsiteX2" fmla="*/ 275389 w 305046"/>
              <a:gd name="connsiteY2" fmla="*/ 237446 h 284657"/>
              <a:gd name="connsiteX3" fmla="*/ 204776 w 305046"/>
              <a:gd name="connsiteY3" fmla="*/ 284657 h 284657"/>
              <a:gd name="connsiteX4" fmla="*/ 152523 w 305046"/>
              <a:gd name="connsiteY4" fmla="*/ 188846 h 284657"/>
              <a:gd name="connsiteX5" fmla="*/ 99564 w 305046"/>
              <a:gd name="connsiteY5" fmla="*/ 284657 h 284657"/>
              <a:gd name="connsiteX6" fmla="*/ 29657 w 305046"/>
              <a:gd name="connsiteY6" fmla="*/ 237446 h 284657"/>
              <a:gd name="connsiteX7" fmla="*/ 105213 w 305046"/>
              <a:gd name="connsiteY7" fmla="*/ 157603 h 284657"/>
              <a:gd name="connsiteX8" fmla="*/ 0 w 305046"/>
              <a:gd name="connsiteY8" fmla="*/ 143717 h 284657"/>
              <a:gd name="connsiteX9" fmla="*/ 27539 w 305046"/>
              <a:gd name="connsiteY9" fmla="*/ 67346 h 284657"/>
              <a:gd name="connsiteX10" fmla="*/ 124278 w 305046"/>
              <a:gd name="connsiteY10" fmla="*/ 108309 h 284657"/>
              <a:gd name="connsiteX11" fmla="*/ 107331 w 305046"/>
              <a:gd name="connsiteY11" fmla="*/ 0 h 284657"/>
              <a:gd name="connsiteX12" fmla="*/ 197009 w 305046"/>
              <a:gd name="connsiteY12" fmla="*/ 0 h 284657"/>
              <a:gd name="connsiteX13" fmla="*/ 180768 w 305046"/>
              <a:gd name="connsiteY13" fmla="*/ 108309 h 284657"/>
              <a:gd name="connsiteX14" fmla="*/ 276801 w 305046"/>
              <a:gd name="connsiteY14" fmla="*/ 67346 h 284657"/>
              <a:gd name="connsiteX15" fmla="*/ 305046 w 305046"/>
              <a:gd name="connsiteY15" fmla="*/ 143717 h 28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5046" h="284657">
                <a:moveTo>
                  <a:pt x="305046" y="143717"/>
                </a:moveTo>
                <a:lnTo>
                  <a:pt x="199834" y="157603"/>
                </a:lnTo>
                <a:lnTo>
                  <a:pt x="275389" y="237446"/>
                </a:lnTo>
                <a:lnTo>
                  <a:pt x="204776" y="284657"/>
                </a:lnTo>
                <a:lnTo>
                  <a:pt x="152523" y="188846"/>
                </a:lnTo>
                <a:lnTo>
                  <a:pt x="99564" y="284657"/>
                </a:lnTo>
                <a:lnTo>
                  <a:pt x="29657" y="237446"/>
                </a:lnTo>
                <a:lnTo>
                  <a:pt x="105213" y="157603"/>
                </a:lnTo>
                <a:lnTo>
                  <a:pt x="0" y="143717"/>
                </a:lnTo>
                <a:lnTo>
                  <a:pt x="27539" y="67346"/>
                </a:lnTo>
                <a:lnTo>
                  <a:pt x="124278" y="108309"/>
                </a:lnTo>
                <a:lnTo>
                  <a:pt x="107331" y="0"/>
                </a:lnTo>
                <a:lnTo>
                  <a:pt x="197009" y="0"/>
                </a:lnTo>
                <a:lnTo>
                  <a:pt x="180768" y="108309"/>
                </a:lnTo>
                <a:lnTo>
                  <a:pt x="276801" y="67346"/>
                </a:lnTo>
                <a:lnTo>
                  <a:pt x="305046" y="143717"/>
                </a:lnTo>
                <a:close/>
              </a:path>
            </a:pathLst>
          </a:custGeom>
          <a:solidFill>
            <a:srgbClr val="17203A"/>
          </a:solidFill>
          <a:ln w="6867" cap="flat">
            <a:noFill/>
            <a:prstDash val="solid"/>
            <a:miter/>
          </a:ln>
        </p:spPr>
        <p:txBody>
          <a:bodyPr rtlCol="0" anchor="ctr"/>
          <a:lstStyle/>
          <a:p>
            <a:endParaRPr lang="pt-BR" sz="200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9" y="3111941"/>
            <a:ext cx="4315077" cy="107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s://img.7ya.ru/pub/img/21312/2016-09-301242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52750"/>
            <a:ext cx="3271551" cy="154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31374"/>
            <a:ext cx="2362200" cy="126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1C73C00-E46A-EB49-B92C-43B5B9DE6F7D}"/>
              </a:ext>
            </a:extLst>
          </p:cNvPr>
          <p:cNvSpPr txBox="1"/>
          <p:nvPr/>
        </p:nvSpPr>
        <p:spPr>
          <a:xfrm>
            <a:off x="884033" y="4495633"/>
            <a:ext cx="3135906" cy="2011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Имеют правила грамматики и синтаксиса</a:t>
            </a:r>
            <a:endParaRPr lang="en-US" sz="12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Graphic 133">
            <a:extLst>
              <a:ext uri="{FF2B5EF4-FFF2-40B4-BE49-F238E27FC236}">
                <a16:creationId xmlns:a16="http://schemas.microsoft.com/office/drawing/2014/main" xmlns="" id="{BABAF28D-E51E-E94D-9BF6-DE6E08DC1C23}"/>
              </a:ext>
            </a:extLst>
          </p:cNvPr>
          <p:cNvSpPr/>
          <p:nvPr/>
        </p:nvSpPr>
        <p:spPr>
          <a:xfrm>
            <a:off x="676165" y="4500197"/>
            <a:ext cx="165230" cy="154187"/>
          </a:xfrm>
          <a:custGeom>
            <a:avLst/>
            <a:gdLst>
              <a:gd name="connsiteX0" fmla="*/ 165231 w 165230"/>
              <a:gd name="connsiteY0" fmla="*/ 77846 h 154187"/>
              <a:gd name="connsiteX1" fmla="*/ 108242 w 165230"/>
              <a:gd name="connsiteY1" fmla="*/ 85367 h 154187"/>
              <a:gd name="connsiteX2" fmla="*/ 149167 w 165230"/>
              <a:gd name="connsiteY2" fmla="*/ 128615 h 154187"/>
              <a:gd name="connsiteX3" fmla="*/ 110919 w 165230"/>
              <a:gd name="connsiteY3" fmla="*/ 154187 h 154187"/>
              <a:gd name="connsiteX4" fmla="*/ 82615 w 165230"/>
              <a:gd name="connsiteY4" fmla="*/ 102290 h 154187"/>
              <a:gd name="connsiteX5" fmla="*/ 53930 w 165230"/>
              <a:gd name="connsiteY5" fmla="*/ 154187 h 154187"/>
              <a:gd name="connsiteX6" fmla="*/ 16064 w 165230"/>
              <a:gd name="connsiteY6" fmla="*/ 128615 h 154187"/>
              <a:gd name="connsiteX7" fmla="*/ 56989 w 165230"/>
              <a:gd name="connsiteY7" fmla="*/ 85367 h 154187"/>
              <a:gd name="connsiteX8" fmla="*/ 0 w 165230"/>
              <a:gd name="connsiteY8" fmla="*/ 77846 h 154187"/>
              <a:gd name="connsiteX9" fmla="*/ 14917 w 165230"/>
              <a:gd name="connsiteY9" fmla="*/ 36478 h 154187"/>
              <a:gd name="connsiteX10" fmla="*/ 67316 w 165230"/>
              <a:gd name="connsiteY10" fmla="*/ 58666 h 154187"/>
              <a:gd name="connsiteX11" fmla="*/ 58137 w 165230"/>
              <a:gd name="connsiteY11" fmla="*/ 0 h 154187"/>
              <a:gd name="connsiteX12" fmla="*/ 106712 w 165230"/>
              <a:gd name="connsiteY12" fmla="*/ 0 h 154187"/>
              <a:gd name="connsiteX13" fmla="*/ 97915 w 165230"/>
              <a:gd name="connsiteY13" fmla="*/ 58666 h 154187"/>
              <a:gd name="connsiteX14" fmla="*/ 149932 w 165230"/>
              <a:gd name="connsiteY14" fmla="*/ 36478 h 154187"/>
              <a:gd name="connsiteX15" fmla="*/ 165231 w 165230"/>
              <a:gd name="connsiteY15" fmla="*/ 77846 h 15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5230" h="154187">
                <a:moveTo>
                  <a:pt x="165231" y="77846"/>
                </a:moveTo>
                <a:lnTo>
                  <a:pt x="108242" y="85367"/>
                </a:lnTo>
                <a:lnTo>
                  <a:pt x="149167" y="128615"/>
                </a:lnTo>
                <a:lnTo>
                  <a:pt x="110919" y="154187"/>
                </a:lnTo>
                <a:lnTo>
                  <a:pt x="82615" y="102290"/>
                </a:lnTo>
                <a:lnTo>
                  <a:pt x="53930" y="154187"/>
                </a:lnTo>
                <a:lnTo>
                  <a:pt x="16064" y="128615"/>
                </a:lnTo>
                <a:lnTo>
                  <a:pt x="56989" y="85367"/>
                </a:lnTo>
                <a:lnTo>
                  <a:pt x="0" y="77846"/>
                </a:lnTo>
                <a:lnTo>
                  <a:pt x="14917" y="36478"/>
                </a:lnTo>
                <a:lnTo>
                  <a:pt x="67316" y="58666"/>
                </a:lnTo>
                <a:lnTo>
                  <a:pt x="58137" y="0"/>
                </a:lnTo>
                <a:lnTo>
                  <a:pt x="106712" y="0"/>
                </a:lnTo>
                <a:lnTo>
                  <a:pt x="97915" y="58666"/>
                </a:lnTo>
                <a:lnTo>
                  <a:pt x="149932" y="36478"/>
                </a:lnTo>
                <a:lnTo>
                  <a:pt x="165231" y="77846"/>
                </a:lnTo>
                <a:close/>
              </a:path>
            </a:pathLst>
          </a:custGeom>
          <a:solidFill>
            <a:schemeClr val="accent1"/>
          </a:solidFill>
          <a:ln w="3766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D8BAE13-3151-2E4C-9E77-71DFDB4C14C1}"/>
              </a:ext>
            </a:extLst>
          </p:cNvPr>
          <p:cNvSpPr txBox="1"/>
          <p:nvPr/>
        </p:nvSpPr>
        <p:spPr>
          <a:xfrm>
            <a:off x="5471333" y="4588706"/>
            <a:ext cx="3139267" cy="2307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Учитываются лишь строгие правила написания символов или чисел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Graphic 152">
            <a:extLst>
              <a:ext uri="{FF2B5EF4-FFF2-40B4-BE49-F238E27FC236}">
                <a16:creationId xmlns:a16="http://schemas.microsoft.com/office/drawing/2014/main" xmlns="" id="{BF277C79-B8B6-AF46-8560-1BB6FBDB45A4}"/>
              </a:ext>
            </a:extLst>
          </p:cNvPr>
          <p:cNvSpPr/>
          <p:nvPr/>
        </p:nvSpPr>
        <p:spPr>
          <a:xfrm>
            <a:off x="5145198" y="4633294"/>
            <a:ext cx="199503" cy="186169"/>
          </a:xfrm>
          <a:custGeom>
            <a:avLst/>
            <a:gdLst>
              <a:gd name="connsiteX0" fmla="*/ 305046 w 305046"/>
              <a:gd name="connsiteY0" fmla="*/ 143717 h 284657"/>
              <a:gd name="connsiteX1" fmla="*/ 199834 w 305046"/>
              <a:gd name="connsiteY1" fmla="*/ 157603 h 284657"/>
              <a:gd name="connsiteX2" fmla="*/ 275389 w 305046"/>
              <a:gd name="connsiteY2" fmla="*/ 237446 h 284657"/>
              <a:gd name="connsiteX3" fmla="*/ 204776 w 305046"/>
              <a:gd name="connsiteY3" fmla="*/ 284657 h 284657"/>
              <a:gd name="connsiteX4" fmla="*/ 152523 w 305046"/>
              <a:gd name="connsiteY4" fmla="*/ 188846 h 284657"/>
              <a:gd name="connsiteX5" fmla="*/ 99564 w 305046"/>
              <a:gd name="connsiteY5" fmla="*/ 284657 h 284657"/>
              <a:gd name="connsiteX6" fmla="*/ 29657 w 305046"/>
              <a:gd name="connsiteY6" fmla="*/ 237446 h 284657"/>
              <a:gd name="connsiteX7" fmla="*/ 105213 w 305046"/>
              <a:gd name="connsiteY7" fmla="*/ 157603 h 284657"/>
              <a:gd name="connsiteX8" fmla="*/ 0 w 305046"/>
              <a:gd name="connsiteY8" fmla="*/ 143717 h 284657"/>
              <a:gd name="connsiteX9" fmla="*/ 27539 w 305046"/>
              <a:gd name="connsiteY9" fmla="*/ 67346 h 284657"/>
              <a:gd name="connsiteX10" fmla="*/ 124278 w 305046"/>
              <a:gd name="connsiteY10" fmla="*/ 108309 h 284657"/>
              <a:gd name="connsiteX11" fmla="*/ 107331 w 305046"/>
              <a:gd name="connsiteY11" fmla="*/ 0 h 284657"/>
              <a:gd name="connsiteX12" fmla="*/ 197009 w 305046"/>
              <a:gd name="connsiteY12" fmla="*/ 0 h 284657"/>
              <a:gd name="connsiteX13" fmla="*/ 180768 w 305046"/>
              <a:gd name="connsiteY13" fmla="*/ 108309 h 284657"/>
              <a:gd name="connsiteX14" fmla="*/ 276801 w 305046"/>
              <a:gd name="connsiteY14" fmla="*/ 67346 h 284657"/>
              <a:gd name="connsiteX15" fmla="*/ 305046 w 305046"/>
              <a:gd name="connsiteY15" fmla="*/ 143717 h 28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5046" h="284657">
                <a:moveTo>
                  <a:pt x="305046" y="143717"/>
                </a:moveTo>
                <a:lnTo>
                  <a:pt x="199834" y="157603"/>
                </a:lnTo>
                <a:lnTo>
                  <a:pt x="275389" y="237446"/>
                </a:lnTo>
                <a:lnTo>
                  <a:pt x="204776" y="284657"/>
                </a:lnTo>
                <a:lnTo>
                  <a:pt x="152523" y="188846"/>
                </a:lnTo>
                <a:lnTo>
                  <a:pt x="99564" y="284657"/>
                </a:lnTo>
                <a:lnTo>
                  <a:pt x="29657" y="237446"/>
                </a:lnTo>
                <a:lnTo>
                  <a:pt x="105213" y="157603"/>
                </a:lnTo>
                <a:lnTo>
                  <a:pt x="0" y="143717"/>
                </a:lnTo>
                <a:lnTo>
                  <a:pt x="27539" y="67346"/>
                </a:lnTo>
                <a:lnTo>
                  <a:pt x="124278" y="108309"/>
                </a:lnTo>
                <a:lnTo>
                  <a:pt x="107331" y="0"/>
                </a:lnTo>
                <a:lnTo>
                  <a:pt x="197009" y="0"/>
                </a:lnTo>
                <a:lnTo>
                  <a:pt x="180768" y="108309"/>
                </a:lnTo>
                <a:lnTo>
                  <a:pt x="276801" y="67346"/>
                </a:lnTo>
                <a:lnTo>
                  <a:pt x="305046" y="143717"/>
                </a:lnTo>
                <a:close/>
              </a:path>
            </a:pathLst>
          </a:custGeom>
          <a:solidFill>
            <a:srgbClr val="17203A"/>
          </a:solidFill>
          <a:ln w="6867" cap="flat">
            <a:noFill/>
            <a:prstDash val="solid"/>
            <a:miter/>
          </a:ln>
        </p:spPr>
        <p:txBody>
          <a:bodyPr rtlCol="0" anchor="ctr"/>
          <a:lstStyle/>
          <a:p>
            <a:endParaRPr lang="pt-BR" sz="200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3889176"/>
            <a:ext cx="26562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https://novogireevo.mos.ru/upload/medialibrary/895/sidurtifloperevod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278" y="2952750"/>
            <a:ext cx="2197457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355" y="1771074"/>
            <a:ext cx="336244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0" descr="C:\Users\logi9\Desktop\Screenshot_3-no-bg-preview (carve.photos)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605461" y="1020779"/>
            <a:ext cx="454612" cy="40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C:\Users\logi9\Desktop\Screenshot_3-no-bg-preview (carve.photos)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06"/>
          <a:stretch/>
        </p:blipFill>
        <p:spPr bwMode="auto">
          <a:xfrm>
            <a:off x="93723" y="980740"/>
            <a:ext cx="439678" cy="4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16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/>
      <p:bldP spid="133" grpId="0"/>
      <p:bldP spid="3" grpId="0" animBg="1"/>
      <p:bldP spid="4" grpId="0" animBg="1"/>
      <p:bldP spid="27" grpId="0" animBg="1"/>
      <p:bldP spid="28" grpId="0"/>
      <p:bldP spid="29" grpId="0" animBg="1"/>
      <p:bldP spid="33" grpId="0"/>
      <p:bldP spid="34" grpId="0" animBg="1"/>
      <p:bldP spid="35" grpId="0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4">
            <a:extLst>
              <a:ext uri="{FF2B5EF4-FFF2-40B4-BE49-F238E27FC236}">
                <a16:creationId xmlns:a16="http://schemas.microsoft.com/office/drawing/2014/main" xmlns="" id="{7737CC8A-3D3F-A447-AADB-7BD0F81CAA4A}"/>
              </a:ext>
            </a:extLst>
          </p:cNvPr>
          <p:cNvGrpSpPr/>
          <p:nvPr/>
        </p:nvGrpSpPr>
        <p:grpSpPr>
          <a:xfrm>
            <a:off x="304800" y="1123483"/>
            <a:ext cx="3830461" cy="4046140"/>
            <a:chOff x="304800" y="1123483"/>
            <a:chExt cx="3830461" cy="404614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BFA25D42-6720-CCFC-4E8F-20E06B746EB2}"/>
                </a:ext>
              </a:extLst>
            </p:cNvPr>
            <p:cNvSpPr/>
            <p:nvPr/>
          </p:nvSpPr>
          <p:spPr>
            <a:xfrm>
              <a:off x="1238358" y="1616576"/>
              <a:ext cx="2376576" cy="1818898"/>
            </a:xfrm>
            <a:custGeom>
              <a:avLst/>
              <a:gdLst>
                <a:gd name="connsiteX0" fmla="*/ 0 w 2376576"/>
                <a:gd name="connsiteY0" fmla="*/ 522321 h 1818898"/>
                <a:gd name="connsiteX1" fmla="*/ 2136633 w 2376576"/>
                <a:gd name="connsiteY1" fmla="*/ 1818899 h 1818898"/>
                <a:gd name="connsiteX2" fmla="*/ 2376576 w 2376576"/>
                <a:gd name="connsiteY2" fmla="*/ 1433085 h 1818898"/>
                <a:gd name="connsiteX3" fmla="*/ 209698 w 2376576"/>
                <a:gd name="connsiteY3" fmla="*/ 60 h 1818898"/>
                <a:gd name="connsiteX4" fmla="*/ 0 w 2376576"/>
                <a:gd name="connsiteY4" fmla="*/ 522321 h 181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576" h="1818898">
                  <a:moveTo>
                    <a:pt x="0" y="522321"/>
                  </a:moveTo>
                  <a:lnTo>
                    <a:pt x="2136633" y="1818899"/>
                  </a:lnTo>
                  <a:lnTo>
                    <a:pt x="2376576" y="1433085"/>
                  </a:lnTo>
                  <a:cubicBezTo>
                    <a:pt x="2376576" y="1433085"/>
                    <a:pt x="213731" y="-10695"/>
                    <a:pt x="209698" y="60"/>
                  </a:cubicBezTo>
                  <a:cubicBezTo>
                    <a:pt x="204993" y="11486"/>
                    <a:pt x="0" y="522321"/>
                    <a:pt x="0" y="522321"/>
                  </a:cubicBezTo>
                  <a:close/>
                </a:path>
              </a:pathLst>
            </a:custGeom>
            <a:solidFill>
              <a:schemeClr val="accent2">
                <a:lumMod val="10000"/>
                <a:lumOff val="90000"/>
              </a:schemeClr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618D414E-1520-BE7B-B2F9-CFB338868864}"/>
                </a:ext>
              </a:extLst>
            </p:cNvPr>
            <p:cNvSpPr/>
            <p:nvPr/>
          </p:nvSpPr>
          <p:spPr>
            <a:xfrm>
              <a:off x="520055" y="1123483"/>
              <a:ext cx="1171864" cy="1307821"/>
            </a:xfrm>
            <a:custGeom>
              <a:avLst/>
              <a:gdLst>
                <a:gd name="connsiteX0" fmla="*/ 31409 w 1171864"/>
                <a:gd name="connsiteY0" fmla="*/ 792932 h 1307821"/>
                <a:gd name="connsiteX1" fmla="*/ 230353 w 1171864"/>
                <a:gd name="connsiteY1" fmla="*/ 1182779 h 1307821"/>
                <a:gd name="connsiteX2" fmla="*/ 608750 w 1171864"/>
                <a:gd name="connsiteY2" fmla="*/ 1194205 h 1307821"/>
                <a:gd name="connsiteX3" fmla="*/ 1114176 w 1171864"/>
                <a:gd name="connsiteY3" fmla="*/ 388297 h 1307821"/>
                <a:gd name="connsiteX4" fmla="*/ 1024113 w 1171864"/>
                <a:gd name="connsiteY4" fmla="*/ 28024 h 1307821"/>
                <a:gd name="connsiteX5" fmla="*/ 327136 w 1171864"/>
                <a:gd name="connsiteY5" fmla="*/ 1138 h 1307821"/>
                <a:gd name="connsiteX6" fmla="*/ 244467 w 1171864"/>
                <a:gd name="connsiteY6" fmla="*/ 142290 h 1307821"/>
                <a:gd name="connsiteX7" fmla="*/ 663191 w 1171864"/>
                <a:gd name="connsiteY7" fmla="*/ 327131 h 1307821"/>
                <a:gd name="connsiteX8" fmla="*/ 701501 w 1171864"/>
                <a:gd name="connsiteY8" fmla="*/ 507268 h 1307821"/>
                <a:gd name="connsiteX9" fmla="*/ 422576 w 1171864"/>
                <a:gd name="connsiteY9" fmla="*/ 761340 h 1307821"/>
                <a:gd name="connsiteX10" fmla="*/ 134241 w 1171864"/>
                <a:gd name="connsiteY10" fmla="*/ 639009 h 1307821"/>
                <a:gd name="connsiteX11" fmla="*/ 31409 w 1171864"/>
                <a:gd name="connsiteY11" fmla="*/ 792932 h 130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1864" h="1307821">
                  <a:moveTo>
                    <a:pt x="31409" y="792932"/>
                  </a:moveTo>
                  <a:lnTo>
                    <a:pt x="230353" y="1182779"/>
                  </a:lnTo>
                  <a:cubicBezTo>
                    <a:pt x="230353" y="1182779"/>
                    <a:pt x="422576" y="1456344"/>
                    <a:pt x="608750" y="1194205"/>
                  </a:cubicBezTo>
                  <a:cubicBezTo>
                    <a:pt x="749893" y="995921"/>
                    <a:pt x="1114176" y="388297"/>
                    <a:pt x="1114176" y="388297"/>
                  </a:cubicBezTo>
                  <a:cubicBezTo>
                    <a:pt x="1114176" y="388297"/>
                    <a:pt x="1291612" y="87846"/>
                    <a:pt x="1024113" y="28024"/>
                  </a:cubicBezTo>
                  <a:cubicBezTo>
                    <a:pt x="1007982" y="24663"/>
                    <a:pt x="440723" y="-6255"/>
                    <a:pt x="327136" y="1138"/>
                  </a:cubicBezTo>
                  <a:cubicBezTo>
                    <a:pt x="192715" y="9876"/>
                    <a:pt x="142307" y="95239"/>
                    <a:pt x="244467" y="142290"/>
                  </a:cubicBezTo>
                  <a:cubicBezTo>
                    <a:pt x="459542" y="241768"/>
                    <a:pt x="663191" y="327131"/>
                    <a:pt x="663191" y="327131"/>
                  </a:cubicBezTo>
                  <a:cubicBezTo>
                    <a:pt x="663191" y="327131"/>
                    <a:pt x="764007" y="370149"/>
                    <a:pt x="701501" y="507268"/>
                  </a:cubicBezTo>
                  <a:cubicBezTo>
                    <a:pt x="638995" y="644386"/>
                    <a:pt x="561702" y="803014"/>
                    <a:pt x="422576" y="761340"/>
                  </a:cubicBezTo>
                  <a:cubicBezTo>
                    <a:pt x="355365" y="741176"/>
                    <a:pt x="222960" y="679338"/>
                    <a:pt x="134241" y="639009"/>
                  </a:cubicBezTo>
                  <a:cubicBezTo>
                    <a:pt x="45523" y="598680"/>
                    <a:pt x="-51261" y="639681"/>
                    <a:pt x="31409" y="792932"/>
                  </a:cubicBezTo>
                  <a:close/>
                </a:path>
              </a:pathLst>
            </a:custGeom>
            <a:solidFill>
              <a:schemeClr val="accent2">
                <a:lumMod val="10000"/>
                <a:lumOff val="90000"/>
              </a:schemeClr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D377AF75-CEEB-EF2F-2109-BB5B11B5491E}"/>
                </a:ext>
              </a:extLst>
            </p:cNvPr>
            <p:cNvSpPr/>
            <p:nvPr/>
          </p:nvSpPr>
          <p:spPr>
            <a:xfrm>
              <a:off x="3199155" y="2809916"/>
              <a:ext cx="936105" cy="1043932"/>
            </a:xfrm>
            <a:custGeom>
              <a:avLst/>
              <a:gdLst>
                <a:gd name="connsiteX0" fmla="*/ 911123 w 936105"/>
                <a:gd name="connsiteY0" fmla="*/ 411144 h 1043932"/>
                <a:gd name="connsiteX1" fmla="*/ 751833 w 936105"/>
                <a:gd name="connsiteY1" fmla="*/ 99938 h 1043932"/>
                <a:gd name="connsiteX2" fmla="*/ 449385 w 936105"/>
                <a:gd name="connsiteY2" fmla="*/ 90528 h 1043932"/>
                <a:gd name="connsiteX3" fmla="*/ 46119 w 936105"/>
                <a:gd name="connsiteY3" fmla="*/ 734448 h 1043932"/>
                <a:gd name="connsiteX4" fmla="*/ 118035 w 936105"/>
                <a:gd name="connsiteY4" fmla="*/ 1022128 h 1043932"/>
                <a:gd name="connsiteX5" fmla="*/ 674541 w 936105"/>
                <a:gd name="connsiteY5" fmla="*/ 1042965 h 1043932"/>
                <a:gd name="connsiteX6" fmla="*/ 740408 w 936105"/>
                <a:gd name="connsiteY6" fmla="*/ 930044 h 1043932"/>
                <a:gd name="connsiteX7" fmla="*/ 405697 w 936105"/>
                <a:gd name="connsiteY7" fmla="*/ 782843 h 1043932"/>
                <a:gd name="connsiteX8" fmla="*/ 375453 w 936105"/>
                <a:gd name="connsiteY8" fmla="*/ 639003 h 1043932"/>
                <a:gd name="connsiteX9" fmla="*/ 597920 w 936105"/>
                <a:gd name="connsiteY9" fmla="*/ 436013 h 1043932"/>
                <a:gd name="connsiteX10" fmla="*/ 828454 w 936105"/>
                <a:gd name="connsiteY10" fmla="*/ 533475 h 1043932"/>
                <a:gd name="connsiteX11" fmla="*/ 911123 w 936105"/>
                <a:gd name="connsiteY11" fmla="*/ 411144 h 1043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6105" h="1043932">
                  <a:moveTo>
                    <a:pt x="911123" y="411144"/>
                  </a:moveTo>
                  <a:lnTo>
                    <a:pt x="751833" y="99938"/>
                  </a:lnTo>
                  <a:cubicBezTo>
                    <a:pt x="751833" y="99938"/>
                    <a:pt x="598593" y="-118511"/>
                    <a:pt x="449385" y="90528"/>
                  </a:cubicBezTo>
                  <a:cubicBezTo>
                    <a:pt x="336470" y="249155"/>
                    <a:pt x="46119" y="734448"/>
                    <a:pt x="46119" y="734448"/>
                  </a:cubicBezTo>
                  <a:cubicBezTo>
                    <a:pt x="46119" y="734448"/>
                    <a:pt x="-95696" y="974406"/>
                    <a:pt x="118035" y="1022128"/>
                  </a:cubicBezTo>
                  <a:cubicBezTo>
                    <a:pt x="130805" y="1024817"/>
                    <a:pt x="584478" y="1049014"/>
                    <a:pt x="674541" y="1042965"/>
                  </a:cubicBezTo>
                  <a:cubicBezTo>
                    <a:pt x="782078" y="1035571"/>
                    <a:pt x="821733" y="967684"/>
                    <a:pt x="740408" y="930044"/>
                  </a:cubicBezTo>
                  <a:cubicBezTo>
                    <a:pt x="568348" y="850730"/>
                    <a:pt x="405697" y="782843"/>
                    <a:pt x="405697" y="782843"/>
                  </a:cubicBezTo>
                  <a:cubicBezTo>
                    <a:pt x="405697" y="782843"/>
                    <a:pt x="325717" y="748563"/>
                    <a:pt x="375453" y="639003"/>
                  </a:cubicBezTo>
                  <a:cubicBezTo>
                    <a:pt x="425189" y="529442"/>
                    <a:pt x="487023" y="402406"/>
                    <a:pt x="597920" y="436013"/>
                  </a:cubicBezTo>
                  <a:cubicBezTo>
                    <a:pt x="651689" y="452145"/>
                    <a:pt x="757210" y="501884"/>
                    <a:pt x="828454" y="533475"/>
                  </a:cubicBezTo>
                  <a:cubicBezTo>
                    <a:pt x="899697" y="565738"/>
                    <a:pt x="976990" y="533475"/>
                    <a:pt x="911123" y="411144"/>
                  </a:cubicBezTo>
                  <a:close/>
                </a:path>
              </a:pathLst>
            </a:custGeom>
            <a:solidFill>
              <a:schemeClr val="accent2">
                <a:lumMod val="10000"/>
                <a:lumOff val="90000"/>
              </a:schemeClr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7A6122C1-ABCB-55D3-5D21-B5171C809DA8}"/>
                </a:ext>
              </a:extLst>
            </p:cNvPr>
            <p:cNvSpPr/>
            <p:nvPr/>
          </p:nvSpPr>
          <p:spPr>
            <a:xfrm>
              <a:off x="1413779" y="1685164"/>
              <a:ext cx="776052" cy="1683767"/>
            </a:xfrm>
            <a:custGeom>
              <a:avLst/>
              <a:gdLst>
                <a:gd name="connsiteX0" fmla="*/ 0 w 776052"/>
                <a:gd name="connsiteY0" fmla="*/ 1535223 h 1683767"/>
                <a:gd name="connsiteX1" fmla="*/ 168027 w 776052"/>
                <a:gd name="connsiteY1" fmla="*/ 1147392 h 1683767"/>
                <a:gd name="connsiteX2" fmla="*/ 74604 w 776052"/>
                <a:gd name="connsiteY2" fmla="*/ 831481 h 1683767"/>
                <a:gd name="connsiteX3" fmla="*/ 507442 w 776052"/>
                <a:gd name="connsiteY3" fmla="*/ 74640 h 1683767"/>
                <a:gd name="connsiteX4" fmla="*/ 709075 w 776052"/>
                <a:gd name="connsiteY4" fmla="*/ 20867 h 1683767"/>
                <a:gd name="connsiteX5" fmla="*/ 710419 w 776052"/>
                <a:gd name="connsiteY5" fmla="*/ 604294 h 1683767"/>
                <a:gd name="connsiteX6" fmla="*/ 480558 w 776052"/>
                <a:gd name="connsiteY6" fmla="*/ 1002207 h 1683767"/>
                <a:gd name="connsiteX7" fmla="*/ 150552 w 776052"/>
                <a:gd name="connsiteY7" fmla="*/ 1683768 h 1683767"/>
                <a:gd name="connsiteX8" fmla="*/ 0 w 776052"/>
                <a:gd name="connsiteY8" fmla="*/ 1535223 h 1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052" h="1683767">
                  <a:moveTo>
                    <a:pt x="0" y="1535223"/>
                  </a:moveTo>
                  <a:lnTo>
                    <a:pt x="168027" y="1147392"/>
                  </a:lnTo>
                  <a:cubicBezTo>
                    <a:pt x="168027" y="1147392"/>
                    <a:pt x="88718" y="988764"/>
                    <a:pt x="74604" y="831481"/>
                  </a:cubicBezTo>
                  <a:cubicBezTo>
                    <a:pt x="60490" y="674198"/>
                    <a:pt x="507442" y="74640"/>
                    <a:pt x="507442" y="74640"/>
                  </a:cubicBezTo>
                  <a:cubicBezTo>
                    <a:pt x="507442" y="74640"/>
                    <a:pt x="622373" y="-47692"/>
                    <a:pt x="709075" y="20867"/>
                  </a:cubicBezTo>
                  <a:cubicBezTo>
                    <a:pt x="795777" y="90099"/>
                    <a:pt x="800481" y="459110"/>
                    <a:pt x="710419" y="604294"/>
                  </a:cubicBezTo>
                  <a:cubicBezTo>
                    <a:pt x="620356" y="750151"/>
                    <a:pt x="480558" y="1002207"/>
                    <a:pt x="480558" y="1002207"/>
                  </a:cubicBezTo>
                  <a:lnTo>
                    <a:pt x="150552" y="1683768"/>
                  </a:lnTo>
                  <a:lnTo>
                    <a:pt x="0" y="1535223"/>
                  </a:lnTo>
                  <a:close/>
                </a:path>
              </a:pathLst>
            </a:custGeom>
            <a:solidFill>
              <a:srgbClr val="FFFFFF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A0D6BE4F-5DCE-FCDF-2B33-3A822553230B}"/>
                </a:ext>
              </a:extLst>
            </p:cNvPr>
            <p:cNvSpPr/>
            <p:nvPr/>
          </p:nvSpPr>
          <p:spPr>
            <a:xfrm>
              <a:off x="1815078" y="1666750"/>
              <a:ext cx="1318806" cy="1484791"/>
            </a:xfrm>
            <a:custGeom>
              <a:avLst/>
              <a:gdLst>
                <a:gd name="connsiteX0" fmla="*/ 206287 w 1318806"/>
                <a:gd name="connsiteY0" fmla="*/ 140105 h 1484791"/>
                <a:gd name="connsiteX1" fmla="*/ 535620 w 1318806"/>
                <a:gd name="connsiteY1" fmla="*/ 33905 h 1484791"/>
                <a:gd name="connsiteX2" fmla="*/ 1170090 w 1318806"/>
                <a:gd name="connsiteY2" fmla="*/ 522558 h 1484791"/>
                <a:gd name="connsiteX3" fmla="*/ 1308545 w 1318806"/>
                <a:gd name="connsiteY3" fmla="*/ 885520 h 1484791"/>
                <a:gd name="connsiteX4" fmla="*/ 876379 w 1318806"/>
                <a:gd name="connsiteY4" fmla="*/ 1477012 h 1484791"/>
                <a:gd name="connsiteX5" fmla="*/ 592077 w 1318806"/>
                <a:gd name="connsiteY5" fmla="*/ 1290154 h 1484791"/>
                <a:gd name="connsiteX6" fmla="*/ 373642 w 1318806"/>
                <a:gd name="connsiteY6" fmla="*/ 1288138 h 1484791"/>
                <a:gd name="connsiteX7" fmla="*/ 284251 w 1318806"/>
                <a:gd name="connsiteY7" fmla="*/ 1083804 h 1484791"/>
                <a:gd name="connsiteX8" fmla="*/ 59095 w 1318806"/>
                <a:gd name="connsiteY8" fmla="*/ 1017933 h 1484791"/>
                <a:gd name="connsiteX9" fmla="*/ 206287 w 1318806"/>
                <a:gd name="connsiteY9" fmla="*/ 140105 h 148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8806" h="1484791">
                  <a:moveTo>
                    <a:pt x="206287" y="140105"/>
                  </a:moveTo>
                  <a:cubicBezTo>
                    <a:pt x="206287" y="140105"/>
                    <a:pt x="307103" y="-83049"/>
                    <a:pt x="535620" y="33905"/>
                  </a:cubicBezTo>
                  <a:cubicBezTo>
                    <a:pt x="764137" y="150859"/>
                    <a:pt x="1170090" y="522558"/>
                    <a:pt x="1170090" y="522558"/>
                  </a:cubicBezTo>
                  <a:cubicBezTo>
                    <a:pt x="1170090" y="522558"/>
                    <a:pt x="1365002" y="658333"/>
                    <a:pt x="1308545" y="885520"/>
                  </a:cubicBezTo>
                  <a:cubicBezTo>
                    <a:pt x="1252088" y="1112034"/>
                    <a:pt x="994670" y="1436011"/>
                    <a:pt x="876379" y="1477012"/>
                  </a:cubicBezTo>
                  <a:cubicBezTo>
                    <a:pt x="758088" y="1518013"/>
                    <a:pt x="613584" y="1388288"/>
                    <a:pt x="592077" y="1290154"/>
                  </a:cubicBezTo>
                  <a:cubicBezTo>
                    <a:pt x="592077" y="1290154"/>
                    <a:pt x="475130" y="1347959"/>
                    <a:pt x="373642" y="1288138"/>
                  </a:cubicBezTo>
                  <a:cubicBezTo>
                    <a:pt x="272153" y="1228316"/>
                    <a:pt x="284251" y="1083804"/>
                    <a:pt x="284251" y="1083804"/>
                  </a:cubicBezTo>
                  <a:cubicBezTo>
                    <a:pt x="284251" y="1083804"/>
                    <a:pt x="210319" y="1141609"/>
                    <a:pt x="59095" y="1017933"/>
                  </a:cubicBezTo>
                  <a:cubicBezTo>
                    <a:pt x="-92130" y="894258"/>
                    <a:pt x="79930" y="379390"/>
                    <a:pt x="206287" y="140105"/>
                  </a:cubicBezTo>
                  <a:close/>
                </a:path>
              </a:pathLst>
            </a:custGeom>
            <a:solidFill>
              <a:srgbClr val="FFFFFF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AD1DB850-6B7D-D51B-F68C-3142D74FA107}"/>
                </a:ext>
              </a:extLst>
            </p:cNvPr>
            <p:cNvSpPr/>
            <p:nvPr/>
          </p:nvSpPr>
          <p:spPr>
            <a:xfrm>
              <a:off x="1444024" y="1939268"/>
              <a:ext cx="1646666" cy="1753640"/>
            </a:xfrm>
            <a:custGeom>
              <a:avLst/>
              <a:gdLst>
                <a:gd name="connsiteX0" fmla="*/ 906674 w 1646666"/>
                <a:gd name="connsiteY0" fmla="*/ 1753641 h 1753640"/>
                <a:gd name="connsiteX1" fmla="*/ 1080751 w 1646666"/>
                <a:gd name="connsiteY1" fmla="*/ 1399417 h 1753640"/>
                <a:gd name="connsiteX2" fmla="*/ 1400002 w 1646666"/>
                <a:gd name="connsiteY2" fmla="*/ 1148033 h 1753640"/>
                <a:gd name="connsiteX3" fmla="*/ 1646666 w 1646666"/>
                <a:gd name="connsiteY3" fmla="*/ 662068 h 1753640"/>
                <a:gd name="connsiteX4" fmla="*/ 614307 w 1646666"/>
                <a:gd name="connsiteY4" fmla="*/ 0 h 1753640"/>
                <a:gd name="connsiteX5" fmla="*/ 0 w 1646666"/>
                <a:gd name="connsiteY5" fmla="*/ 1497551 h 1753640"/>
                <a:gd name="connsiteX6" fmla="*/ 906674 w 1646666"/>
                <a:gd name="connsiteY6" fmla="*/ 1753641 h 175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6666" h="1753640">
                  <a:moveTo>
                    <a:pt x="906674" y="1753641"/>
                  </a:moveTo>
                  <a:lnTo>
                    <a:pt x="1080751" y="1399417"/>
                  </a:lnTo>
                  <a:cubicBezTo>
                    <a:pt x="1080751" y="1399417"/>
                    <a:pt x="1256171" y="1332202"/>
                    <a:pt x="1400002" y="1148033"/>
                  </a:cubicBezTo>
                  <a:cubicBezTo>
                    <a:pt x="1543834" y="963864"/>
                    <a:pt x="1646666" y="662068"/>
                    <a:pt x="1646666" y="662068"/>
                  </a:cubicBezTo>
                  <a:lnTo>
                    <a:pt x="614307" y="0"/>
                  </a:lnTo>
                  <a:lnTo>
                    <a:pt x="0" y="1497551"/>
                  </a:lnTo>
                  <a:lnTo>
                    <a:pt x="906674" y="1753641"/>
                  </a:lnTo>
                  <a:close/>
                </a:path>
              </a:pathLst>
            </a:custGeom>
            <a:solidFill>
              <a:srgbClr val="FFFFFF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BAA29541-2DCC-3284-F201-7961EC64804B}"/>
                </a:ext>
              </a:extLst>
            </p:cNvPr>
            <p:cNvSpPr/>
            <p:nvPr/>
          </p:nvSpPr>
          <p:spPr>
            <a:xfrm>
              <a:off x="1426549" y="1681160"/>
              <a:ext cx="771978" cy="1510324"/>
            </a:xfrm>
            <a:custGeom>
              <a:avLst/>
              <a:gdLst>
                <a:gd name="connsiteX0" fmla="*/ 639175 w 771978"/>
                <a:gd name="connsiteY0" fmla="*/ 1384633 h 1510324"/>
                <a:gd name="connsiteX1" fmla="*/ 501393 w 771978"/>
                <a:gd name="connsiteY1" fmla="*/ 861700 h 1510324"/>
                <a:gd name="connsiteX2" fmla="*/ 737303 w 771978"/>
                <a:gd name="connsiteY2" fmla="*/ 99481 h 1510324"/>
                <a:gd name="connsiteX3" fmla="*/ 494672 w 771978"/>
                <a:gd name="connsiteY3" fmla="*/ 79316 h 1510324"/>
                <a:gd name="connsiteX4" fmla="*/ 61834 w 771978"/>
                <a:gd name="connsiteY4" fmla="*/ 836158 h 1510324"/>
                <a:gd name="connsiteX5" fmla="*/ 147864 w 771978"/>
                <a:gd name="connsiteY5" fmla="*/ 1136609 h 1510324"/>
                <a:gd name="connsiteX6" fmla="*/ 148536 w 771978"/>
                <a:gd name="connsiteY6" fmla="*/ 1167528 h 1510324"/>
                <a:gd name="connsiteX7" fmla="*/ 0 w 771978"/>
                <a:gd name="connsiteY7" fmla="*/ 1510325 h 151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1978" h="1510324">
                  <a:moveTo>
                    <a:pt x="639175" y="1384633"/>
                  </a:moveTo>
                  <a:cubicBezTo>
                    <a:pt x="714452" y="964539"/>
                    <a:pt x="501393" y="861700"/>
                    <a:pt x="501393" y="861700"/>
                  </a:cubicBezTo>
                  <a:cubicBezTo>
                    <a:pt x="763515" y="451016"/>
                    <a:pt x="818628" y="291716"/>
                    <a:pt x="737303" y="99481"/>
                  </a:cubicBezTo>
                  <a:cubicBezTo>
                    <a:pt x="668748" y="-63179"/>
                    <a:pt x="545080" y="6052"/>
                    <a:pt x="494672" y="79316"/>
                  </a:cubicBezTo>
                  <a:cubicBezTo>
                    <a:pt x="352185" y="284995"/>
                    <a:pt x="47720" y="679547"/>
                    <a:pt x="61834" y="836158"/>
                  </a:cubicBezTo>
                  <a:cubicBezTo>
                    <a:pt x="73260" y="963867"/>
                    <a:pt x="127701" y="1092919"/>
                    <a:pt x="147864" y="1136609"/>
                  </a:cubicBezTo>
                  <a:cubicBezTo>
                    <a:pt x="152569" y="1146691"/>
                    <a:pt x="152569" y="1157446"/>
                    <a:pt x="148536" y="1167528"/>
                  </a:cubicBezTo>
                  <a:lnTo>
                    <a:pt x="0" y="1510325"/>
                  </a:lnTo>
                </a:path>
              </a:pathLst>
            </a:custGeom>
            <a:noFill/>
            <a:ln w="13435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A65067F-3549-C5F4-9B68-FEAAABE35B9D}"/>
                </a:ext>
              </a:extLst>
            </p:cNvPr>
            <p:cNvSpPr/>
            <p:nvPr/>
          </p:nvSpPr>
          <p:spPr>
            <a:xfrm>
              <a:off x="1167115" y="3089318"/>
              <a:ext cx="1258859" cy="1039816"/>
            </a:xfrm>
            <a:custGeom>
              <a:avLst/>
              <a:gdLst>
                <a:gd name="connsiteX0" fmla="*/ 1026310 w 1258859"/>
                <a:gd name="connsiteY0" fmla="*/ 1039817 h 1039816"/>
                <a:gd name="connsiteX1" fmla="*/ 1258859 w 1258859"/>
                <a:gd name="connsiteY1" fmla="*/ 550491 h 1039816"/>
                <a:gd name="connsiteX2" fmla="*/ 238599 w 1258859"/>
                <a:gd name="connsiteY2" fmla="*/ 0 h 1039816"/>
                <a:gd name="connsiteX3" fmla="*/ 0 w 1258859"/>
                <a:gd name="connsiteY3" fmla="*/ 460423 h 103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8859" h="1039816">
                  <a:moveTo>
                    <a:pt x="1026310" y="1039817"/>
                  </a:moveTo>
                  <a:lnTo>
                    <a:pt x="1258859" y="550491"/>
                  </a:lnTo>
                  <a:lnTo>
                    <a:pt x="238599" y="0"/>
                  </a:lnTo>
                  <a:lnTo>
                    <a:pt x="0" y="460423"/>
                  </a:lnTo>
                  <a:close/>
                </a:path>
              </a:pathLst>
            </a:custGeom>
            <a:solidFill>
              <a:schemeClr val="accent1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4BE9B601-4A70-F095-23E0-095BB7B8BE36}"/>
                </a:ext>
              </a:extLst>
            </p:cNvPr>
            <p:cNvSpPr/>
            <p:nvPr/>
          </p:nvSpPr>
          <p:spPr>
            <a:xfrm rot="-684124">
              <a:off x="2021331" y="3633910"/>
              <a:ext cx="201639" cy="209718"/>
            </a:xfrm>
            <a:custGeom>
              <a:avLst/>
              <a:gdLst>
                <a:gd name="connsiteX0" fmla="*/ 201640 w 201639"/>
                <a:gd name="connsiteY0" fmla="*/ 104859 h 209718"/>
                <a:gd name="connsiteX1" fmla="*/ 100820 w 201639"/>
                <a:gd name="connsiteY1" fmla="*/ 209719 h 209718"/>
                <a:gd name="connsiteX2" fmla="*/ 0 w 201639"/>
                <a:gd name="connsiteY2" fmla="*/ 104859 h 209718"/>
                <a:gd name="connsiteX3" fmla="*/ 100820 w 201639"/>
                <a:gd name="connsiteY3" fmla="*/ 0 h 209718"/>
                <a:gd name="connsiteX4" fmla="*/ 201640 w 201639"/>
                <a:gd name="connsiteY4" fmla="*/ 104859 h 20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39" h="209718">
                  <a:moveTo>
                    <a:pt x="201640" y="104859"/>
                  </a:moveTo>
                  <a:cubicBezTo>
                    <a:pt x="201640" y="162771"/>
                    <a:pt x="156501" y="209719"/>
                    <a:pt x="100820" y="209719"/>
                  </a:cubicBezTo>
                  <a:cubicBezTo>
                    <a:pt x="45139" y="209719"/>
                    <a:pt x="0" y="162772"/>
                    <a:pt x="0" y="104859"/>
                  </a:cubicBezTo>
                  <a:cubicBezTo>
                    <a:pt x="0" y="46947"/>
                    <a:pt x="45139" y="0"/>
                    <a:pt x="100820" y="0"/>
                  </a:cubicBezTo>
                  <a:cubicBezTo>
                    <a:pt x="156501" y="0"/>
                    <a:pt x="201640" y="46947"/>
                    <a:pt x="201640" y="104859"/>
                  </a:cubicBezTo>
                  <a:close/>
                </a:path>
              </a:pathLst>
            </a:custGeom>
            <a:solidFill>
              <a:schemeClr val="accent2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3F79275C-A3AA-333B-D692-711D021F2F3A}"/>
                </a:ext>
              </a:extLst>
            </p:cNvPr>
            <p:cNvSpPr/>
            <p:nvPr/>
          </p:nvSpPr>
          <p:spPr>
            <a:xfrm>
              <a:off x="304800" y="3513445"/>
              <a:ext cx="2112437" cy="1656178"/>
            </a:xfrm>
            <a:custGeom>
              <a:avLst/>
              <a:gdLst>
                <a:gd name="connsiteX0" fmla="*/ 0 w 2112437"/>
                <a:gd name="connsiteY0" fmla="*/ 1656179 h 1656178"/>
                <a:gd name="connsiteX1" fmla="*/ 869036 w 2112437"/>
                <a:gd name="connsiteY1" fmla="*/ 0 h 1656178"/>
                <a:gd name="connsiteX2" fmla="*/ 2112437 w 2112437"/>
                <a:gd name="connsiteY2" fmla="*/ 651314 h 1656178"/>
                <a:gd name="connsiteX3" fmla="*/ 1752859 w 2112437"/>
                <a:gd name="connsiteY3" fmla="*/ 1643408 h 1656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2437" h="1656178">
                  <a:moveTo>
                    <a:pt x="0" y="1656179"/>
                  </a:moveTo>
                  <a:lnTo>
                    <a:pt x="869036" y="0"/>
                  </a:lnTo>
                  <a:lnTo>
                    <a:pt x="2112437" y="651314"/>
                  </a:lnTo>
                  <a:lnTo>
                    <a:pt x="1752859" y="1643408"/>
                  </a:lnTo>
                  <a:close/>
                </a:path>
              </a:pathLst>
            </a:custGeom>
            <a:solidFill>
              <a:schemeClr val="accent2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53B7115D-1FA4-3171-A27E-83B5A5FEE3E8}"/>
                </a:ext>
              </a:extLst>
            </p:cNvPr>
            <p:cNvSpPr/>
            <p:nvPr/>
          </p:nvSpPr>
          <p:spPr>
            <a:xfrm>
              <a:off x="2119493" y="1666080"/>
              <a:ext cx="1014821" cy="1948858"/>
            </a:xfrm>
            <a:custGeom>
              <a:avLst/>
              <a:gdLst>
                <a:gd name="connsiteX0" fmla="*/ 274892 w 1014821"/>
                <a:gd name="connsiteY0" fmla="*/ 1948859 h 1948858"/>
                <a:gd name="connsiteX1" fmla="*/ 405281 w 1014821"/>
                <a:gd name="connsiteY1" fmla="*/ 1671933 h 1948858"/>
                <a:gd name="connsiteX2" fmla="*/ 724533 w 1014821"/>
                <a:gd name="connsiteY2" fmla="*/ 1420549 h 1948858"/>
                <a:gd name="connsiteX3" fmla="*/ 985983 w 1014821"/>
                <a:gd name="connsiteY3" fmla="*/ 937272 h 1948858"/>
                <a:gd name="connsiteX4" fmla="*/ 865676 w 1014821"/>
                <a:gd name="connsiteY4" fmla="*/ 522555 h 1948858"/>
                <a:gd name="connsiteX5" fmla="*/ 231205 w 1014821"/>
                <a:gd name="connsiteY5" fmla="*/ 33902 h 1948858"/>
                <a:gd name="connsiteX6" fmla="*/ 0 w 1014821"/>
                <a:gd name="connsiteY6" fmla="*/ 29869 h 194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4821" h="1948858">
                  <a:moveTo>
                    <a:pt x="274892" y="1948859"/>
                  </a:moveTo>
                  <a:lnTo>
                    <a:pt x="405281" y="1671933"/>
                  </a:lnTo>
                  <a:cubicBezTo>
                    <a:pt x="405281" y="1671933"/>
                    <a:pt x="598849" y="1603374"/>
                    <a:pt x="724533" y="1420549"/>
                  </a:cubicBezTo>
                  <a:cubicBezTo>
                    <a:pt x="850217" y="1237724"/>
                    <a:pt x="985983" y="937272"/>
                    <a:pt x="985983" y="937272"/>
                  </a:cubicBezTo>
                  <a:cubicBezTo>
                    <a:pt x="1093521" y="714118"/>
                    <a:pt x="865676" y="522555"/>
                    <a:pt x="865676" y="522555"/>
                  </a:cubicBezTo>
                  <a:cubicBezTo>
                    <a:pt x="865676" y="522555"/>
                    <a:pt x="459050" y="151528"/>
                    <a:pt x="231205" y="33902"/>
                  </a:cubicBezTo>
                  <a:cubicBezTo>
                    <a:pt x="129717" y="-17853"/>
                    <a:pt x="53769" y="-3066"/>
                    <a:pt x="0" y="29869"/>
                  </a:cubicBezTo>
                </a:path>
              </a:pathLst>
            </a:custGeom>
            <a:noFill/>
            <a:ln w="13435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2839E36-08C2-2CEA-3B8C-1C54924D2286}"/>
                </a:ext>
              </a:extLst>
            </p:cNvPr>
            <p:cNvSpPr/>
            <p:nvPr/>
          </p:nvSpPr>
          <p:spPr>
            <a:xfrm>
              <a:off x="2099329" y="2278032"/>
              <a:ext cx="259433" cy="472521"/>
            </a:xfrm>
            <a:custGeom>
              <a:avLst/>
              <a:gdLst>
                <a:gd name="connsiteX0" fmla="*/ 0 w 259433"/>
                <a:gd name="connsiteY0" fmla="*/ 472522 h 472521"/>
                <a:gd name="connsiteX1" fmla="*/ 259434 w 259433"/>
                <a:gd name="connsiteY1" fmla="*/ 0 h 47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433" h="472521">
                  <a:moveTo>
                    <a:pt x="0" y="472522"/>
                  </a:moveTo>
                  <a:lnTo>
                    <a:pt x="259434" y="0"/>
                  </a:lnTo>
                </a:path>
              </a:pathLst>
            </a:custGeom>
            <a:ln w="13435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D27670E1-5DEE-74E3-C923-03C4DF67938F}"/>
                </a:ext>
              </a:extLst>
            </p:cNvPr>
            <p:cNvSpPr/>
            <p:nvPr/>
          </p:nvSpPr>
          <p:spPr>
            <a:xfrm>
              <a:off x="2416565" y="2476316"/>
              <a:ext cx="273548" cy="498735"/>
            </a:xfrm>
            <a:custGeom>
              <a:avLst/>
              <a:gdLst>
                <a:gd name="connsiteX0" fmla="*/ 0 w 273548"/>
                <a:gd name="connsiteY0" fmla="*/ 498736 h 498735"/>
                <a:gd name="connsiteX1" fmla="*/ 273548 w 273548"/>
                <a:gd name="connsiteY1" fmla="*/ 0 h 49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3548" h="498735">
                  <a:moveTo>
                    <a:pt x="0" y="498736"/>
                  </a:moveTo>
                  <a:lnTo>
                    <a:pt x="273548" y="0"/>
                  </a:lnTo>
                </a:path>
              </a:pathLst>
            </a:custGeom>
            <a:ln w="13435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054AA836-96D9-8F9F-16EB-F14580C2146D}"/>
                </a:ext>
              </a:extLst>
            </p:cNvPr>
            <p:cNvSpPr/>
            <p:nvPr/>
          </p:nvSpPr>
          <p:spPr>
            <a:xfrm>
              <a:off x="2066396" y="2749882"/>
              <a:ext cx="845512" cy="368829"/>
            </a:xfrm>
            <a:custGeom>
              <a:avLst/>
              <a:gdLst>
                <a:gd name="connsiteX0" fmla="*/ 0 w 845512"/>
                <a:gd name="connsiteY0" fmla="*/ 6049 h 368829"/>
                <a:gd name="connsiteX1" fmla="*/ 32261 w 845512"/>
                <a:gd name="connsiteY1" fmla="*/ 0 h 368829"/>
                <a:gd name="connsiteX2" fmla="*/ 120980 w 845512"/>
                <a:gd name="connsiteY2" fmla="*/ 203662 h 368829"/>
                <a:gd name="connsiteX3" fmla="*/ 352185 w 845512"/>
                <a:gd name="connsiteY3" fmla="*/ 219121 h 368829"/>
                <a:gd name="connsiteX4" fmla="*/ 625733 w 845512"/>
                <a:gd name="connsiteY4" fmla="*/ 356912 h 368829"/>
                <a:gd name="connsiteX5" fmla="*/ 845513 w 845512"/>
                <a:gd name="connsiteY5" fmla="*/ 189547 h 36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5512" h="368829">
                  <a:moveTo>
                    <a:pt x="0" y="6049"/>
                  </a:moveTo>
                  <a:cubicBezTo>
                    <a:pt x="0" y="6049"/>
                    <a:pt x="14786" y="14787"/>
                    <a:pt x="32261" y="0"/>
                  </a:cubicBezTo>
                  <a:cubicBezTo>
                    <a:pt x="32261" y="0"/>
                    <a:pt x="20163" y="143168"/>
                    <a:pt x="120980" y="203662"/>
                  </a:cubicBezTo>
                  <a:cubicBezTo>
                    <a:pt x="221796" y="264155"/>
                    <a:pt x="352185" y="219121"/>
                    <a:pt x="352185" y="219121"/>
                  </a:cubicBezTo>
                  <a:cubicBezTo>
                    <a:pt x="373692" y="317255"/>
                    <a:pt x="469132" y="400602"/>
                    <a:pt x="625733" y="356912"/>
                  </a:cubicBezTo>
                  <a:cubicBezTo>
                    <a:pt x="681518" y="341453"/>
                    <a:pt x="764187" y="293058"/>
                    <a:pt x="845513" y="189547"/>
                  </a:cubicBezTo>
                </a:path>
              </a:pathLst>
            </a:custGeom>
            <a:noFill/>
            <a:ln w="13435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D8D1A022-B7DB-514D-8994-ECBF8187A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943" y="133350"/>
            <a:ext cx="3847776" cy="153888"/>
          </a:xfrm>
        </p:spPr>
        <p:txBody>
          <a:bodyPr/>
          <a:lstStyle/>
          <a:p>
            <a:r>
              <a:rPr lang="ru-RU" dirty="0"/>
              <a:t>РАЗНООБРАЗИЕ ЯЗЫКОВ И АЛФАВИТОВ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53462"/>
            <a:ext cx="7086600" cy="40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Placeholder 6">
            <a:extLst>
              <a:ext uri="{FF2B5EF4-FFF2-40B4-BE49-F238E27FC236}">
                <a16:creationId xmlns:a16="http://schemas.microsoft.com/office/drawing/2014/main" xmlns="" id="{F1836397-0EF3-8141-BA87-030336511D3F}"/>
              </a:ext>
            </a:extLst>
          </p:cNvPr>
          <p:cNvSpPr txBox="1">
            <a:spLocks/>
          </p:cNvSpPr>
          <p:nvPr/>
        </p:nvSpPr>
        <p:spPr>
          <a:xfrm>
            <a:off x="289813" y="361950"/>
            <a:ext cx="48006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886" indent="-342886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19" indent="-285738" algn="l" defTabSz="9143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2952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134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314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495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6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8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СРАВНЕНИЕ </a:t>
            </a:r>
            <a:r>
              <a:rPr lang="ru-RU" sz="200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ЕСТЕСТВЕННОГО </a:t>
            </a:r>
            <a:r>
              <a:rPr lang="ru-RU" sz="20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ФОРМАЛЬНОГО ЯЗЫКОВ</a:t>
            </a:r>
            <a:endParaRPr lang="en-US" sz="2000" b="1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15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05D7044B-B15C-2D46-BB99-2338EEA3A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541" y="285750"/>
            <a:ext cx="3847776" cy="153888"/>
          </a:xfrm>
        </p:spPr>
        <p:txBody>
          <a:bodyPr/>
          <a:lstStyle/>
          <a:p>
            <a:r>
              <a:rPr lang="ru-RU" dirty="0"/>
              <a:t>РАЗНООБРАЗИЕ ЯЗЫКОВ И АЛФАВИТОВ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F1836397-0EF3-8141-BA87-030336511D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742950"/>
            <a:ext cx="4800600" cy="5334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Задание </a:t>
            </a:r>
            <a:r>
              <a:rPr lang="ru-RU" dirty="0" smtClean="0"/>
              <a:t>№</a:t>
            </a:r>
            <a:r>
              <a:rPr lang="en-US" dirty="0" smtClean="0"/>
              <a:t>2</a:t>
            </a:r>
            <a:r>
              <a:rPr lang="ru-RU" dirty="0" smtClean="0"/>
              <a:t> – 5 минут</a:t>
            </a:r>
            <a:endParaRPr lang="en-US" dirty="0"/>
          </a:p>
        </p:txBody>
      </p:sp>
      <p:sp>
        <p:nvSpPr>
          <p:cNvPr id="17" name="Subtitle 4">
            <a:extLst>
              <a:ext uri="{FF2B5EF4-FFF2-40B4-BE49-F238E27FC236}">
                <a16:creationId xmlns:a16="http://schemas.microsoft.com/office/drawing/2014/main" xmlns="" id="{05D7044B-B15C-2D46-BB99-2338EEA3A654}"/>
              </a:ext>
            </a:extLst>
          </p:cNvPr>
          <p:cNvSpPr txBox="1">
            <a:spLocks/>
          </p:cNvSpPr>
          <p:nvPr/>
        </p:nvSpPr>
        <p:spPr>
          <a:xfrm>
            <a:off x="457200" y="1428749"/>
            <a:ext cx="8153400" cy="430887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72000" tIns="0" rIns="0" bIns="0" rtlCol="0">
            <a:spAutoFit/>
          </a:bodyPr>
          <a:lstStyle>
            <a:lvl1pPr marL="0" marR="0" indent="0" algn="l" defTabSz="9143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000" b="1" kern="1200" spc="300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marL="457162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324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486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648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5810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972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133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296" indent="0" algn="ctr" defTabSz="91436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РАЗДЕЛИТЬ ПУНКТЫ ИЗ СПИСКА ПО ГРУППАМ, </a:t>
            </a:r>
            <a:r>
              <a:rPr lang="ru-RU" sz="1400" dirty="0" smtClean="0"/>
              <a:t>В ОТВЕТ </a:t>
            </a:r>
            <a:r>
              <a:rPr lang="ru-RU" sz="1400" dirty="0" smtClean="0"/>
              <a:t>ЗАПИСАТЬ </a:t>
            </a:r>
            <a:r>
              <a:rPr lang="ru-RU" sz="1400" dirty="0" smtClean="0"/>
              <a:t>ТОЛЬКО ЦИФРЫ!</a:t>
            </a:r>
            <a:endParaRPr lang="ru-RU" sz="14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32912"/>
              </p:ext>
            </p:extLst>
          </p:nvPr>
        </p:nvGraphicFramePr>
        <p:xfrm>
          <a:off x="457200" y="3867150"/>
          <a:ext cx="8156028" cy="93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014"/>
                <a:gridCol w="407801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100" b="1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Естественные</a:t>
                      </a:r>
                      <a:endParaRPr lang="en-US" sz="3100" b="1" kern="1200" dirty="0" smtClean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100" b="1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Формальные</a:t>
                      </a:r>
                      <a:endParaRPr lang="en-US" sz="3100" b="1" kern="1200" dirty="0" smtClean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460664" y="1885950"/>
            <a:ext cx="40351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Математический язык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Язык физики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Русский язык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Эсперанто (упрощенный язык)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Азбука </a:t>
            </a:r>
            <a:r>
              <a:rPr lang="ru-RU" dirty="0"/>
              <a:t>Брайля (язык для слепых</a:t>
            </a:r>
            <a:r>
              <a:rPr lang="ru-RU" dirty="0" smtClean="0"/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Нотная </a:t>
            </a:r>
            <a:r>
              <a:rPr lang="ru-RU" dirty="0"/>
              <a:t>грамота (язык музыки)</a:t>
            </a:r>
            <a:endParaRPr lang="ru-RU" dirty="0" smtClean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33900" y="1859636"/>
            <a:ext cx="40767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ru-RU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Язык программирования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ru-RU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Язык разметки веб-страницы сайта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ru-RU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Итальянский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ru-RU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Азбука Морзе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ru-RU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Французский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ru-RU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Язык команд</a:t>
            </a:r>
          </a:p>
        </p:txBody>
      </p:sp>
    </p:spTree>
    <p:extLst>
      <p:ext uri="{BB962C8B-B14F-4D97-AF65-F5344CB8AC3E}">
        <p14:creationId xmlns:p14="http://schemas.microsoft.com/office/powerpoint/2010/main" val="32126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ase Study">
      <a:dk1>
        <a:srgbClr val="000000"/>
      </a:dk1>
      <a:lt1>
        <a:srgbClr val="FFFFFF"/>
      </a:lt1>
      <a:dk2>
        <a:srgbClr val="0A385E"/>
      </a:dk2>
      <a:lt2>
        <a:srgbClr val="D6417A"/>
      </a:lt2>
      <a:accent1>
        <a:srgbClr val="375ED1"/>
      </a:accent1>
      <a:accent2>
        <a:srgbClr val="161F39"/>
      </a:accent2>
      <a:accent3>
        <a:srgbClr val="4B6FD6"/>
      </a:accent3>
      <a:accent4>
        <a:srgbClr val="FD8F2D"/>
      </a:accent4>
      <a:accent5>
        <a:srgbClr val="C94B38"/>
      </a:accent5>
      <a:accent6>
        <a:srgbClr val="5886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707</Words>
  <Application>Microsoft Office PowerPoint</Application>
  <PresentationFormat>On-screen Show (16:9)</PresentationFormat>
  <Paragraphs>158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PowerPoint Presentation</vt:lpstr>
      <vt:lpstr>Тема урока: Разнообразие языков и алфавитов. Естественные и формальные языки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2013-12-06T17:56:44Z</dcterms:created>
  <dcterms:modified xsi:type="dcterms:W3CDTF">2024-11-30T18:05:18Z</dcterms:modified>
</cp:coreProperties>
</file>