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311849" cy="389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356992"/>
            <a:ext cx="462041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084169" y="6012904"/>
            <a:ext cx="584448" cy="629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668615" y="5445224"/>
            <a:ext cx="504056" cy="56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68616" y="4797153"/>
            <a:ext cx="567680" cy="576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4221088"/>
            <a:ext cx="584447" cy="649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835436" y="2742850"/>
            <a:ext cx="674039" cy="649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61397" y="2022376"/>
            <a:ext cx="674039" cy="649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35436" y="1392937"/>
            <a:ext cx="674039" cy="649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68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8640"/>
            <a:ext cx="4248472" cy="311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24944"/>
            <a:ext cx="4777333" cy="368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184538" y="1103978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566" y="5589240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035029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566" y="4365104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783623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288" y="1628800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695" y="2255019"/>
            <a:ext cx="603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39248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924944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052736"/>
            <a:ext cx="517802" cy="575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324" y="2750596"/>
            <a:ext cx="496149" cy="55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096" y="2185385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375" y="5202411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921" y="4653136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8438"/>
            <a:ext cx="4937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24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Екатерина</cp:lastModifiedBy>
  <cp:revision>2</cp:revision>
  <dcterms:created xsi:type="dcterms:W3CDTF">2017-12-01T19:37:59Z</dcterms:created>
  <dcterms:modified xsi:type="dcterms:W3CDTF">2024-11-28T11:33:59Z</dcterms:modified>
</cp:coreProperties>
</file>