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5" r:id="rId6"/>
    <p:sldId id="266" r:id="rId7"/>
    <p:sldId id="267" r:id="rId8"/>
    <p:sldId id="26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0" r:id="rId17"/>
    <p:sldId id="271" r:id="rId18"/>
    <p:sldId id="278" r:id="rId19"/>
    <p:sldId id="272" r:id="rId20"/>
    <p:sldId id="273" r:id="rId21"/>
    <p:sldId id="274" r:id="rId22"/>
    <p:sldId id="275" r:id="rId23"/>
    <p:sldId id="276" r:id="rId24"/>
    <p:sldId id="277" r:id="rId25"/>
    <p:sldId id="286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1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4D000E-BDAB-4A83-AC99-A0BD008CBB47}" type="datetime1">
              <a:rPr lang="ru-RU" smtClean="0"/>
              <a:t>26.10.2024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03D13-EE29-48C3-BF40-9C3468499149}" type="datetime1">
              <a:rPr lang="ru-RU" smtClean="0"/>
              <a:pPr/>
              <a:t>26.10.2024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98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35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69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37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6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4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2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02B26-6A1A-459B-B4D9-F87A4BD6E10E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6FC74-37C2-40B5-B339-03F366EFB69F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B110F-A540-4812-85AB-A4AB5B774D73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5B6151-C113-4B2A-B1EB-26AC85EE6FAF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DFBB0B-2F39-4B63-B511-8D421E27783C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71064-E6A6-4D9E-B885-B2DB03B8C144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31967-700F-4B8F-97E0-013E2915F6B7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DDCD3-82FE-4B4E-98EC-D3531CC64666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A2F28F-551D-4B68-BB16-20F2A264C227}" type="datetime1">
              <a:rPr lang="ru-RU" noProof="0" smtClean="0"/>
              <a:t>26.10.2024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Тема проекта: баскетбол.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Выполнял: </a:t>
            </a:r>
            <a:r>
              <a:rPr lang="ru-RU" dirty="0" err="1" smtClean="0"/>
              <a:t>Боярчук</a:t>
            </a:r>
            <a:r>
              <a:rPr lang="ru-RU" dirty="0" smtClean="0"/>
              <a:t> Виктория Федоровна.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91616"/>
            <a:ext cx="5774432" cy="646584"/>
          </a:xfrm>
        </p:spPr>
        <p:txBody>
          <a:bodyPr/>
          <a:lstStyle/>
          <a:p>
            <a:r>
              <a:rPr lang="ru-RU" dirty="0"/>
              <a:t>Правила подсчета очков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052736"/>
            <a:ext cx="6518448" cy="4967065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/>
              <a:t>очко — засчитывается за штрафной бросок</a:t>
            </a:r>
          </a:p>
          <a:p>
            <a:r>
              <a:rPr lang="ru-RU" dirty="0"/>
              <a:t>2 очка — за мяч, заброшенный из зоны </a:t>
            </a:r>
            <a:r>
              <a:rPr lang="ru-RU" dirty="0" err="1"/>
              <a:t>двухочковых</a:t>
            </a:r>
            <a:r>
              <a:rPr lang="ru-RU" dirty="0"/>
              <a:t> попаданий</a:t>
            </a:r>
          </a:p>
          <a:p>
            <a:r>
              <a:rPr lang="ru-RU" dirty="0"/>
              <a:t>3 очка — за мяч, заброшенный из зоны </a:t>
            </a:r>
            <a:r>
              <a:rPr lang="ru-RU" dirty="0" err="1"/>
              <a:t>трехочковых</a:t>
            </a:r>
            <a:r>
              <a:rPr lang="ru-RU" dirty="0"/>
              <a:t> попаданий</a:t>
            </a:r>
          </a:p>
        </p:txBody>
      </p:sp>
    </p:spTree>
    <p:extLst>
      <p:ext uri="{BB962C8B-B14F-4D97-AF65-F5344CB8AC3E}">
        <p14:creationId xmlns:p14="http://schemas.microsoft.com/office/powerpoint/2010/main" val="33501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620688"/>
            <a:ext cx="4800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Нарушения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838200"/>
            <a:ext cx="7272808" cy="5543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Нарушений </a:t>
            </a:r>
            <a:r>
              <a:rPr lang="ru-RU" dirty="0"/>
              <a:t>в баскетболе очень много, давайте разберем основные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Пробежка — это перемещение игрока с мячом в руках без ведения. За это судья назначает вбрасывание мяча командой противника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Правило трех секунд — игрок атакующей команды не может находиться в выделенной зоне под кольцом больше трех секунд. За такое нарушение мяч передается сопернику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Фол — это касание соперника, которое ограничивает его свободу перемещения. В некоторых случаях за фол назначается штрафной бросок — это решает судья. Бросок со штрафной линии исполняет член команды противника, для профессионала это почти гарантированное попадание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Также можно получить фол без контакта — технический. Его дают за неспортивное поведение, неуважение к судье или другим участникам игры. За двумя техническими фолами следует дисквалификация.</a:t>
            </a:r>
          </a:p>
        </p:txBody>
      </p:sp>
    </p:spTree>
    <p:extLst>
      <p:ext uri="{BB962C8B-B14F-4D97-AF65-F5344CB8AC3E}">
        <p14:creationId xmlns:p14="http://schemas.microsoft.com/office/powerpoint/2010/main" val="14999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06896"/>
            <a:ext cx="4334272" cy="862608"/>
          </a:xfrm>
        </p:spPr>
        <p:txBody>
          <a:bodyPr>
            <a:normAutofit fontScale="90000"/>
          </a:bodyPr>
          <a:lstStyle/>
          <a:p>
            <a:r>
              <a:rPr lang="ru-RU" dirty="0"/>
              <a:t>Судейство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838200"/>
            <a:ext cx="6662464" cy="547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Матчи </a:t>
            </a:r>
            <a:r>
              <a:rPr lang="ru-RU" dirty="0"/>
              <a:t>по баскетболу обслуживают бригады судей. Обычно судят 2-3 рефери на площадке и секретарь. Их задача — контролировать соблюдение правил, вести учет времени и назначать штраф в случае нарушений.</a:t>
            </a:r>
          </a:p>
          <a:p>
            <a:pPr marL="0" indent="0">
              <a:buNone/>
            </a:pPr>
            <a:r>
              <a:rPr lang="ru-RU" dirty="0" smtClean="0"/>
              <a:t>Вносить </a:t>
            </a:r>
            <a:r>
              <a:rPr lang="ru-RU" dirty="0"/>
              <a:t>данные в протокол, решать спорные игровые моменты и вести счет игры — эти обязанности тоже выполняют судьи.</a:t>
            </a:r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время матча судьи общаются между собой жестами, которые помогают быстро обозначить обстановку в игре.</a:t>
            </a:r>
          </a:p>
        </p:txBody>
      </p:sp>
    </p:spTree>
    <p:extLst>
      <p:ext uri="{BB962C8B-B14F-4D97-AF65-F5344CB8AC3E}">
        <p14:creationId xmlns:p14="http://schemas.microsoft.com/office/powerpoint/2010/main" val="34080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Техника игры в баскетбол.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700808"/>
            <a:ext cx="7560840" cy="50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04664"/>
            <a:ext cx="9838265" cy="59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304800"/>
            <a:ext cx="10069760" cy="1143000"/>
          </a:xfrm>
        </p:spPr>
        <p:txBody>
          <a:bodyPr/>
          <a:lstStyle/>
          <a:p>
            <a:r>
              <a:rPr lang="ru-RU" dirty="0" smtClean="0"/>
              <a:t>Позиции в баскетболе.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700808"/>
            <a:ext cx="7388026" cy="49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260648"/>
            <a:ext cx="54102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60648"/>
            <a:ext cx="659045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Джон </a:t>
            </a:r>
            <a:r>
              <a:rPr lang="ru-RU" i="1" dirty="0" err="1" smtClean="0"/>
              <a:t>Вуден</a:t>
            </a:r>
            <a:r>
              <a:rPr lang="ru-RU" i="1" dirty="0" smtClean="0"/>
              <a:t>. игрок </a:t>
            </a:r>
            <a:r>
              <a:rPr lang="ru-RU" i="1" dirty="0"/>
              <a:t>«Индианаполиса» и др. / тренер университета </a:t>
            </a:r>
            <a:r>
              <a:rPr lang="ru-RU" i="1" dirty="0" smtClean="0"/>
              <a:t>UCLA.</a:t>
            </a:r>
          </a:p>
          <a:p>
            <a:pPr marL="0" indent="0">
              <a:buNone/>
            </a:pPr>
            <a:r>
              <a:rPr lang="ru-RU" dirty="0" err="1"/>
              <a:t>Кшишевски</a:t>
            </a:r>
            <a:r>
              <a:rPr lang="ru-RU" dirty="0"/>
              <a:t> побеждал больше всех, дольше всех. </a:t>
            </a:r>
            <a:r>
              <a:rPr lang="ru-RU" dirty="0" err="1"/>
              <a:t>Питино</a:t>
            </a:r>
            <a:r>
              <a:rPr lang="ru-RU" dirty="0"/>
              <a:t> придумал больше всего прорывных тактик. </a:t>
            </a:r>
            <a:r>
              <a:rPr lang="ru-RU" dirty="0" err="1"/>
              <a:t>Калипари</a:t>
            </a:r>
            <a:r>
              <a:rPr lang="ru-RU" dirty="0"/>
              <a:t> создал современную систему студенческого баскетбола с постоянным </a:t>
            </a:r>
            <a:r>
              <a:rPr lang="ru-RU" dirty="0" err="1"/>
              <a:t>рекрутингом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величайшим тренером NCAA остается Джон </a:t>
            </a:r>
            <a:r>
              <a:rPr lang="ru-RU" dirty="0" err="1"/>
              <a:t>Вуден</a:t>
            </a:r>
            <a:r>
              <a:rPr lang="ru-RU" dirty="0"/>
              <a:t>. Но его значение не только в рекордных 10 победах в «Мартовском безумии», создании первой династии студенческого спорта в «</a:t>
            </a:r>
            <a:r>
              <a:rPr lang="ru-RU" dirty="0" err="1"/>
              <a:t>Брюинз</a:t>
            </a:r>
            <a:r>
              <a:rPr lang="ru-RU" dirty="0"/>
              <a:t>» и культовой, хотя и наивной философии «Пирамиды Успеха». Благодаря </a:t>
            </a:r>
            <a:r>
              <a:rPr lang="ru-RU" dirty="0" err="1"/>
              <a:t>Вудену</a:t>
            </a:r>
            <a:r>
              <a:rPr lang="ru-RU" dirty="0"/>
              <a:t>-тренеру студенческий баскетбол развивался в 1960-е и 1970-е, а благодаря </a:t>
            </a:r>
            <a:r>
              <a:rPr lang="ru-RU" dirty="0" err="1"/>
              <a:t>Вудену</a:t>
            </a:r>
            <a:r>
              <a:rPr lang="ru-RU" dirty="0"/>
              <a:t>-игроку развивался в 1930-е диковинный в ту пору «профессиональный баскетбол». </a:t>
            </a:r>
            <a:r>
              <a:rPr lang="ru-RU" dirty="0" err="1"/>
              <a:t>Вуден</a:t>
            </a:r>
            <a:r>
              <a:rPr lang="ru-RU" dirty="0"/>
              <a:t> стоит у истоков сразу двух баскетбольных систем.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96" y="1628799"/>
            <a:ext cx="3515250" cy="43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76672"/>
            <a:ext cx="54102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88640"/>
            <a:ext cx="6662464" cy="5831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Ред </a:t>
            </a:r>
            <a:r>
              <a:rPr lang="ru-RU" i="1" dirty="0" smtClean="0"/>
              <a:t>Ауэрбах. Тренер </a:t>
            </a:r>
            <a:r>
              <a:rPr lang="ru-RU" i="1" dirty="0"/>
              <a:t>и менеджер «Бостона</a:t>
            </a:r>
            <a:r>
              <a:rPr lang="ru-RU" i="1" dirty="0" smtClean="0"/>
              <a:t>».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Ред Ауэрбах лучше всех в истории НБА умел побеждать. Были тренеры, которые выжимали максимум из звезд. Были менеджеры, которые собирали прекрасные чемпионские команды. Были скауты, открывающие звезд в неожиданных местах, были везунчики, которым удавалось выигрывать сложнейшие матчи, были провидцы и гении. Никто из них не добился того же, что и Ред – 16 перстней как тренер и президент «Бостона». Никто не разгадал секрет Реда, хотя он выпустил десяток книг и вел культовый баскетбольный </a:t>
            </a:r>
            <a:r>
              <a:rPr lang="ru-RU" dirty="0" err="1"/>
              <a:t>научпоп</a:t>
            </a:r>
            <a:r>
              <a:rPr lang="ru-RU" dirty="0"/>
              <a:t>-сериал «</a:t>
            </a:r>
            <a:r>
              <a:rPr lang="ru-RU" dirty="0" err="1"/>
              <a:t>Red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Roundball</a:t>
            </a:r>
            <a:r>
              <a:rPr lang="ru-RU" dirty="0"/>
              <a:t>» задолго до </a:t>
            </a:r>
            <a:r>
              <a:rPr lang="ru-RU" dirty="0" err="1"/>
              <a:t>ютубов</a:t>
            </a:r>
            <a:r>
              <a:rPr lang="ru-RU" dirty="0"/>
              <a:t> и подкастов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Ауэрбах стал первым тренером-звездой в профессиональном баскетболе – до него только студенческие тренеры обладали таким авторитетом.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404" y="1945289"/>
            <a:ext cx="3336007" cy="40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96" y="908720"/>
            <a:ext cx="5591944" cy="216024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16632"/>
            <a:ext cx="684076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/>
              <a:t>Лэрри</a:t>
            </a:r>
            <a:r>
              <a:rPr lang="ru-RU" i="1" dirty="0"/>
              <a:t> Берд и </a:t>
            </a:r>
            <a:r>
              <a:rPr lang="ru-RU" i="1" dirty="0" err="1"/>
              <a:t>Мэджик</a:t>
            </a:r>
            <a:r>
              <a:rPr lang="ru-RU" i="1" dirty="0"/>
              <a:t> </a:t>
            </a:r>
            <a:r>
              <a:rPr lang="ru-RU" i="1" dirty="0" smtClean="0"/>
              <a:t>Джонсон. Игрок </a:t>
            </a:r>
            <a:r>
              <a:rPr lang="ru-RU" i="1" dirty="0"/>
              <a:t>«Бостона» / игрок «</a:t>
            </a:r>
            <a:r>
              <a:rPr lang="ru-RU" i="1" dirty="0" err="1"/>
              <a:t>Лейкерс</a:t>
            </a:r>
            <a:r>
              <a:rPr lang="ru-RU" i="1" dirty="0"/>
              <a:t>»</a:t>
            </a:r>
          </a:p>
          <a:p>
            <a:pPr marL="0" indent="0">
              <a:buNone/>
            </a:pPr>
            <a:r>
              <a:rPr lang="ru-RU" dirty="0"/>
              <a:t>Ровесники, конкуренты как студенты, новички, суперзвезды, соперники по нескольким финалам – и, в конечном итоге, друзья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Их историческая миссия была единой: в самом начале телевизионной эры НБА убедить зрителей (в основном, конечно, белых) смотреть баскетбол. И эти зрители смотрели баскетбол, потому что </a:t>
            </a:r>
            <a:r>
              <a:rPr lang="ru-RU" dirty="0" err="1"/>
              <a:t>Мэджик</a:t>
            </a:r>
            <a:r>
              <a:rPr lang="ru-RU" dirty="0"/>
              <a:t> был особенный черный баскетболист, и потому что Берд был особенный белый баскетболист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Любому спорту нужно знаковое соперничество. </a:t>
            </a:r>
            <a:r>
              <a:rPr lang="ru-RU" dirty="0" err="1"/>
              <a:t>Расселл</a:t>
            </a:r>
            <a:r>
              <a:rPr lang="ru-RU" dirty="0"/>
              <a:t> слишком часто побеждал </a:t>
            </a:r>
            <a:r>
              <a:rPr lang="ru-RU" dirty="0" err="1"/>
              <a:t>Уилта</a:t>
            </a:r>
            <a:r>
              <a:rPr lang="ru-RU" dirty="0"/>
              <a:t>, чтобы разбить мир на два лагеря, а </a:t>
            </a:r>
            <a:r>
              <a:rPr lang="ru-RU" dirty="0" err="1"/>
              <a:t>Леброн</a:t>
            </a:r>
            <a:r>
              <a:rPr lang="ru-RU" dirty="0"/>
              <a:t> и Кобе так и не встретились в плей-офф ни разу. Зато Джонсон и Берд почти всю карьеру шли вровень и подарили множество ярких моментов – как по отдельности, так и вместе.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2420888"/>
            <a:ext cx="4966320" cy="33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88" y="620688"/>
            <a:ext cx="5366930" cy="451892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332656"/>
            <a:ext cx="6590456" cy="5687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Дэвид </a:t>
            </a:r>
            <a:r>
              <a:rPr lang="ru-RU" i="1" dirty="0" smtClean="0"/>
              <a:t>Стерн. Комиссионер НБА.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В начале 80-х Дэвид Стерн был продюсером, который ухватился за возможность раскрутить противостояние Берда и </a:t>
            </a:r>
            <a:r>
              <a:rPr lang="ru-RU" dirty="0" err="1"/>
              <a:t>Мэджика</a:t>
            </a:r>
            <a:r>
              <a:rPr lang="ru-RU" dirty="0"/>
              <a:t>, «</a:t>
            </a:r>
            <a:r>
              <a:rPr lang="ru-RU" dirty="0" err="1"/>
              <a:t>Селтикс</a:t>
            </a:r>
            <a:r>
              <a:rPr lang="ru-RU" dirty="0"/>
              <a:t>» и «</a:t>
            </a:r>
            <a:r>
              <a:rPr lang="ru-RU" dirty="0" err="1"/>
              <a:t>Лейкерс</a:t>
            </a:r>
            <a:r>
              <a:rPr lang="ru-RU" dirty="0"/>
              <a:t>», белой Америки и черной Америки. Но его замысел был даже шире: он-то мечтал убедить смотреть баскетбол вообще весь мир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рекордные 30 лет на посту комиссионера ему это удалось – иначе бы он не проработал так долго. Он вводил потолок зарплат и отправлял звезд НБА на Олимпиаду, развивал Матч всех звезд и уничтожал Матч всех звезд, ругался с лучшими игроками, с журналистами, даже с клубами, то есть фактически со своим работодателем… Стерн постоянно работал, чтобы замкнутое спортивное соревнование превратилось в одну из крупнейших мировых </a:t>
            </a:r>
            <a:r>
              <a:rPr lang="ru-RU" dirty="0" err="1"/>
              <a:t>медиаимперий</a:t>
            </a:r>
            <a:r>
              <a:rPr lang="ru-RU" dirty="0"/>
              <a:t>. Иными словами, он создал современную НБА.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24" y="2276872"/>
            <a:ext cx="5085422" cy="33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152" y="332656"/>
            <a:ext cx="4608512" cy="504056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ИСТОРИЯ БАСКЕТБОЛА</a:t>
            </a:r>
            <a:endParaRPr lang="ru-RU" dirty="0"/>
          </a:p>
        </p:txBody>
      </p:sp>
      <p:pic>
        <p:nvPicPr>
          <p:cNvPr id="5" name="Рисунок 4" descr="Баскетболисты, вместе поднявшие руки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08168" y="1340768"/>
            <a:ext cx="4320480" cy="4896544"/>
          </a:xfrm>
        </p:spPr>
        <p:txBody>
          <a:bodyPr rtlCol="0">
            <a:normAutofit lnSpcReduction="10000"/>
          </a:bodyPr>
          <a:lstStyle/>
          <a:p>
            <a:r>
              <a:rPr lang="ru-RU" dirty="0" smtClean="0"/>
              <a:t>Баскетбол </a:t>
            </a:r>
            <a:r>
              <a:rPr lang="ru-RU" dirty="0"/>
              <a:t>— одна из самых популярных и узнаваемых спортивных дисциплин в мире. Он объединяет миллионы людей во всем мире и стал важной частью культуры и спортивного наследия многих наций. Однако, прежде чем стать международным явлением, баскетбол имел скромные начала. Давайте окунемся в историю и узнаем, как этот увлекательный вид спорта появился и развивался.</a:t>
            </a:r>
            <a:endParaRPr lang="ru-RU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slide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delete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click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Insert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icon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placeholder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insert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image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676" y="548680"/>
            <a:ext cx="554461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60648"/>
            <a:ext cx="684076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Майкл </a:t>
            </a:r>
            <a:r>
              <a:rPr lang="ru-RU" i="1" dirty="0" err="1" smtClean="0"/>
              <a:t>Джордан</a:t>
            </a:r>
            <a:r>
              <a:rPr lang="ru-RU" i="1" dirty="0" smtClean="0"/>
              <a:t>. Игрок </a:t>
            </a:r>
            <a:r>
              <a:rPr lang="ru-RU" i="1" dirty="0"/>
              <a:t>«Чикаго</a:t>
            </a:r>
            <a:r>
              <a:rPr lang="ru-RU" i="1" dirty="0" smtClean="0"/>
              <a:t>».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Имя, которое стало синонимом слова «баскетбол». И это показывает, как изменился этот спорт за сто с лишним лет. Изменился как спорт: многие сомневались в </a:t>
            </a:r>
            <a:r>
              <a:rPr lang="ru-RU" dirty="0" err="1"/>
              <a:t>Джордане</a:t>
            </a:r>
            <a:r>
              <a:rPr lang="ru-RU" dirty="0"/>
              <a:t>, когда он появился в НБА – в лиге габаритов, где даже разыгрывающий вроде </a:t>
            </a:r>
            <a:r>
              <a:rPr lang="ru-RU" dirty="0" err="1"/>
              <a:t>Мэджика</a:t>
            </a:r>
            <a:r>
              <a:rPr lang="ru-RU" dirty="0"/>
              <a:t> или снайпер вроде Берда должен быть выше 2 метров. Майкл стал первым и единственным доминирующим «маленьким» в истории баскетбола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Изменился </a:t>
            </a:r>
            <a:r>
              <a:rPr lang="ru-RU" dirty="0"/>
              <a:t>как бизнес: Майкл продал больше кроссовок, чем </a:t>
            </a:r>
            <a:r>
              <a:rPr lang="ru-RU" dirty="0" err="1"/>
              <a:t>Чак</a:t>
            </a:r>
            <a:r>
              <a:rPr lang="ru-RU" dirty="0"/>
              <a:t> </a:t>
            </a:r>
            <a:r>
              <a:rPr lang="ru-RU" dirty="0" err="1"/>
              <a:t>Тэйлор</a:t>
            </a:r>
            <a:r>
              <a:rPr lang="ru-RU" dirty="0"/>
              <a:t>, заработал больше на личном бренде, чем </a:t>
            </a:r>
            <a:r>
              <a:rPr lang="ru-RU" dirty="0" err="1"/>
              <a:t>Уилт</a:t>
            </a:r>
            <a:r>
              <a:rPr lang="ru-RU" dirty="0"/>
              <a:t> Чемберлен, заставил включить больше телевизоров во время трансляций своих игр, чем все предшественники или последователи.</a:t>
            </a:r>
          </a:p>
          <a:p>
            <a:pPr marL="0" indent="0">
              <a:buNone/>
            </a:pPr>
            <a:r>
              <a:rPr lang="ru-RU" dirty="0" smtClean="0"/>
              <a:t>Изменился </a:t>
            </a:r>
            <a:r>
              <a:rPr lang="ru-RU" dirty="0"/>
              <a:t>как явление: в 1991-м баскетбол праздновал столетие, у Майкла был всего один чемпионский титул в НБА – а он уже признавался многими как величайший игрок в истории. К 132-летию баскетбола сомневающихся почти не осталось.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2060848"/>
            <a:ext cx="2993504" cy="44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064" y="764704"/>
            <a:ext cx="561662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Важные личности в истории баскетбола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04664"/>
            <a:ext cx="6518448" cy="561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Джеймс </a:t>
            </a:r>
            <a:r>
              <a:rPr lang="ru-RU" i="1" dirty="0" err="1" smtClean="0"/>
              <a:t>Нэйсмит</a:t>
            </a:r>
            <a:r>
              <a:rPr lang="ru-RU" i="1" dirty="0" smtClean="0"/>
              <a:t>. Учитель </a:t>
            </a:r>
            <a:r>
              <a:rPr lang="ru-RU" i="1" dirty="0"/>
              <a:t>физкультуры в </a:t>
            </a:r>
            <a:r>
              <a:rPr lang="ru-RU" i="1" dirty="0" err="1"/>
              <a:t>Спрингфилдском</a:t>
            </a:r>
            <a:r>
              <a:rPr lang="ru-RU" i="1" dirty="0"/>
              <a:t> </a:t>
            </a:r>
            <a:r>
              <a:rPr lang="ru-RU" i="1" dirty="0" smtClean="0"/>
              <a:t>колледже.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Лишь один человек может отобрать у </a:t>
            </a:r>
            <a:r>
              <a:rPr lang="ru-RU" dirty="0" err="1"/>
              <a:t>Джордана</a:t>
            </a:r>
            <a:r>
              <a:rPr lang="ru-RU" dirty="0"/>
              <a:t> первенство – конечно же, сам изобретатель баскетбола Джеймс </a:t>
            </a:r>
            <a:r>
              <a:rPr lang="ru-RU" dirty="0" err="1"/>
              <a:t>Нэйсмит</a:t>
            </a:r>
            <a:r>
              <a:rPr lang="ru-RU" dirty="0"/>
              <a:t>. Мог ли 132 года назад 30-летний канадский физрук подумать, что его изобретение так сильно повлияет на мир – и какие-то странные люди на каком-то странном языке в каком-то странном интернете будут рассказывать и читать о величии тех, кто развивал, улучшал и бесконечно любил его замечательную игру?</a:t>
            </a:r>
          </a:p>
          <a:p>
            <a:pPr marL="0" indent="0">
              <a:buNone/>
            </a:pPr>
            <a:r>
              <a:rPr lang="ru-RU" dirty="0" smtClean="0"/>
              <a:t>Играйте </a:t>
            </a:r>
            <a:r>
              <a:rPr lang="ru-RU" dirty="0"/>
              <a:t>в баскетбол – хотя бы один раз в жизни, как сам Джеймс </a:t>
            </a:r>
            <a:r>
              <a:rPr lang="ru-RU" dirty="0" err="1"/>
              <a:t>Нэйсмит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412776"/>
            <a:ext cx="3816424" cy="48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8904"/>
            <a:ext cx="4262264" cy="71859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838200"/>
            <a:ext cx="7200800" cy="547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Баскетбол </a:t>
            </a:r>
            <a:r>
              <a:rPr lang="ru-RU" dirty="0"/>
              <a:t>является увлекательной атлетической игрой, представляющей собой эффективное средство физического воспитания. Не случайно он очень популярен среди школьников. Баскетбол, как важное средство физического воспитания и оздоровления детей, включен в общеобразовательные программы средних школ, школ с политехническим и производственным обучением, детских спортивных школ, городских отделов народного образования и отделения при спортивных добровольных обществах. Надеюсь, я </a:t>
            </a:r>
            <a:r>
              <a:rPr lang="ru-RU" dirty="0" smtClean="0"/>
              <a:t>смогла </a:t>
            </a:r>
            <a:r>
              <a:rPr lang="ru-RU" dirty="0"/>
              <a:t>объяснить вам что такое баскетбол, какие у него правила и какая </a:t>
            </a:r>
            <a:r>
              <a:rPr lang="ru-RU" dirty="0" smtClean="0"/>
              <a:t>история.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Появление баскетбола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449272" cy="504056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Рождение баскетбола История баскетбола начинается в конце XIX века в Соединенных Штатах. В 1891 году, молодой преподаватель физической культуры Джеймс </a:t>
            </a:r>
            <a:r>
              <a:rPr lang="ru-RU" dirty="0" err="1"/>
              <a:t>Нэйсмит</a:t>
            </a:r>
            <a:r>
              <a:rPr lang="ru-RU" dirty="0"/>
              <a:t>, работавший в </a:t>
            </a:r>
            <a:r>
              <a:rPr lang="ru-RU" dirty="0" err="1"/>
              <a:t>Межколледжеском</a:t>
            </a:r>
            <a:r>
              <a:rPr lang="ru-RU" dirty="0"/>
              <a:t> спортивном клубе YMCA (Молодежная христианская ассоциация), сталкивался с проблемой вовлеченности студентов в спорт во время зимнего периода. Футбол и регби были не подходящими для помещения, а другие виды спорта требовали большой площади. Поэтому </a:t>
            </a:r>
            <a:r>
              <a:rPr lang="ru-RU" dirty="0" err="1"/>
              <a:t>Нэйсмит</a:t>
            </a:r>
            <a:r>
              <a:rPr lang="ru-RU" dirty="0"/>
              <a:t> решил создать новую игру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Первые шаги начались 8 декабря 1891 года, когда </a:t>
            </a:r>
            <a:r>
              <a:rPr lang="ru-RU" dirty="0" err="1"/>
              <a:t>Нэйсмит</a:t>
            </a:r>
            <a:r>
              <a:rPr lang="ru-RU" dirty="0"/>
              <a:t> придумал набор правил для новой игры и повесил корзину на высоте 3,05 метра на конце спортивного зала. В своей первоначальной версии баскетбол представлял собой игру, в которой две команды по девять человек старались забить как можно больше мячей в корзину противника, не используя рук. Первая игра прошла 21 декабря 1891 года, и была использована футбольная мячик с мешковиной внутри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Начиная с YMCA, баскетбол стал быстро набирать популярность в других колледжах и спортивных организациях по всей Америке. В 1893 году Женский колледж Смит, расположенный в Массачусетсе, стал первым учебным заведением, где женщины начали активно заниматься баскетболом. Спорт привлекал своей динамичностью и простотой правил, и вскоре баскетбол начал привлекать внимание и за пределами Соединенных Штатов.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6740" cy="4346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04800"/>
            <a:ext cx="10213776" cy="96396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Появление баскетбола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11809312" cy="532859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Международное признание игра получила в 1932 году, когда баскетбол стал официальным видом спорта на Олимпийских играх в Лос-Анджелесе, США. Это открыло новую эру для развития и популяризации баскетбола в международном масштабе. Впоследствии множество стран создали национальные федерации баскетбола и начали проводить собственные лиги и соревнования. В 1949 году была основана Международная федерация баскетбола (FIBA), которая стала главным органом управления и развития мирового баскетбола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начале XX века в Соединенных Штатах баскетбол приобрел статус официального спорта, и появились первые профессиональные команды. Одной из самых известных команд того времени была «</a:t>
            </a:r>
            <a:r>
              <a:rPr lang="ru-RU" dirty="0" err="1"/>
              <a:t>Original</a:t>
            </a:r>
            <a:r>
              <a:rPr lang="ru-RU" dirty="0"/>
              <a:t> </a:t>
            </a:r>
            <a:r>
              <a:rPr lang="ru-RU" dirty="0" err="1"/>
              <a:t>Celtics</a:t>
            </a:r>
            <a:r>
              <a:rPr lang="ru-RU" dirty="0"/>
              <a:t>», основанная в 1915 году. Они были известны своими уникальными игровыми стратегиями и виртуозными навыками, и были одной из первых команд, которая совершила мировое турне, демонстрируя игру в баскетбол народам разных стран.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88641"/>
            <a:ext cx="10639474" cy="792088"/>
          </a:xfrm>
        </p:spPr>
        <p:txBody>
          <a:bodyPr rtlCol="0"/>
          <a:lstStyle/>
          <a:p>
            <a:r>
              <a:rPr lang="ru-RU" dirty="0"/>
              <a:t>Появление баскетбола в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376" y="980729"/>
            <a:ext cx="11305256" cy="5544615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Баскетбол начал появляться в России в начале XX века, привлекая внимание молодежи и спортивных энтузиастов. В 1901 году в Санкт-Петербурге был создан первый русский баскетбольный клуб под названием «Русский Ястреб». Команда активно тренировалась и проводила матчи с другими клубами.  В 1923 году в Москве была основана Московская областная физкультурно-спортивная организация (</a:t>
            </a:r>
            <a:r>
              <a:rPr lang="ru-RU" dirty="0" err="1"/>
              <a:t>Мособлсорт</a:t>
            </a:r>
            <a:r>
              <a:rPr lang="ru-RU" dirty="0"/>
              <a:t>), которая стала способствовать развитию баскетбола в России. Первые российские чемпионаты по баскетболу были проведены в 1924 году, а в 1933 году была создана Союзная федерация баскетбола, которая стала главной организацией по развитию и управлению баскетболом в стране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Советская сборная по баскетболу стала одной из сильнейших команд в мире. Она доминировала в международных соревнованиях и выиграла множество золотых медалей на Олимпийских играх и чемпионатах мира. Сборная СССР стала символом превосходства и технического мастерства в мире баскетбола. В настоящее время баскетбол продолжает быть популярным спортом в России. Российская баскетбольная лига (ВТБ Лига) является одной из сильнейших в Европе, и российские клубы активно выступают в европейских клубных соревнованиях. Российская сборная по баскетболу также участвует в международных турнирах и олимпийских играх, продолжая традиции успешного выступления на мировой арене.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476672"/>
            <a:ext cx="5218856" cy="100662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игры в баскетбол</a:t>
            </a:r>
            <a:br>
              <a:rPr lang="ru-RU" dirty="0"/>
            </a:br>
            <a:r>
              <a:rPr lang="ru-RU" dirty="0"/>
              <a:t>Мяч в корзине — победа за 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536" y="260648"/>
            <a:ext cx="6662464" cy="583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Состав команды</a:t>
            </a:r>
          </a:p>
          <a:p>
            <a:pPr marL="0" indent="0">
              <a:buNone/>
            </a:pPr>
            <a:r>
              <a:rPr lang="ru-RU" dirty="0"/>
              <a:t>Каждая баскетбольная команда состоит из 12 игроков, которые во время матча заменяют друг друга. Одновременно на площадке находятся по пять человек от каждой команды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 правилам баскетбола, у всей команды должна быть одинаковая форма и даже носки одного цвета. Майки членов команды обязательно должны быть пронумерованы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безопасности надо снять с себя украшения и любые аксессуары, которые могут травмировать других игроков.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00" y="1700808"/>
            <a:ext cx="4406282" cy="4174976"/>
          </a:xfrm>
        </p:spPr>
        <p:txBody>
          <a:bodyPr>
            <a:normAutofit/>
          </a:bodyPr>
          <a:lstStyle/>
          <a:p>
            <a:r>
              <a:rPr lang="ru-RU" dirty="0"/>
              <a:t>Баскетбол — это командная игра с мячом. Цель каждой команды — атаковать кольцо противника и набрать наибольшее количество очков за время матча. Рассказываем, как в жесткой борьбе за мяч не нарушить правила и стать победителем.</a:t>
            </a:r>
          </a:p>
        </p:txBody>
      </p:sp>
    </p:spTree>
    <p:extLst>
      <p:ext uri="{BB962C8B-B14F-4D97-AF65-F5344CB8AC3E}">
        <p14:creationId xmlns:p14="http://schemas.microsoft.com/office/powerpoint/2010/main" val="24800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97148"/>
            <a:ext cx="472859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Игровое </a:t>
            </a:r>
            <a:r>
              <a:rPr lang="ru-RU" dirty="0"/>
              <a:t>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980728"/>
            <a:ext cx="6518448" cy="568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состоит из четырех периодов по 10 минут. Перерывы между первой и второй четвертью, а также между третьей и четвертой составляют 2 минуты. Самый длинный перерыв — 15 минут, его делают в середине игры, после второй четверти. В этот момент команды меняются кольцами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Если к концу матча счет равный, то судья добавляет овертайм — 5 минут. Овертайм назначают столько раз, сколько потребуется, пока не выявят победителя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 время игры тренер команды может взять тайм-аут. Такой перерыв длится минуту. Чаще всего тайм-аут берут, чтобы скорректировать тактику.</a:t>
            </a:r>
          </a:p>
        </p:txBody>
      </p:sp>
    </p:spTree>
    <p:extLst>
      <p:ext uri="{BB962C8B-B14F-4D97-AF65-F5344CB8AC3E}">
        <p14:creationId xmlns:p14="http://schemas.microsoft.com/office/powerpoint/2010/main" val="3535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4164"/>
            <a:ext cx="512636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Игровая площадка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764704"/>
            <a:ext cx="684076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Размеры </a:t>
            </a:r>
            <a:r>
              <a:rPr lang="ru-RU" dirty="0"/>
              <a:t>баскетбольной площадки — 28 метров в длину и 15 метров в ширину. На каждой площадке должна быть разметка. Ее наносят по периметру и обозначают зоны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центральный круг</a:t>
            </a:r>
          </a:p>
          <a:p>
            <a:r>
              <a:rPr lang="ru-RU" dirty="0"/>
              <a:t>линия штрафного броска</a:t>
            </a:r>
          </a:p>
          <a:p>
            <a:r>
              <a:rPr lang="ru-RU" dirty="0"/>
              <a:t>зона </a:t>
            </a:r>
            <a:r>
              <a:rPr lang="ru-RU" dirty="0" err="1"/>
              <a:t>трехочковых</a:t>
            </a:r>
            <a:r>
              <a:rPr lang="ru-RU" dirty="0"/>
              <a:t> попаданий</a:t>
            </a:r>
          </a:p>
          <a:p>
            <a:r>
              <a:rPr lang="ru-RU" dirty="0"/>
              <a:t>линии вбрасывания</a:t>
            </a:r>
          </a:p>
          <a:p>
            <a:r>
              <a:rPr lang="ru-RU" dirty="0"/>
              <a:t>ограниченная зона</a:t>
            </a:r>
          </a:p>
          <a:p>
            <a:r>
              <a:rPr lang="ru-RU" dirty="0"/>
              <a:t>полукруг без фолов и столкновений</a:t>
            </a:r>
          </a:p>
          <a:p>
            <a:r>
              <a:rPr lang="ru-RU" dirty="0"/>
              <a:t>Обязательный элемент баскетбольной площадки — кольцо. Его подвешивают на высоте 3,05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4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16" y="262880"/>
            <a:ext cx="5126360" cy="1150640"/>
          </a:xfrm>
        </p:spPr>
        <p:txBody>
          <a:bodyPr/>
          <a:lstStyle/>
          <a:p>
            <a:r>
              <a:rPr lang="ru-RU" dirty="0"/>
              <a:t>Ведение мяча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980729"/>
            <a:ext cx="6892280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баскетболе мячом играют только руками, его можно вести ударами о пол, передавать, бросать и отбивать. С ним нельзя бежать без ведения или бить по мячу ногой.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мячом в руках можно сделать два шага, но только для того, чтобы остановиться, сделать передачу или бросок в кольцо.</a:t>
            </a:r>
          </a:p>
        </p:txBody>
      </p:sp>
    </p:spTree>
    <p:extLst>
      <p:ext uri="{BB962C8B-B14F-4D97-AF65-F5344CB8AC3E}">
        <p14:creationId xmlns:p14="http://schemas.microsoft.com/office/powerpoint/2010/main" val="15287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скетбол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1_TF04001173.potx" id="{DD48D495-2534-428C-A800-29229318FEE6}" vid="{97A7D0D4-C9CF-45BA-8AB0-BAE2B7BD6DFC}"/>
    </a:ext>
  </a:extLst>
</a:theme>
</file>

<file path=ppt/theme/theme2.xml><?xml version="1.0" encoding="utf-8"?>
<a:theme xmlns:a="http://schemas.openxmlformats.org/drawingml/2006/main" name="Тема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DEFBA-1D7E-4587-9763-EBF5A6740E9A}">
  <ds:schemaRefs>
    <ds:schemaRef ds:uri="http://purl.org/dc/elements/1.1/"/>
    <ds:schemaRef ds:uri="40262f94-9f35-4ac3-9a90-690165a166b7"/>
    <ds:schemaRef ds:uri="a4f35948-e619-41b3-aa29-22878b09cfd2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баскетбола (широкоэкранный формат)</Template>
  <TotalTime>59</TotalTime>
  <Words>2115</Words>
  <Application>Microsoft Office PowerPoint</Application>
  <PresentationFormat>Широкоэкранный</PresentationFormat>
  <Paragraphs>92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Franklin Gothic Medium</vt:lpstr>
      <vt:lpstr>Impact</vt:lpstr>
      <vt:lpstr>Баскетбол 16x9</vt:lpstr>
      <vt:lpstr>Тема проекта: баскетбол.</vt:lpstr>
      <vt:lpstr>ИСТОРИЯ БАСКЕТБОЛА</vt:lpstr>
      <vt:lpstr>Появление баскетбола </vt:lpstr>
      <vt:lpstr>Появление баскетбола </vt:lpstr>
      <vt:lpstr>Появление баскетбола в России</vt:lpstr>
      <vt:lpstr>Правила игры в баскетбол Мяч в корзине — победа за вами</vt:lpstr>
      <vt:lpstr>Игровое время</vt:lpstr>
      <vt:lpstr>Игровая площадка </vt:lpstr>
      <vt:lpstr>Ведение мяча </vt:lpstr>
      <vt:lpstr>Правила подсчета очков</vt:lpstr>
      <vt:lpstr>Нарушения </vt:lpstr>
      <vt:lpstr>Судейство </vt:lpstr>
      <vt:lpstr>Техника игры в баскетбол.</vt:lpstr>
      <vt:lpstr>Презентация PowerPoint</vt:lpstr>
      <vt:lpstr>Позиции в баскетболе.</vt:lpstr>
      <vt:lpstr>Важные личности в истории баскетбола</vt:lpstr>
      <vt:lpstr>Важные личности в истории баскетбола</vt:lpstr>
      <vt:lpstr>Важные личности в истории баскетбола</vt:lpstr>
      <vt:lpstr>Важные личности в истории баскетбола</vt:lpstr>
      <vt:lpstr>Важные личности в истории баскетбола</vt:lpstr>
      <vt:lpstr>Важные личности в истории баскетбола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баскетбол.</dc:title>
  <dc:creator>Пользователь</dc:creator>
  <cp:lastModifiedBy>Пользователь</cp:lastModifiedBy>
  <cp:revision>7</cp:revision>
  <dcterms:created xsi:type="dcterms:W3CDTF">2024-10-26T01:59:27Z</dcterms:created>
  <dcterms:modified xsi:type="dcterms:W3CDTF">2024-10-26T02:59:20Z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