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71" r:id="rId6"/>
    <p:sldId id="291" r:id="rId7"/>
    <p:sldId id="261" r:id="rId8"/>
    <p:sldId id="265" r:id="rId9"/>
    <p:sldId id="264" r:id="rId10"/>
    <p:sldId id="262" r:id="rId11"/>
    <p:sldId id="270" r:id="rId12"/>
    <p:sldId id="287" r:id="rId13"/>
    <p:sldId id="278" r:id="rId14"/>
    <p:sldId id="267" r:id="rId15"/>
    <p:sldId id="276" r:id="rId16"/>
    <p:sldId id="272" r:id="rId17"/>
    <p:sldId id="277" r:id="rId18"/>
    <p:sldId id="263" r:id="rId19"/>
    <p:sldId id="275" r:id="rId20"/>
  </p:sldIdLst>
  <p:sldSz cx="9144000" cy="5143500" type="screen16x9"/>
  <p:notesSz cx="6858000" cy="9144000"/>
  <p:embeddedFontLst>
    <p:embeddedFont>
      <p:font typeface="Pacifico" panose="020B0604020202020204" charset="-52"/>
      <p:regular r:id="rId22"/>
    </p:embeddedFont>
    <p:embeddedFont>
      <p:font typeface="Poppins" panose="020B0604020202020204" charset="0"/>
      <p:regular r:id="rId23"/>
      <p:bold r:id="rId24"/>
      <p:italic r:id="rId25"/>
      <p:bold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Rakkas" panose="020B0604020202020204" charset="-78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Bebas Neue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734">
          <p15:clr>
            <a:srgbClr val="9AA0A6"/>
          </p15:clr>
        </p15:guide>
        <p15:guide id="2" pos="670">
          <p15:clr>
            <a:srgbClr val="9AA0A6"/>
          </p15:clr>
        </p15:guide>
        <p15:guide id="3" pos="5090">
          <p15:clr>
            <a:srgbClr val="9AA0A6"/>
          </p15:clr>
        </p15:guide>
        <p15:guide id="4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082F77B-1F7F-4277-B5FF-C8CE4B1A946E}">
  <a:tblStyle styleId="{B082F77B-1F7F-4277-B5FF-C8CE4B1A94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64" d="100"/>
          <a:sy n="164" d="100"/>
        </p:scale>
        <p:origin x="-114" y="-174"/>
      </p:cViewPr>
      <p:guideLst>
        <p:guide orient="horz" pos="1734"/>
        <p:guide pos="670"/>
        <p:guide pos="509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0853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0" name="Google Shape;3910;g21a47ff9aa4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1" name="Google Shape;3911;g21a47ff9aa4_0_1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9" name="Google Shape;4829;g21b7fcaae8a_1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0" name="Google Shape;4830;g21b7fcaae8a_1_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3" name="Google Shape;5193;g21b7fcaae8a_1_4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4" name="Google Shape;5194;g21b7fcaae8a_1_4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8" name="Google Shape;6548;g21b7fcaae8a_1_9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9" name="Google Shape;6549;g21b7fcaae8a_1_9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" name="Google Shape;5468;g21b7fcaae8a_1_4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9" name="Google Shape;5469;g21b7fcaae8a_1_4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6" name="Google Shape;5066;g21b7fcaae8a_1_2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7" name="Google Shape;5067;g21b7fcaae8a_1_2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0" name="Google Shape;5440;g21b7fcaae8a_1_4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1" name="Google Shape;5441;g21b7fcaae8a_1_4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4" name="Google Shape;5264;g21b7fcaae8a_1_2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5" name="Google Shape;5265;g21b7fcaae8a_1_2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" name="Google Shape;5447;g21b7fcaae8a_1_4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8" name="Google Shape;5448;g21b7fcaae8a_1_4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0" name="Google Shape;4860;g21a47ff9aa4_0_3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1" name="Google Shape;4861;g21a47ff9aa4_0_3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4" name="Google Shape;5434;g21b7fcaae8a_1_4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5" name="Google Shape;5435;g21b7fcaae8a_1_4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9" name="Google Shape;4489;g21a47ff9aa4_0_2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0" name="Google Shape;4490;g21a47ff9aa4_0_2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Google Shape;4536;g21b7fcaae8a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7" name="Google Shape;4537;g21b7fcaae8a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0" name="Google Shape;4620;g21a47ff9aa4_0_3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1" name="Google Shape;4621;g21a47ff9aa4_0_3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g21b7fcaae8a_1_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4" name="Google Shape;5224;g21b7fcaae8a_1_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3" name="Google Shape;7073;g21b7fcaae8a_1_9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4" name="Google Shape;7074;g21b7fcaae8a_1_9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9" name="Google Shape;4799;g21b7fcaae8a_1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0" name="Google Shape;4800;g21b7fcaae8a_1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" name="Google Shape;4976;g21b7fcaae8a_1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7" name="Google Shape;4977;g21b7fcaae8a_1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" name="Google Shape;4921;g21b7fcaae8a_1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2" name="Google Shape;4922;g21b7fcaae8a_1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12" name="Google Shape;12;p2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2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ctrTitle"/>
          </p:nvPr>
        </p:nvSpPr>
        <p:spPr>
          <a:xfrm>
            <a:off x="1521000" y="1410963"/>
            <a:ext cx="6102000" cy="16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6" name="Google Shape;136;p2"/>
          <p:cNvSpPr txBox="1">
            <a:spLocks noGrp="1"/>
          </p:cNvSpPr>
          <p:nvPr>
            <p:ph type="subTitle" idx="1"/>
          </p:nvPr>
        </p:nvSpPr>
        <p:spPr>
          <a:xfrm>
            <a:off x="1521050" y="3093963"/>
            <a:ext cx="61020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lt1"/>
        </a:solidFill>
        <a:effectLst/>
      </p:bgPr>
    </p:bg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3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7" name="Google Shape;1177;p13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1178" name="Google Shape;1178;p13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3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3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0" name="Google Shape;1300;p13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3"/>
          <p:cNvSpPr txBox="1">
            <a:spLocks noGrp="1"/>
          </p:cNvSpPr>
          <p:nvPr>
            <p:ph type="title" hasCustomPrompt="1"/>
          </p:nvPr>
        </p:nvSpPr>
        <p:spPr>
          <a:xfrm>
            <a:off x="1064400" y="1199500"/>
            <a:ext cx="691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2" name="Google Shape;1302;p13"/>
          <p:cNvSpPr txBox="1">
            <a:spLocks noGrp="1"/>
          </p:cNvSpPr>
          <p:nvPr>
            <p:ph type="subTitle" idx="1"/>
          </p:nvPr>
        </p:nvSpPr>
        <p:spPr>
          <a:xfrm>
            <a:off x="1755900" y="1637825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13"/>
          <p:cNvSpPr txBox="1">
            <a:spLocks noGrp="1"/>
          </p:cNvSpPr>
          <p:nvPr>
            <p:ph type="subTitle" idx="2"/>
          </p:nvPr>
        </p:nvSpPr>
        <p:spPr>
          <a:xfrm>
            <a:off x="1755900" y="1199555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4" name="Google Shape;1304;p13"/>
          <p:cNvSpPr txBox="1">
            <a:spLocks noGrp="1"/>
          </p:cNvSpPr>
          <p:nvPr>
            <p:ph type="title" idx="3" hasCustomPrompt="1"/>
          </p:nvPr>
        </p:nvSpPr>
        <p:spPr>
          <a:xfrm>
            <a:off x="1064400" y="2231225"/>
            <a:ext cx="691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5" name="Google Shape;1305;p13"/>
          <p:cNvSpPr txBox="1">
            <a:spLocks noGrp="1"/>
          </p:cNvSpPr>
          <p:nvPr>
            <p:ph type="subTitle" idx="4"/>
          </p:nvPr>
        </p:nvSpPr>
        <p:spPr>
          <a:xfrm>
            <a:off x="1755900" y="2669550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13"/>
          <p:cNvSpPr txBox="1">
            <a:spLocks noGrp="1"/>
          </p:cNvSpPr>
          <p:nvPr>
            <p:ph type="subTitle" idx="5"/>
          </p:nvPr>
        </p:nvSpPr>
        <p:spPr>
          <a:xfrm>
            <a:off x="1755900" y="2231280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7" name="Google Shape;1307;p13"/>
          <p:cNvSpPr txBox="1">
            <a:spLocks noGrp="1"/>
          </p:cNvSpPr>
          <p:nvPr>
            <p:ph type="title" idx="6" hasCustomPrompt="1"/>
          </p:nvPr>
        </p:nvSpPr>
        <p:spPr>
          <a:xfrm>
            <a:off x="1064400" y="3263000"/>
            <a:ext cx="691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8" name="Google Shape;1308;p13"/>
          <p:cNvSpPr txBox="1">
            <a:spLocks noGrp="1"/>
          </p:cNvSpPr>
          <p:nvPr>
            <p:ph type="subTitle" idx="7"/>
          </p:nvPr>
        </p:nvSpPr>
        <p:spPr>
          <a:xfrm>
            <a:off x="1755900" y="3701325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9" name="Google Shape;1309;p13"/>
          <p:cNvSpPr txBox="1">
            <a:spLocks noGrp="1"/>
          </p:cNvSpPr>
          <p:nvPr>
            <p:ph type="subTitle" idx="8"/>
          </p:nvPr>
        </p:nvSpPr>
        <p:spPr>
          <a:xfrm>
            <a:off x="1755900" y="3263055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0" name="Google Shape;1310;p13"/>
          <p:cNvSpPr txBox="1">
            <a:spLocks noGrp="1"/>
          </p:cNvSpPr>
          <p:nvPr>
            <p:ph type="title" idx="9" hasCustomPrompt="1"/>
          </p:nvPr>
        </p:nvSpPr>
        <p:spPr>
          <a:xfrm>
            <a:off x="4648200" y="1199500"/>
            <a:ext cx="691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1" name="Google Shape;1311;p13"/>
          <p:cNvSpPr txBox="1">
            <a:spLocks noGrp="1"/>
          </p:cNvSpPr>
          <p:nvPr>
            <p:ph type="subTitle" idx="13"/>
          </p:nvPr>
        </p:nvSpPr>
        <p:spPr>
          <a:xfrm>
            <a:off x="5339700" y="1637825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13"/>
          <p:cNvSpPr txBox="1">
            <a:spLocks noGrp="1"/>
          </p:cNvSpPr>
          <p:nvPr>
            <p:ph type="subTitle" idx="14"/>
          </p:nvPr>
        </p:nvSpPr>
        <p:spPr>
          <a:xfrm>
            <a:off x="5339700" y="1199555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3" name="Google Shape;1313;p13"/>
          <p:cNvSpPr txBox="1">
            <a:spLocks noGrp="1"/>
          </p:cNvSpPr>
          <p:nvPr>
            <p:ph type="title" idx="15" hasCustomPrompt="1"/>
          </p:nvPr>
        </p:nvSpPr>
        <p:spPr>
          <a:xfrm>
            <a:off x="4648200" y="2231225"/>
            <a:ext cx="691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4" name="Google Shape;1314;p13"/>
          <p:cNvSpPr txBox="1">
            <a:spLocks noGrp="1"/>
          </p:cNvSpPr>
          <p:nvPr>
            <p:ph type="subTitle" idx="16"/>
          </p:nvPr>
        </p:nvSpPr>
        <p:spPr>
          <a:xfrm>
            <a:off x="5339700" y="2669550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13"/>
          <p:cNvSpPr txBox="1">
            <a:spLocks noGrp="1"/>
          </p:cNvSpPr>
          <p:nvPr>
            <p:ph type="subTitle" idx="17"/>
          </p:nvPr>
        </p:nvSpPr>
        <p:spPr>
          <a:xfrm>
            <a:off x="5339700" y="2231280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6" name="Google Shape;1316;p13"/>
          <p:cNvSpPr txBox="1">
            <a:spLocks noGrp="1"/>
          </p:cNvSpPr>
          <p:nvPr>
            <p:ph type="title" idx="18" hasCustomPrompt="1"/>
          </p:nvPr>
        </p:nvSpPr>
        <p:spPr>
          <a:xfrm>
            <a:off x="4648200" y="3263000"/>
            <a:ext cx="691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7" name="Google Shape;1317;p13"/>
          <p:cNvSpPr txBox="1">
            <a:spLocks noGrp="1"/>
          </p:cNvSpPr>
          <p:nvPr>
            <p:ph type="subTitle" idx="19"/>
          </p:nvPr>
        </p:nvSpPr>
        <p:spPr>
          <a:xfrm>
            <a:off x="5339700" y="3701325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13"/>
          <p:cNvSpPr txBox="1">
            <a:spLocks noGrp="1"/>
          </p:cNvSpPr>
          <p:nvPr>
            <p:ph type="subTitle" idx="20"/>
          </p:nvPr>
        </p:nvSpPr>
        <p:spPr>
          <a:xfrm>
            <a:off x="5339700" y="3263055"/>
            <a:ext cx="27399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9" name="Google Shape;1319;p13"/>
          <p:cNvSpPr txBox="1">
            <a:spLocks noGrp="1"/>
          </p:cNvSpPr>
          <p:nvPr>
            <p:ph type="title" idx="21"/>
          </p:nvPr>
        </p:nvSpPr>
        <p:spPr>
          <a:xfrm>
            <a:off x="715050" y="535000"/>
            <a:ext cx="7713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lt1"/>
        </a:solidFill>
        <a:effectLst/>
      </p:bgPr>
    </p:bg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5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5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15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1453" name="Google Shape;1453;p15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5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5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5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5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5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5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5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5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5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5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5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5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5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5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5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5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5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5" name="Google Shape;1575;p15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15"/>
          <p:cNvSpPr txBox="1">
            <a:spLocks noGrp="1"/>
          </p:cNvSpPr>
          <p:nvPr>
            <p:ph type="subTitle" idx="1"/>
          </p:nvPr>
        </p:nvSpPr>
        <p:spPr>
          <a:xfrm>
            <a:off x="2657250" y="2737325"/>
            <a:ext cx="3829500" cy="1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15"/>
          <p:cNvSpPr txBox="1">
            <a:spLocks noGrp="1"/>
          </p:cNvSpPr>
          <p:nvPr>
            <p:ph type="title"/>
          </p:nvPr>
        </p:nvSpPr>
        <p:spPr>
          <a:xfrm>
            <a:off x="2657250" y="1090975"/>
            <a:ext cx="3829500" cy="19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100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lt1"/>
        </a:solidFill>
        <a:effectLst/>
      </p:bgPr>
    </p:bg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19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19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19"/>
          <p:cNvGrpSpPr/>
          <p:nvPr/>
        </p:nvGrpSpPr>
        <p:grpSpPr>
          <a:xfrm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1969" name="Google Shape;1969;p19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9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9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9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9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9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9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9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9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9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9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9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9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9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9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9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9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9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9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9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9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9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9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9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9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9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9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9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9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9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9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9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9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9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9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9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9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9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9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9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9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9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9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9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9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9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9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9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9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9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9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9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9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9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9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9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9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9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9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9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9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9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9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9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9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9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9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9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9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9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9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9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9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9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9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9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9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9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9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9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9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9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9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9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9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9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9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9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9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9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9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9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9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9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9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9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9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9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1" name="Google Shape;2091;p19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19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093" name="Google Shape;2093;p19"/>
          <p:cNvSpPr txBox="1">
            <a:spLocks noGrp="1"/>
          </p:cNvSpPr>
          <p:nvPr>
            <p:ph type="subTitle" idx="1"/>
          </p:nvPr>
        </p:nvSpPr>
        <p:spPr>
          <a:xfrm>
            <a:off x="1351350" y="2347575"/>
            <a:ext cx="2933700" cy="117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4" name="Google Shape;2094;p19"/>
          <p:cNvSpPr txBox="1">
            <a:spLocks noGrp="1"/>
          </p:cNvSpPr>
          <p:nvPr>
            <p:ph type="subTitle" idx="2"/>
          </p:nvPr>
        </p:nvSpPr>
        <p:spPr>
          <a:xfrm>
            <a:off x="1351350" y="1909300"/>
            <a:ext cx="2933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95" name="Google Shape;2095;p19"/>
          <p:cNvSpPr txBox="1">
            <a:spLocks noGrp="1"/>
          </p:cNvSpPr>
          <p:nvPr>
            <p:ph type="subTitle" idx="3"/>
          </p:nvPr>
        </p:nvSpPr>
        <p:spPr>
          <a:xfrm>
            <a:off x="4858953" y="2347575"/>
            <a:ext cx="2933700" cy="117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6" name="Google Shape;2096;p19"/>
          <p:cNvSpPr txBox="1">
            <a:spLocks noGrp="1"/>
          </p:cNvSpPr>
          <p:nvPr>
            <p:ph type="subTitle" idx="4"/>
          </p:nvPr>
        </p:nvSpPr>
        <p:spPr>
          <a:xfrm>
            <a:off x="4858953" y="1909300"/>
            <a:ext cx="2933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lt1"/>
        </a:solidFill>
        <a:effectLst/>
      </p:bgPr>
    </p:bg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20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0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20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2101" name="Google Shape;2101;p20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0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0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0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0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0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0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0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0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0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0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0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0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0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0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0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0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0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0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0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0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0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0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0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0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0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0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0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0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0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0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0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0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0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0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0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0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0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0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0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0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0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0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0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0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0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0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0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0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0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0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0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0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0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0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0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0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0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0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0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0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0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0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0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0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0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0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0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0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0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0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0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0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0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0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0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0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0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0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0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0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0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0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0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0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0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0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0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0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0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0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0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0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0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0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0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0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0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0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0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0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0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0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0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0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0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0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0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0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0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0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0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0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0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0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0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0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0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0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3" name="Google Shape;2223;p20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20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225" name="Google Shape;2225;p20"/>
          <p:cNvSpPr txBox="1">
            <a:spLocks noGrp="1"/>
          </p:cNvSpPr>
          <p:nvPr>
            <p:ph type="subTitle" idx="1"/>
          </p:nvPr>
        </p:nvSpPr>
        <p:spPr>
          <a:xfrm>
            <a:off x="1064400" y="2347575"/>
            <a:ext cx="2060100" cy="117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6" name="Google Shape;2226;p20"/>
          <p:cNvSpPr txBox="1">
            <a:spLocks noGrp="1"/>
          </p:cNvSpPr>
          <p:nvPr>
            <p:ph type="subTitle" idx="2"/>
          </p:nvPr>
        </p:nvSpPr>
        <p:spPr>
          <a:xfrm>
            <a:off x="1064400" y="1909300"/>
            <a:ext cx="2060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7" name="Google Shape;2227;p20"/>
          <p:cNvSpPr txBox="1">
            <a:spLocks noGrp="1"/>
          </p:cNvSpPr>
          <p:nvPr>
            <p:ph type="subTitle" idx="3"/>
          </p:nvPr>
        </p:nvSpPr>
        <p:spPr>
          <a:xfrm>
            <a:off x="3541950" y="2347575"/>
            <a:ext cx="2060100" cy="117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8" name="Google Shape;2228;p20"/>
          <p:cNvSpPr txBox="1">
            <a:spLocks noGrp="1"/>
          </p:cNvSpPr>
          <p:nvPr>
            <p:ph type="subTitle" idx="4"/>
          </p:nvPr>
        </p:nvSpPr>
        <p:spPr>
          <a:xfrm>
            <a:off x="3541950" y="1909300"/>
            <a:ext cx="2060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9" name="Google Shape;2229;p20"/>
          <p:cNvSpPr txBox="1">
            <a:spLocks noGrp="1"/>
          </p:cNvSpPr>
          <p:nvPr>
            <p:ph type="subTitle" idx="5"/>
          </p:nvPr>
        </p:nvSpPr>
        <p:spPr>
          <a:xfrm>
            <a:off x="6019510" y="2347575"/>
            <a:ext cx="2060100" cy="117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0" name="Google Shape;2230;p20"/>
          <p:cNvSpPr txBox="1">
            <a:spLocks noGrp="1"/>
          </p:cNvSpPr>
          <p:nvPr>
            <p:ph type="subTitle" idx="6"/>
          </p:nvPr>
        </p:nvSpPr>
        <p:spPr>
          <a:xfrm>
            <a:off x="6019511" y="1909300"/>
            <a:ext cx="2060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solidFill>
          <a:schemeClr val="lt1"/>
        </a:solidFill>
        <a:effectLst/>
      </p:bgPr>
    </p:bg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p22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22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8" name="Google Shape;2368;p22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2369" name="Google Shape;2369;p22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2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2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2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2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2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2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2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2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2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2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2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2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2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2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2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2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2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2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2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2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2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2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2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2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2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2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2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2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2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2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2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2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2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2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2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2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2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2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2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2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2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2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2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2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2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2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2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2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2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2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2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2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2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2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2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2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2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2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2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2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2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2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2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2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2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2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2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2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2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2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2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2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2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2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2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2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2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2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2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2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2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2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2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2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2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2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2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2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2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2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2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2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2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2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2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2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2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2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2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2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2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2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2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2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2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2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2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2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2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2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2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2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2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2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2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2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2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2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2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2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2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1" name="Google Shape;2491;p22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2"/>
          <p:cNvSpPr txBox="1">
            <a:spLocks noGrp="1"/>
          </p:cNvSpPr>
          <p:nvPr>
            <p:ph type="subTitle" idx="1"/>
          </p:nvPr>
        </p:nvSpPr>
        <p:spPr>
          <a:xfrm>
            <a:off x="1351350" y="1978375"/>
            <a:ext cx="29337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3" name="Google Shape;2493;p22"/>
          <p:cNvSpPr txBox="1">
            <a:spLocks noGrp="1"/>
          </p:cNvSpPr>
          <p:nvPr>
            <p:ph type="subTitle" idx="2"/>
          </p:nvPr>
        </p:nvSpPr>
        <p:spPr>
          <a:xfrm>
            <a:off x="1351350" y="1540100"/>
            <a:ext cx="2933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94" name="Google Shape;2494;p22"/>
          <p:cNvSpPr txBox="1">
            <a:spLocks noGrp="1"/>
          </p:cNvSpPr>
          <p:nvPr>
            <p:ph type="subTitle" idx="3"/>
          </p:nvPr>
        </p:nvSpPr>
        <p:spPr>
          <a:xfrm>
            <a:off x="1351350" y="3314850"/>
            <a:ext cx="29337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5" name="Google Shape;2495;p22"/>
          <p:cNvSpPr txBox="1">
            <a:spLocks noGrp="1"/>
          </p:cNvSpPr>
          <p:nvPr>
            <p:ph type="subTitle" idx="4"/>
          </p:nvPr>
        </p:nvSpPr>
        <p:spPr>
          <a:xfrm>
            <a:off x="1351350" y="2876579"/>
            <a:ext cx="2933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96" name="Google Shape;2496;p22"/>
          <p:cNvSpPr txBox="1">
            <a:spLocks noGrp="1"/>
          </p:cNvSpPr>
          <p:nvPr>
            <p:ph type="subTitle" idx="5"/>
          </p:nvPr>
        </p:nvSpPr>
        <p:spPr>
          <a:xfrm>
            <a:off x="4858950" y="1978375"/>
            <a:ext cx="29337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7" name="Google Shape;2497;p22"/>
          <p:cNvSpPr txBox="1">
            <a:spLocks noGrp="1"/>
          </p:cNvSpPr>
          <p:nvPr>
            <p:ph type="subTitle" idx="6"/>
          </p:nvPr>
        </p:nvSpPr>
        <p:spPr>
          <a:xfrm>
            <a:off x="4858950" y="1540100"/>
            <a:ext cx="2933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98" name="Google Shape;2498;p22"/>
          <p:cNvSpPr txBox="1">
            <a:spLocks noGrp="1"/>
          </p:cNvSpPr>
          <p:nvPr>
            <p:ph type="subTitle" idx="7"/>
          </p:nvPr>
        </p:nvSpPr>
        <p:spPr>
          <a:xfrm>
            <a:off x="4858950" y="3314850"/>
            <a:ext cx="29337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9" name="Google Shape;2499;p22"/>
          <p:cNvSpPr txBox="1">
            <a:spLocks noGrp="1"/>
          </p:cNvSpPr>
          <p:nvPr>
            <p:ph type="subTitle" idx="8"/>
          </p:nvPr>
        </p:nvSpPr>
        <p:spPr>
          <a:xfrm>
            <a:off x="4858950" y="2876579"/>
            <a:ext cx="2933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0" name="Google Shape;2500;p22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solidFill>
          <a:schemeClr val="lt1"/>
        </a:solidFill>
        <a:effectLst/>
      </p:bgPr>
    </p:bg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0" name="Google Shape;2640;p24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24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2" name="Google Shape;2642;p24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2643" name="Google Shape;2643;p24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4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4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4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4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4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4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4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4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4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4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4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4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4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4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4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4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4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4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4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4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4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4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4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4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4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4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4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4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4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4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4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4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4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4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4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4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4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4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4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4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4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4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4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4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4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4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4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4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4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4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4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4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4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4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4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4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4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4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4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4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4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4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4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4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4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4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4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4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4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4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4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4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4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4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4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4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4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4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4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4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4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4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4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4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4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4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4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4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4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4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4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4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4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4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4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4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4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4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4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4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4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4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4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4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4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4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4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4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4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4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4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4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4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4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4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4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4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4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4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4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4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5" name="Google Shape;2765;p24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24"/>
          <p:cNvSpPr txBox="1">
            <a:spLocks noGrp="1"/>
          </p:cNvSpPr>
          <p:nvPr>
            <p:ph type="subTitle" idx="1"/>
          </p:nvPr>
        </p:nvSpPr>
        <p:spPr>
          <a:xfrm>
            <a:off x="1064400" y="1978376"/>
            <a:ext cx="23385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7" name="Google Shape;2767;p24"/>
          <p:cNvSpPr txBox="1">
            <a:spLocks noGrp="1"/>
          </p:cNvSpPr>
          <p:nvPr>
            <p:ph type="subTitle" idx="2"/>
          </p:nvPr>
        </p:nvSpPr>
        <p:spPr>
          <a:xfrm>
            <a:off x="1064400" y="1540100"/>
            <a:ext cx="2338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68" name="Google Shape;2768;p24"/>
          <p:cNvSpPr txBox="1">
            <a:spLocks noGrp="1"/>
          </p:cNvSpPr>
          <p:nvPr>
            <p:ph type="subTitle" idx="3"/>
          </p:nvPr>
        </p:nvSpPr>
        <p:spPr>
          <a:xfrm>
            <a:off x="1064400" y="3314850"/>
            <a:ext cx="23385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9" name="Google Shape;2769;p24"/>
          <p:cNvSpPr txBox="1">
            <a:spLocks noGrp="1"/>
          </p:cNvSpPr>
          <p:nvPr>
            <p:ph type="subTitle" idx="4"/>
          </p:nvPr>
        </p:nvSpPr>
        <p:spPr>
          <a:xfrm>
            <a:off x="1064400" y="2876579"/>
            <a:ext cx="2338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70" name="Google Shape;2770;p24"/>
          <p:cNvSpPr txBox="1">
            <a:spLocks noGrp="1"/>
          </p:cNvSpPr>
          <p:nvPr>
            <p:ph type="subTitle" idx="5"/>
          </p:nvPr>
        </p:nvSpPr>
        <p:spPr>
          <a:xfrm>
            <a:off x="3402800" y="1978376"/>
            <a:ext cx="23385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1" name="Google Shape;2771;p24"/>
          <p:cNvSpPr txBox="1">
            <a:spLocks noGrp="1"/>
          </p:cNvSpPr>
          <p:nvPr>
            <p:ph type="subTitle" idx="6"/>
          </p:nvPr>
        </p:nvSpPr>
        <p:spPr>
          <a:xfrm>
            <a:off x="3402800" y="1540100"/>
            <a:ext cx="2338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72" name="Google Shape;2772;p24"/>
          <p:cNvSpPr txBox="1">
            <a:spLocks noGrp="1"/>
          </p:cNvSpPr>
          <p:nvPr>
            <p:ph type="subTitle" idx="7"/>
          </p:nvPr>
        </p:nvSpPr>
        <p:spPr>
          <a:xfrm>
            <a:off x="3402800" y="3314850"/>
            <a:ext cx="23385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3" name="Google Shape;2773;p24"/>
          <p:cNvSpPr txBox="1">
            <a:spLocks noGrp="1"/>
          </p:cNvSpPr>
          <p:nvPr>
            <p:ph type="subTitle" idx="8"/>
          </p:nvPr>
        </p:nvSpPr>
        <p:spPr>
          <a:xfrm>
            <a:off x="3402800" y="2876579"/>
            <a:ext cx="2338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74" name="Google Shape;2774;p24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775" name="Google Shape;2775;p24"/>
          <p:cNvSpPr txBox="1">
            <a:spLocks noGrp="1"/>
          </p:cNvSpPr>
          <p:nvPr>
            <p:ph type="subTitle" idx="9"/>
          </p:nvPr>
        </p:nvSpPr>
        <p:spPr>
          <a:xfrm>
            <a:off x="5741200" y="1978376"/>
            <a:ext cx="23385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6" name="Google Shape;2776;p24"/>
          <p:cNvSpPr txBox="1">
            <a:spLocks noGrp="1"/>
          </p:cNvSpPr>
          <p:nvPr>
            <p:ph type="subTitle" idx="13"/>
          </p:nvPr>
        </p:nvSpPr>
        <p:spPr>
          <a:xfrm>
            <a:off x="5741200" y="1540100"/>
            <a:ext cx="2338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77" name="Google Shape;2777;p24"/>
          <p:cNvSpPr txBox="1">
            <a:spLocks noGrp="1"/>
          </p:cNvSpPr>
          <p:nvPr>
            <p:ph type="subTitle" idx="14"/>
          </p:nvPr>
        </p:nvSpPr>
        <p:spPr>
          <a:xfrm>
            <a:off x="5741200" y="3314850"/>
            <a:ext cx="23385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8" name="Google Shape;2778;p24"/>
          <p:cNvSpPr txBox="1">
            <a:spLocks noGrp="1"/>
          </p:cNvSpPr>
          <p:nvPr>
            <p:ph type="subTitle" idx="15"/>
          </p:nvPr>
        </p:nvSpPr>
        <p:spPr>
          <a:xfrm>
            <a:off x="5741200" y="2876579"/>
            <a:ext cx="23385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lt1"/>
        </a:solidFill>
        <a:effectLst/>
      </p:bgPr>
    </p:bg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Google Shape;3047;p27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8" name="Google Shape;3048;p27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9" name="Google Shape;3049;p27"/>
          <p:cNvGrpSpPr/>
          <p:nvPr/>
        </p:nvGrpSpPr>
        <p:grpSpPr>
          <a:xfrm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3050" name="Google Shape;3050;p27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7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7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7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7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7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7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7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7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7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7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7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7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7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7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7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7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7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7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7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7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7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7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7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7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7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7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7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7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7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7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7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7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7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7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7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7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7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7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7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7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7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7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7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7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7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7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7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7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7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7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7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7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7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7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7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7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7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7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7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7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7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7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7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7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7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7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7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7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7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7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7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7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7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7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7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7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7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7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7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7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7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7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7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7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7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7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7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7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7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7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7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7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7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7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7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7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7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7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7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7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7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7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7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7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7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7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7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7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7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7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7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7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7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7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7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7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7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7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7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7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7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2" name="Google Shape;3172;p27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3" name="Google Shape;3173;p27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bg>
      <p:bgPr>
        <a:solidFill>
          <a:schemeClr val="lt1"/>
        </a:solidFill>
        <a:effectLst/>
      </p:bgPr>
    </p:bg>
    <p:spTree>
      <p:nvGrpSpPr>
        <p:cNvPr id="1" name="Shape 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8" name="Google Shape;3298;p29"/>
          <p:cNvGrpSpPr/>
          <p:nvPr/>
        </p:nvGrpSpPr>
        <p:grpSpPr>
          <a:xfrm rot="10800000">
            <a:off x="-222087" y="4488"/>
            <a:ext cx="9885289" cy="5179688"/>
            <a:chOff x="-222087" y="4488"/>
            <a:chExt cx="9885289" cy="5179688"/>
          </a:xfrm>
        </p:grpSpPr>
        <p:sp>
          <p:nvSpPr>
            <p:cNvPr id="3299" name="Google Shape;3299;p29"/>
            <p:cNvSpPr/>
            <p:nvPr/>
          </p:nvSpPr>
          <p:spPr>
            <a:xfrm rot="10800000">
              <a:off x="3331366" y="3220379"/>
              <a:ext cx="275083" cy="242388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9"/>
            <p:cNvSpPr/>
            <p:nvPr/>
          </p:nvSpPr>
          <p:spPr>
            <a:xfrm rot="10800000">
              <a:off x="4226681" y="4808101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9"/>
            <p:cNvSpPr/>
            <p:nvPr/>
          </p:nvSpPr>
          <p:spPr>
            <a:xfrm rot="10800000">
              <a:off x="3436191" y="4832159"/>
              <a:ext cx="274114" cy="243357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9"/>
            <p:cNvSpPr/>
            <p:nvPr/>
          </p:nvSpPr>
          <p:spPr>
            <a:xfrm rot="10800000">
              <a:off x="2130211" y="4190733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9"/>
            <p:cNvSpPr/>
            <p:nvPr/>
          </p:nvSpPr>
          <p:spPr>
            <a:xfrm rot="10800000">
              <a:off x="2221554" y="2356789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9"/>
            <p:cNvSpPr/>
            <p:nvPr/>
          </p:nvSpPr>
          <p:spPr>
            <a:xfrm rot="10800000">
              <a:off x="152007" y="3884893"/>
              <a:ext cx="274156" cy="243357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9"/>
            <p:cNvSpPr/>
            <p:nvPr/>
          </p:nvSpPr>
          <p:spPr>
            <a:xfrm rot="10800000">
              <a:off x="1398370" y="4374389"/>
              <a:ext cx="274114" cy="243357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9"/>
            <p:cNvSpPr/>
            <p:nvPr/>
          </p:nvSpPr>
          <p:spPr>
            <a:xfrm rot="10800000">
              <a:off x="2626447" y="4889838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9"/>
            <p:cNvSpPr/>
            <p:nvPr/>
          </p:nvSpPr>
          <p:spPr>
            <a:xfrm rot="10800000">
              <a:off x="565537" y="287514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9"/>
            <p:cNvSpPr/>
            <p:nvPr/>
          </p:nvSpPr>
          <p:spPr>
            <a:xfrm rot="10800000">
              <a:off x="1623399" y="3590640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9"/>
            <p:cNvSpPr/>
            <p:nvPr/>
          </p:nvSpPr>
          <p:spPr>
            <a:xfrm rot="10800000">
              <a:off x="1655125" y="2719339"/>
              <a:ext cx="442433" cy="391453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9"/>
            <p:cNvSpPr/>
            <p:nvPr/>
          </p:nvSpPr>
          <p:spPr>
            <a:xfrm rot="10800000">
              <a:off x="3072672" y="2355820"/>
              <a:ext cx="442391" cy="391453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9"/>
            <p:cNvSpPr/>
            <p:nvPr/>
          </p:nvSpPr>
          <p:spPr>
            <a:xfrm rot="10800000">
              <a:off x="3034205" y="423206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9"/>
            <p:cNvSpPr/>
            <p:nvPr/>
          </p:nvSpPr>
          <p:spPr>
            <a:xfrm rot="10800000">
              <a:off x="4014164" y="3146310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9"/>
            <p:cNvSpPr/>
            <p:nvPr/>
          </p:nvSpPr>
          <p:spPr>
            <a:xfrm rot="10800000">
              <a:off x="101996" y="4906185"/>
              <a:ext cx="225114" cy="169331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9"/>
            <p:cNvSpPr/>
            <p:nvPr/>
          </p:nvSpPr>
          <p:spPr>
            <a:xfrm rot="10800000">
              <a:off x="813655" y="4857143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9"/>
            <p:cNvSpPr/>
            <p:nvPr/>
          </p:nvSpPr>
          <p:spPr>
            <a:xfrm rot="10800000">
              <a:off x="2914928" y="3279997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9"/>
            <p:cNvSpPr/>
            <p:nvPr/>
          </p:nvSpPr>
          <p:spPr>
            <a:xfrm rot="10800000">
              <a:off x="3106336" y="2306777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9"/>
            <p:cNvSpPr/>
            <p:nvPr/>
          </p:nvSpPr>
          <p:spPr>
            <a:xfrm rot="10800000">
              <a:off x="1806128" y="4828325"/>
              <a:ext cx="226041" cy="169288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9"/>
            <p:cNvSpPr/>
            <p:nvPr/>
          </p:nvSpPr>
          <p:spPr>
            <a:xfrm rot="10800000">
              <a:off x="-164366" y="4215718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9"/>
            <p:cNvSpPr/>
            <p:nvPr/>
          </p:nvSpPr>
          <p:spPr>
            <a:xfrm rot="10800000">
              <a:off x="4289205" y="4400342"/>
              <a:ext cx="225072" cy="169331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9"/>
            <p:cNvSpPr/>
            <p:nvPr/>
          </p:nvSpPr>
          <p:spPr>
            <a:xfrm rot="10800000">
              <a:off x="806914" y="4150328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9"/>
            <p:cNvSpPr/>
            <p:nvPr/>
          </p:nvSpPr>
          <p:spPr>
            <a:xfrm rot="10800000">
              <a:off x="2549513" y="3892603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9"/>
            <p:cNvSpPr/>
            <p:nvPr/>
          </p:nvSpPr>
          <p:spPr>
            <a:xfrm rot="10800000">
              <a:off x="2270638" y="2983805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9"/>
            <p:cNvSpPr/>
            <p:nvPr/>
          </p:nvSpPr>
          <p:spPr>
            <a:xfrm rot="10800000">
              <a:off x="102965" y="355310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9"/>
            <p:cNvSpPr/>
            <p:nvPr/>
          </p:nvSpPr>
          <p:spPr>
            <a:xfrm rot="10800000">
              <a:off x="369368" y="2389484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9"/>
            <p:cNvSpPr/>
            <p:nvPr/>
          </p:nvSpPr>
          <p:spPr>
            <a:xfrm rot="10800000">
              <a:off x="4238225" y="2319291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9"/>
            <p:cNvSpPr/>
            <p:nvPr/>
          </p:nvSpPr>
          <p:spPr>
            <a:xfrm rot="10800000">
              <a:off x="172231" y="518041"/>
              <a:ext cx="291431" cy="193346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9"/>
            <p:cNvSpPr/>
            <p:nvPr/>
          </p:nvSpPr>
          <p:spPr>
            <a:xfrm rot="10800000">
              <a:off x="75073" y="1983663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9"/>
            <p:cNvSpPr/>
            <p:nvPr/>
          </p:nvSpPr>
          <p:spPr>
            <a:xfrm rot="10800000">
              <a:off x="1886896" y="189155"/>
              <a:ext cx="292400" cy="193346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9"/>
            <p:cNvSpPr/>
            <p:nvPr/>
          </p:nvSpPr>
          <p:spPr>
            <a:xfrm rot="10800000">
              <a:off x="2749558" y="336281"/>
              <a:ext cx="292357" cy="194315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9"/>
            <p:cNvSpPr/>
            <p:nvPr/>
          </p:nvSpPr>
          <p:spPr>
            <a:xfrm rot="10800000">
              <a:off x="3415041" y="1411461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9"/>
            <p:cNvSpPr/>
            <p:nvPr/>
          </p:nvSpPr>
          <p:spPr>
            <a:xfrm rot="10800000">
              <a:off x="4150716" y="116055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9"/>
            <p:cNvSpPr/>
            <p:nvPr/>
          </p:nvSpPr>
          <p:spPr>
            <a:xfrm rot="10800000">
              <a:off x="950207" y="370914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9"/>
            <p:cNvSpPr/>
            <p:nvPr/>
          </p:nvSpPr>
          <p:spPr>
            <a:xfrm rot="10800000">
              <a:off x="4227650" y="2364457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9"/>
            <p:cNvSpPr/>
            <p:nvPr/>
          </p:nvSpPr>
          <p:spPr>
            <a:xfrm rot="10800000">
              <a:off x="2619706" y="756553"/>
              <a:ext cx="614545" cy="40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9"/>
            <p:cNvSpPr/>
            <p:nvPr/>
          </p:nvSpPr>
          <p:spPr>
            <a:xfrm rot="10800000">
              <a:off x="1991721" y="1354709"/>
              <a:ext cx="614587" cy="408770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9"/>
            <p:cNvSpPr/>
            <p:nvPr/>
          </p:nvSpPr>
          <p:spPr>
            <a:xfrm rot="10800000">
              <a:off x="590564" y="782507"/>
              <a:ext cx="614545" cy="408770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9"/>
            <p:cNvSpPr/>
            <p:nvPr/>
          </p:nvSpPr>
          <p:spPr>
            <a:xfrm rot="10800000">
              <a:off x="810790" y="1575905"/>
              <a:ext cx="470283" cy="311612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9"/>
            <p:cNvSpPr/>
            <p:nvPr/>
          </p:nvSpPr>
          <p:spPr>
            <a:xfrm rot="10800000">
              <a:off x="2762029" y="1835567"/>
              <a:ext cx="469356" cy="312581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9"/>
            <p:cNvSpPr/>
            <p:nvPr/>
          </p:nvSpPr>
          <p:spPr>
            <a:xfrm rot="10800000">
              <a:off x="3961246" y="761357"/>
              <a:ext cx="470325" cy="312581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9"/>
            <p:cNvSpPr/>
            <p:nvPr/>
          </p:nvSpPr>
          <p:spPr>
            <a:xfrm rot="10800000">
              <a:off x="3442932" y="19908"/>
              <a:ext cx="614545" cy="40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9"/>
            <p:cNvSpPr/>
            <p:nvPr/>
          </p:nvSpPr>
          <p:spPr>
            <a:xfrm rot="10800000">
              <a:off x="2380267" y="4488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9"/>
            <p:cNvSpPr/>
            <p:nvPr/>
          </p:nvSpPr>
          <p:spPr>
            <a:xfrm rot="10800000">
              <a:off x="1623399" y="43924"/>
              <a:ext cx="239523" cy="134698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9"/>
            <p:cNvSpPr/>
            <p:nvPr/>
          </p:nvSpPr>
          <p:spPr>
            <a:xfrm rot="10800000">
              <a:off x="568444" y="67012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9"/>
            <p:cNvSpPr/>
            <p:nvPr/>
          </p:nvSpPr>
          <p:spPr>
            <a:xfrm rot="10800000">
              <a:off x="2181191" y="588234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9"/>
            <p:cNvSpPr/>
            <p:nvPr/>
          </p:nvSpPr>
          <p:spPr>
            <a:xfrm rot="10800000">
              <a:off x="1630141" y="609384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9"/>
            <p:cNvSpPr/>
            <p:nvPr/>
          </p:nvSpPr>
          <p:spPr>
            <a:xfrm rot="10800000">
              <a:off x="2785118" y="1463369"/>
              <a:ext cx="239523" cy="134698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9"/>
            <p:cNvSpPr/>
            <p:nvPr/>
          </p:nvSpPr>
          <p:spPr>
            <a:xfrm rot="10800000">
              <a:off x="-222087" y="815202"/>
              <a:ext cx="240492" cy="134698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9"/>
            <p:cNvSpPr/>
            <p:nvPr/>
          </p:nvSpPr>
          <p:spPr>
            <a:xfrm rot="10800000">
              <a:off x="75073" y="154224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9"/>
            <p:cNvSpPr/>
            <p:nvPr/>
          </p:nvSpPr>
          <p:spPr>
            <a:xfrm rot="10800000">
              <a:off x="1914788" y="113545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9"/>
            <p:cNvSpPr/>
            <p:nvPr/>
          </p:nvSpPr>
          <p:spPr>
            <a:xfrm rot="10800000">
              <a:off x="2095578" y="2016358"/>
              <a:ext cx="239523" cy="135625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9"/>
            <p:cNvSpPr/>
            <p:nvPr/>
          </p:nvSpPr>
          <p:spPr>
            <a:xfrm rot="10800000">
              <a:off x="3576577" y="2378908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9"/>
            <p:cNvSpPr/>
            <p:nvPr/>
          </p:nvSpPr>
          <p:spPr>
            <a:xfrm rot="10800000">
              <a:off x="4247831" y="1566298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9"/>
            <p:cNvSpPr/>
            <p:nvPr/>
          </p:nvSpPr>
          <p:spPr>
            <a:xfrm rot="10800000">
              <a:off x="9042885" y="3072283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9"/>
            <p:cNvSpPr/>
            <p:nvPr/>
          </p:nvSpPr>
          <p:spPr>
            <a:xfrm rot="10800000">
              <a:off x="8350480" y="4692700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9"/>
            <p:cNvSpPr/>
            <p:nvPr/>
          </p:nvSpPr>
          <p:spPr>
            <a:xfrm rot="10800000">
              <a:off x="8238914" y="2307746"/>
              <a:ext cx="275083" cy="242388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9"/>
            <p:cNvSpPr/>
            <p:nvPr/>
          </p:nvSpPr>
          <p:spPr>
            <a:xfrm rot="10800000">
              <a:off x="9085186" y="362333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9"/>
            <p:cNvSpPr/>
            <p:nvPr/>
          </p:nvSpPr>
          <p:spPr>
            <a:xfrm rot="10800000">
              <a:off x="8405295" y="3393460"/>
              <a:ext cx="441464" cy="390484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9"/>
            <p:cNvSpPr/>
            <p:nvPr/>
          </p:nvSpPr>
          <p:spPr>
            <a:xfrm rot="10800000">
              <a:off x="8712061" y="4544604"/>
              <a:ext cx="578985" cy="511657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9"/>
            <p:cNvSpPr/>
            <p:nvPr/>
          </p:nvSpPr>
          <p:spPr>
            <a:xfrm rot="10800000">
              <a:off x="8640900" y="2340441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9"/>
            <p:cNvSpPr/>
            <p:nvPr/>
          </p:nvSpPr>
          <p:spPr>
            <a:xfrm rot="10800000">
              <a:off x="8307210" y="2953975"/>
              <a:ext cx="226041" cy="168361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9"/>
            <p:cNvSpPr/>
            <p:nvPr/>
          </p:nvSpPr>
          <p:spPr>
            <a:xfrm rot="10800000">
              <a:off x="4551817" y="4449427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9"/>
            <p:cNvSpPr/>
            <p:nvPr/>
          </p:nvSpPr>
          <p:spPr>
            <a:xfrm rot="10800000">
              <a:off x="7622473" y="4164737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9"/>
            <p:cNvSpPr/>
            <p:nvPr/>
          </p:nvSpPr>
          <p:spPr>
            <a:xfrm rot="10800000">
              <a:off x="6008757" y="4575403"/>
              <a:ext cx="274156" cy="243315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9"/>
            <p:cNvSpPr/>
            <p:nvPr/>
          </p:nvSpPr>
          <p:spPr>
            <a:xfrm rot="10800000">
              <a:off x="4950895" y="4941788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9"/>
            <p:cNvSpPr/>
            <p:nvPr/>
          </p:nvSpPr>
          <p:spPr>
            <a:xfrm rot="10800000">
              <a:off x="4571998" y="3045361"/>
              <a:ext cx="274156" cy="243315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9"/>
            <p:cNvSpPr/>
            <p:nvPr/>
          </p:nvSpPr>
          <p:spPr>
            <a:xfrm rot="10800000">
              <a:off x="6890632" y="4348435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9"/>
            <p:cNvSpPr/>
            <p:nvPr/>
          </p:nvSpPr>
          <p:spPr>
            <a:xfrm rot="10800000">
              <a:off x="7796565" y="4625414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9"/>
            <p:cNvSpPr/>
            <p:nvPr/>
          </p:nvSpPr>
          <p:spPr>
            <a:xfrm rot="10800000">
              <a:off x="4614341" y="3597339"/>
              <a:ext cx="578016" cy="510730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9"/>
            <p:cNvSpPr/>
            <p:nvPr/>
          </p:nvSpPr>
          <p:spPr>
            <a:xfrm rot="10800000">
              <a:off x="6057800" y="2848223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9"/>
            <p:cNvSpPr/>
            <p:nvPr/>
          </p:nvSpPr>
          <p:spPr>
            <a:xfrm rot="10800000">
              <a:off x="7115662" y="3564644"/>
              <a:ext cx="578016" cy="510688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9"/>
            <p:cNvSpPr/>
            <p:nvPr/>
          </p:nvSpPr>
          <p:spPr>
            <a:xfrm rot="10800000">
              <a:off x="5018223" y="2367364"/>
              <a:ext cx="441464" cy="391453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9"/>
            <p:cNvSpPr/>
            <p:nvPr/>
          </p:nvSpPr>
          <p:spPr>
            <a:xfrm rot="10800000">
              <a:off x="8278349" y="3790643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9"/>
            <p:cNvSpPr/>
            <p:nvPr/>
          </p:nvSpPr>
          <p:spPr>
            <a:xfrm rot="10800000">
              <a:off x="5233646" y="4375358"/>
              <a:ext cx="578985" cy="511657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9"/>
            <p:cNvSpPr/>
            <p:nvPr/>
          </p:nvSpPr>
          <p:spPr>
            <a:xfrm rot="10800000">
              <a:off x="6305918" y="483119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9"/>
            <p:cNvSpPr/>
            <p:nvPr/>
          </p:nvSpPr>
          <p:spPr>
            <a:xfrm rot="10800000">
              <a:off x="8223535" y="3125159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9"/>
            <p:cNvSpPr/>
            <p:nvPr/>
          </p:nvSpPr>
          <p:spPr>
            <a:xfrm rot="10800000">
              <a:off x="7298390" y="4802329"/>
              <a:ext cx="226041" cy="168361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9"/>
            <p:cNvSpPr/>
            <p:nvPr/>
          </p:nvSpPr>
          <p:spPr>
            <a:xfrm rot="10800000">
              <a:off x="5781832" y="4150328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9"/>
            <p:cNvSpPr/>
            <p:nvPr/>
          </p:nvSpPr>
          <p:spPr>
            <a:xfrm rot="10800000">
              <a:off x="6299219" y="4123405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9"/>
            <p:cNvSpPr/>
            <p:nvPr/>
          </p:nvSpPr>
          <p:spPr>
            <a:xfrm rot="10800000">
              <a:off x="5213465" y="3055936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9"/>
            <p:cNvSpPr/>
            <p:nvPr/>
          </p:nvSpPr>
          <p:spPr>
            <a:xfrm rot="10800000">
              <a:off x="7857151" y="3619458"/>
              <a:ext cx="225999" cy="168361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9"/>
            <p:cNvSpPr/>
            <p:nvPr/>
          </p:nvSpPr>
          <p:spPr>
            <a:xfrm rot="10800000">
              <a:off x="6031846" y="346559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9"/>
            <p:cNvSpPr/>
            <p:nvPr/>
          </p:nvSpPr>
          <p:spPr>
            <a:xfrm rot="10800000">
              <a:off x="5861631" y="2363530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9"/>
            <p:cNvSpPr/>
            <p:nvPr/>
          </p:nvSpPr>
          <p:spPr>
            <a:xfrm rot="10800000">
              <a:off x="5457707" y="3549266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9"/>
            <p:cNvSpPr/>
            <p:nvPr/>
          </p:nvSpPr>
          <p:spPr>
            <a:xfrm rot="10800000">
              <a:off x="8858261" y="1293153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9"/>
            <p:cNvSpPr/>
            <p:nvPr/>
          </p:nvSpPr>
          <p:spPr>
            <a:xfrm rot="10800000">
              <a:off x="7906193" y="24711"/>
              <a:ext cx="292400" cy="19427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9"/>
            <p:cNvSpPr/>
            <p:nvPr/>
          </p:nvSpPr>
          <p:spPr>
            <a:xfrm rot="10800000">
              <a:off x="8746694" y="4488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9"/>
            <p:cNvSpPr/>
            <p:nvPr/>
          </p:nvSpPr>
          <p:spPr>
            <a:xfrm rot="10800000">
              <a:off x="8642838" y="1724000"/>
              <a:ext cx="469356" cy="311612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9"/>
            <p:cNvSpPr/>
            <p:nvPr/>
          </p:nvSpPr>
          <p:spPr>
            <a:xfrm rot="10800000">
              <a:off x="8850551" y="269923"/>
              <a:ext cx="615514" cy="408770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9"/>
            <p:cNvSpPr/>
            <p:nvPr/>
          </p:nvSpPr>
          <p:spPr>
            <a:xfrm rot="10800000">
              <a:off x="7810005" y="1137347"/>
              <a:ext cx="614545" cy="408770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 rot="10800000">
              <a:off x="9352559" y="1304697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 rot="10800000">
              <a:off x="7892711" y="40938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9"/>
            <p:cNvSpPr/>
            <p:nvPr/>
          </p:nvSpPr>
          <p:spPr>
            <a:xfrm rot="10800000">
              <a:off x="8255261" y="2376970"/>
              <a:ext cx="292400" cy="193346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9"/>
            <p:cNvSpPr/>
            <p:nvPr/>
          </p:nvSpPr>
          <p:spPr>
            <a:xfrm rot="10800000">
              <a:off x="5642374" y="189155"/>
              <a:ext cx="215466" cy="193346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9"/>
            <p:cNvSpPr/>
            <p:nvPr/>
          </p:nvSpPr>
          <p:spPr>
            <a:xfrm rot="10800000">
              <a:off x="6279964" y="336281"/>
              <a:ext cx="215466" cy="194315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9"/>
            <p:cNvSpPr/>
            <p:nvPr/>
          </p:nvSpPr>
          <p:spPr>
            <a:xfrm rot="10800000">
              <a:off x="6772366" y="1411461"/>
              <a:ext cx="215423" cy="19427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 rot="10800000">
              <a:off x="7316676" y="116055"/>
              <a:ext cx="215466" cy="194315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 rot="10800000">
              <a:off x="4948999" y="370914"/>
              <a:ext cx="215466" cy="19427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 rot="10800000">
              <a:off x="7372459" y="2364457"/>
              <a:ext cx="216393" cy="194315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 rot="10800000">
              <a:off x="6183818" y="756553"/>
              <a:ext cx="454905" cy="40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 rot="10800000">
              <a:off x="5719307" y="1354709"/>
              <a:ext cx="454905" cy="408770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 rot="10800000">
              <a:off x="4682596" y="782507"/>
              <a:ext cx="454947" cy="408770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 rot="10800000">
              <a:off x="4846112" y="1575905"/>
              <a:ext cx="347172" cy="311612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 rot="10800000">
              <a:off x="6289570" y="1835567"/>
              <a:ext cx="347214" cy="312581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 rot="10800000">
              <a:off x="7176248" y="761357"/>
              <a:ext cx="347214" cy="312581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 rot="10800000">
              <a:off x="6792548" y="19908"/>
              <a:ext cx="454905" cy="40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 rot="10800000">
              <a:off x="6006862" y="4488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 rot="10800000">
              <a:off x="5447132" y="43924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 rot="10800000">
              <a:off x="4666248" y="67012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 rot="10800000">
              <a:off x="5858766" y="588234"/>
              <a:ext cx="177926" cy="134698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 rot="10800000">
              <a:off x="5451935" y="609384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 rot="10800000">
              <a:off x="6305918" y="1463369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 rot="10800000">
              <a:off x="5662555" y="1135451"/>
              <a:ext cx="176999" cy="134655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 rot="10800000">
              <a:off x="5796241" y="2016358"/>
              <a:ext cx="176999" cy="135625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9"/>
            <p:cNvSpPr/>
            <p:nvPr/>
          </p:nvSpPr>
          <p:spPr>
            <a:xfrm rot="10800000">
              <a:off x="6891601" y="2378908"/>
              <a:ext cx="176999" cy="134655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9"/>
            <p:cNvSpPr/>
            <p:nvPr/>
          </p:nvSpPr>
          <p:spPr>
            <a:xfrm rot="10800000">
              <a:off x="7387838" y="1566298"/>
              <a:ext cx="177926" cy="134655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6" name="Google Shape;3416;p29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7" name="Google Shape;3417;p29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8" name="Google Shape;3418;p29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9" name="Google Shape;3419;p29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2"/>
        </a:solidFill>
        <a:effectLst/>
      </p:bgPr>
    </p:bg>
    <p:spTree>
      <p:nvGrpSpPr>
        <p:cNvPr id="1" name="Shape 3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6" name="Google Shape;3546;p31"/>
          <p:cNvGrpSpPr/>
          <p:nvPr/>
        </p:nvGrpSpPr>
        <p:grpSpPr>
          <a:xfrm rot="10800000">
            <a:off x="-222087" y="4488"/>
            <a:ext cx="9885289" cy="5179688"/>
            <a:chOff x="-222087" y="4488"/>
            <a:chExt cx="9885289" cy="5179688"/>
          </a:xfrm>
        </p:grpSpPr>
        <p:sp>
          <p:nvSpPr>
            <p:cNvPr id="3547" name="Google Shape;3547;p31"/>
            <p:cNvSpPr/>
            <p:nvPr/>
          </p:nvSpPr>
          <p:spPr>
            <a:xfrm rot="10800000">
              <a:off x="3331366" y="3220379"/>
              <a:ext cx="275083" cy="242388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31"/>
            <p:cNvSpPr/>
            <p:nvPr/>
          </p:nvSpPr>
          <p:spPr>
            <a:xfrm rot="10800000">
              <a:off x="4226681" y="4808101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31"/>
            <p:cNvSpPr/>
            <p:nvPr/>
          </p:nvSpPr>
          <p:spPr>
            <a:xfrm rot="10800000">
              <a:off x="3436191" y="4832159"/>
              <a:ext cx="274114" cy="243357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31"/>
            <p:cNvSpPr/>
            <p:nvPr/>
          </p:nvSpPr>
          <p:spPr>
            <a:xfrm rot="10800000">
              <a:off x="2130211" y="4190733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31"/>
            <p:cNvSpPr/>
            <p:nvPr/>
          </p:nvSpPr>
          <p:spPr>
            <a:xfrm rot="10800000">
              <a:off x="2221554" y="2356789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31"/>
            <p:cNvSpPr/>
            <p:nvPr/>
          </p:nvSpPr>
          <p:spPr>
            <a:xfrm rot="10800000">
              <a:off x="152007" y="3884893"/>
              <a:ext cx="274156" cy="243357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31"/>
            <p:cNvSpPr/>
            <p:nvPr/>
          </p:nvSpPr>
          <p:spPr>
            <a:xfrm rot="10800000">
              <a:off x="1398370" y="4374389"/>
              <a:ext cx="274114" cy="243357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31"/>
            <p:cNvSpPr/>
            <p:nvPr/>
          </p:nvSpPr>
          <p:spPr>
            <a:xfrm rot="10800000">
              <a:off x="2626447" y="4889838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31"/>
            <p:cNvSpPr/>
            <p:nvPr/>
          </p:nvSpPr>
          <p:spPr>
            <a:xfrm rot="10800000">
              <a:off x="565537" y="287514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31"/>
            <p:cNvSpPr/>
            <p:nvPr/>
          </p:nvSpPr>
          <p:spPr>
            <a:xfrm rot="10800000">
              <a:off x="1623399" y="3590640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31"/>
            <p:cNvSpPr/>
            <p:nvPr/>
          </p:nvSpPr>
          <p:spPr>
            <a:xfrm rot="10800000">
              <a:off x="1655125" y="2719339"/>
              <a:ext cx="442433" cy="391453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31"/>
            <p:cNvSpPr/>
            <p:nvPr/>
          </p:nvSpPr>
          <p:spPr>
            <a:xfrm rot="10800000">
              <a:off x="3072672" y="2355820"/>
              <a:ext cx="442391" cy="391453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31"/>
            <p:cNvSpPr/>
            <p:nvPr/>
          </p:nvSpPr>
          <p:spPr>
            <a:xfrm rot="10800000">
              <a:off x="3034205" y="423206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31"/>
            <p:cNvSpPr/>
            <p:nvPr/>
          </p:nvSpPr>
          <p:spPr>
            <a:xfrm rot="10800000">
              <a:off x="4014164" y="3146310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31"/>
            <p:cNvSpPr/>
            <p:nvPr/>
          </p:nvSpPr>
          <p:spPr>
            <a:xfrm rot="10800000">
              <a:off x="101996" y="4906185"/>
              <a:ext cx="225114" cy="169331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31"/>
            <p:cNvSpPr/>
            <p:nvPr/>
          </p:nvSpPr>
          <p:spPr>
            <a:xfrm rot="10800000">
              <a:off x="813655" y="4857143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31"/>
            <p:cNvSpPr/>
            <p:nvPr/>
          </p:nvSpPr>
          <p:spPr>
            <a:xfrm rot="10800000">
              <a:off x="2914928" y="3279997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31"/>
            <p:cNvSpPr/>
            <p:nvPr/>
          </p:nvSpPr>
          <p:spPr>
            <a:xfrm rot="10800000">
              <a:off x="3106336" y="2306777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31"/>
            <p:cNvSpPr/>
            <p:nvPr/>
          </p:nvSpPr>
          <p:spPr>
            <a:xfrm rot="10800000">
              <a:off x="1806128" y="4828325"/>
              <a:ext cx="226041" cy="169288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31"/>
            <p:cNvSpPr/>
            <p:nvPr/>
          </p:nvSpPr>
          <p:spPr>
            <a:xfrm rot="10800000">
              <a:off x="-164366" y="4215718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31"/>
            <p:cNvSpPr/>
            <p:nvPr/>
          </p:nvSpPr>
          <p:spPr>
            <a:xfrm rot="10800000">
              <a:off x="4289205" y="4400342"/>
              <a:ext cx="225072" cy="169331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31"/>
            <p:cNvSpPr/>
            <p:nvPr/>
          </p:nvSpPr>
          <p:spPr>
            <a:xfrm rot="10800000">
              <a:off x="806914" y="4150328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31"/>
            <p:cNvSpPr/>
            <p:nvPr/>
          </p:nvSpPr>
          <p:spPr>
            <a:xfrm rot="10800000">
              <a:off x="2549513" y="3892603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31"/>
            <p:cNvSpPr/>
            <p:nvPr/>
          </p:nvSpPr>
          <p:spPr>
            <a:xfrm rot="10800000">
              <a:off x="2270638" y="2983805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31"/>
            <p:cNvSpPr/>
            <p:nvPr/>
          </p:nvSpPr>
          <p:spPr>
            <a:xfrm rot="10800000">
              <a:off x="102965" y="355310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31"/>
            <p:cNvSpPr/>
            <p:nvPr/>
          </p:nvSpPr>
          <p:spPr>
            <a:xfrm rot="10800000">
              <a:off x="369368" y="2389484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31"/>
            <p:cNvSpPr/>
            <p:nvPr/>
          </p:nvSpPr>
          <p:spPr>
            <a:xfrm rot="10800000">
              <a:off x="4238225" y="2319291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31"/>
            <p:cNvSpPr/>
            <p:nvPr/>
          </p:nvSpPr>
          <p:spPr>
            <a:xfrm rot="10800000">
              <a:off x="172231" y="518041"/>
              <a:ext cx="291431" cy="193346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31"/>
            <p:cNvSpPr/>
            <p:nvPr/>
          </p:nvSpPr>
          <p:spPr>
            <a:xfrm rot="10800000">
              <a:off x="75073" y="1983663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31"/>
            <p:cNvSpPr/>
            <p:nvPr/>
          </p:nvSpPr>
          <p:spPr>
            <a:xfrm rot="10800000">
              <a:off x="1886896" y="189155"/>
              <a:ext cx="292400" cy="193346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31"/>
            <p:cNvSpPr/>
            <p:nvPr/>
          </p:nvSpPr>
          <p:spPr>
            <a:xfrm rot="10800000">
              <a:off x="2749558" y="336281"/>
              <a:ext cx="292357" cy="194315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31"/>
            <p:cNvSpPr/>
            <p:nvPr/>
          </p:nvSpPr>
          <p:spPr>
            <a:xfrm rot="10800000">
              <a:off x="3415041" y="1411461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31"/>
            <p:cNvSpPr/>
            <p:nvPr/>
          </p:nvSpPr>
          <p:spPr>
            <a:xfrm rot="10800000">
              <a:off x="4150716" y="116055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31"/>
            <p:cNvSpPr/>
            <p:nvPr/>
          </p:nvSpPr>
          <p:spPr>
            <a:xfrm rot="10800000">
              <a:off x="950207" y="370914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31"/>
            <p:cNvSpPr/>
            <p:nvPr/>
          </p:nvSpPr>
          <p:spPr>
            <a:xfrm rot="10800000">
              <a:off x="4227650" y="2364457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31"/>
            <p:cNvSpPr/>
            <p:nvPr/>
          </p:nvSpPr>
          <p:spPr>
            <a:xfrm rot="10800000">
              <a:off x="2619706" y="756553"/>
              <a:ext cx="614545" cy="40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31"/>
            <p:cNvSpPr/>
            <p:nvPr/>
          </p:nvSpPr>
          <p:spPr>
            <a:xfrm rot="10800000">
              <a:off x="1991721" y="1354709"/>
              <a:ext cx="614587" cy="408770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31"/>
            <p:cNvSpPr/>
            <p:nvPr/>
          </p:nvSpPr>
          <p:spPr>
            <a:xfrm rot="10800000">
              <a:off x="590564" y="782507"/>
              <a:ext cx="614545" cy="408770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31"/>
            <p:cNvSpPr/>
            <p:nvPr/>
          </p:nvSpPr>
          <p:spPr>
            <a:xfrm rot="10800000">
              <a:off x="810790" y="1575905"/>
              <a:ext cx="470283" cy="311612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31"/>
            <p:cNvSpPr/>
            <p:nvPr/>
          </p:nvSpPr>
          <p:spPr>
            <a:xfrm rot="10800000">
              <a:off x="2762029" y="1835567"/>
              <a:ext cx="469356" cy="312581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31"/>
            <p:cNvSpPr/>
            <p:nvPr/>
          </p:nvSpPr>
          <p:spPr>
            <a:xfrm rot="10800000">
              <a:off x="3961246" y="761357"/>
              <a:ext cx="470325" cy="312581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31"/>
            <p:cNvSpPr/>
            <p:nvPr/>
          </p:nvSpPr>
          <p:spPr>
            <a:xfrm rot="10800000">
              <a:off x="3442932" y="19908"/>
              <a:ext cx="614545" cy="40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31"/>
            <p:cNvSpPr/>
            <p:nvPr/>
          </p:nvSpPr>
          <p:spPr>
            <a:xfrm rot="10800000">
              <a:off x="2380267" y="4488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31"/>
            <p:cNvSpPr/>
            <p:nvPr/>
          </p:nvSpPr>
          <p:spPr>
            <a:xfrm rot="10800000">
              <a:off x="1623399" y="43924"/>
              <a:ext cx="239523" cy="134698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31"/>
            <p:cNvSpPr/>
            <p:nvPr/>
          </p:nvSpPr>
          <p:spPr>
            <a:xfrm rot="10800000">
              <a:off x="568444" y="67012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31"/>
            <p:cNvSpPr/>
            <p:nvPr/>
          </p:nvSpPr>
          <p:spPr>
            <a:xfrm rot="10800000">
              <a:off x="2181191" y="588234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31"/>
            <p:cNvSpPr/>
            <p:nvPr/>
          </p:nvSpPr>
          <p:spPr>
            <a:xfrm rot="10800000">
              <a:off x="1630141" y="609384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31"/>
            <p:cNvSpPr/>
            <p:nvPr/>
          </p:nvSpPr>
          <p:spPr>
            <a:xfrm rot="10800000">
              <a:off x="2785118" y="1463369"/>
              <a:ext cx="239523" cy="134698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31"/>
            <p:cNvSpPr/>
            <p:nvPr/>
          </p:nvSpPr>
          <p:spPr>
            <a:xfrm rot="10800000">
              <a:off x="-222087" y="815202"/>
              <a:ext cx="240492" cy="134698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31"/>
            <p:cNvSpPr/>
            <p:nvPr/>
          </p:nvSpPr>
          <p:spPr>
            <a:xfrm rot="10800000">
              <a:off x="75073" y="154224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31"/>
            <p:cNvSpPr/>
            <p:nvPr/>
          </p:nvSpPr>
          <p:spPr>
            <a:xfrm rot="10800000">
              <a:off x="1914788" y="113545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31"/>
            <p:cNvSpPr/>
            <p:nvPr/>
          </p:nvSpPr>
          <p:spPr>
            <a:xfrm rot="10800000">
              <a:off x="2095578" y="2016358"/>
              <a:ext cx="239523" cy="135625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31"/>
            <p:cNvSpPr/>
            <p:nvPr/>
          </p:nvSpPr>
          <p:spPr>
            <a:xfrm rot="10800000">
              <a:off x="3576577" y="2378908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31"/>
            <p:cNvSpPr/>
            <p:nvPr/>
          </p:nvSpPr>
          <p:spPr>
            <a:xfrm rot="10800000">
              <a:off x="4247831" y="1566298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1"/>
            <p:cNvSpPr/>
            <p:nvPr/>
          </p:nvSpPr>
          <p:spPr>
            <a:xfrm rot="10800000">
              <a:off x="9042885" y="3072283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1"/>
            <p:cNvSpPr/>
            <p:nvPr/>
          </p:nvSpPr>
          <p:spPr>
            <a:xfrm rot="10800000">
              <a:off x="8350480" y="4692700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1"/>
            <p:cNvSpPr/>
            <p:nvPr/>
          </p:nvSpPr>
          <p:spPr>
            <a:xfrm rot="10800000">
              <a:off x="8238914" y="2307746"/>
              <a:ext cx="275083" cy="242388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1"/>
            <p:cNvSpPr/>
            <p:nvPr/>
          </p:nvSpPr>
          <p:spPr>
            <a:xfrm rot="10800000">
              <a:off x="9085186" y="362333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1"/>
            <p:cNvSpPr/>
            <p:nvPr/>
          </p:nvSpPr>
          <p:spPr>
            <a:xfrm rot="10800000">
              <a:off x="8405295" y="3393460"/>
              <a:ext cx="441464" cy="390484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31"/>
            <p:cNvSpPr/>
            <p:nvPr/>
          </p:nvSpPr>
          <p:spPr>
            <a:xfrm rot="10800000">
              <a:off x="8712061" y="4544604"/>
              <a:ext cx="578985" cy="511657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31"/>
            <p:cNvSpPr/>
            <p:nvPr/>
          </p:nvSpPr>
          <p:spPr>
            <a:xfrm rot="10800000">
              <a:off x="8640900" y="2340441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1"/>
            <p:cNvSpPr/>
            <p:nvPr/>
          </p:nvSpPr>
          <p:spPr>
            <a:xfrm rot="10800000">
              <a:off x="8307210" y="2953975"/>
              <a:ext cx="226041" cy="168361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1"/>
            <p:cNvSpPr/>
            <p:nvPr/>
          </p:nvSpPr>
          <p:spPr>
            <a:xfrm rot="10800000">
              <a:off x="4551817" y="4449427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1"/>
            <p:cNvSpPr/>
            <p:nvPr/>
          </p:nvSpPr>
          <p:spPr>
            <a:xfrm rot="10800000">
              <a:off x="7622473" y="4164737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31"/>
            <p:cNvSpPr/>
            <p:nvPr/>
          </p:nvSpPr>
          <p:spPr>
            <a:xfrm rot="10800000">
              <a:off x="6008757" y="4575403"/>
              <a:ext cx="274156" cy="243315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1"/>
            <p:cNvSpPr/>
            <p:nvPr/>
          </p:nvSpPr>
          <p:spPr>
            <a:xfrm rot="10800000">
              <a:off x="4950895" y="4941788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1"/>
            <p:cNvSpPr/>
            <p:nvPr/>
          </p:nvSpPr>
          <p:spPr>
            <a:xfrm rot="10800000">
              <a:off x="4571998" y="3045361"/>
              <a:ext cx="274156" cy="243315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1"/>
            <p:cNvSpPr/>
            <p:nvPr/>
          </p:nvSpPr>
          <p:spPr>
            <a:xfrm rot="10800000">
              <a:off x="6890632" y="4348435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1"/>
            <p:cNvSpPr/>
            <p:nvPr/>
          </p:nvSpPr>
          <p:spPr>
            <a:xfrm rot="10800000">
              <a:off x="7796565" y="4625414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1"/>
            <p:cNvSpPr/>
            <p:nvPr/>
          </p:nvSpPr>
          <p:spPr>
            <a:xfrm rot="10800000">
              <a:off x="4614341" y="3597339"/>
              <a:ext cx="578016" cy="510730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1"/>
            <p:cNvSpPr/>
            <p:nvPr/>
          </p:nvSpPr>
          <p:spPr>
            <a:xfrm rot="10800000">
              <a:off x="6057800" y="2848223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1"/>
            <p:cNvSpPr/>
            <p:nvPr/>
          </p:nvSpPr>
          <p:spPr>
            <a:xfrm rot="10800000">
              <a:off x="7115662" y="3564644"/>
              <a:ext cx="578016" cy="510688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1"/>
            <p:cNvSpPr/>
            <p:nvPr/>
          </p:nvSpPr>
          <p:spPr>
            <a:xfrm rot="10800000">
              <a:off x="5018223" y="2367364"/>
              <a:ext cx="441464" cy="391453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1"/>
            <p:cNvSpPr/>
            <p:nvPr/>
          </p:nvSpPr>
          <p:spPr>
            <a:xfrm rot="10800000">
              <a:off x="8278349" y="3790643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1"/>
            <p:cNvSpPr/>
            <p:nvPr/>
          </p:nvSpPr>
          <p:spPr>
            <a:xfrm rot="10800000">
              <a:off x="5233646" y="4375358"/>
              <a:ext cx="578985" cy="511657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1"/>
            <p:cNvSpPr/>
            <p:nvPr/>
          </p:nvSpPr>
          <p:spPr>
            <a:xfrm rot="10800000">
              <a:off x="6305918" y="483119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1"/>
            <p:cNvSpPr/>
            <p:nvPr/>
          </p:nvSpPr>
          <p:spPr>
            <a:xfrm rot="10800000">
              <a:off x="8223535" y="3125159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1"/>
            <p:cNvSpPr/>
            <p:nvPr/>
          </p:nvSpPr>
          <p:spPr>
            <a:xfrm rot="10800000">
              <a:off x="7298390" y="4802329"/>
              <a:ext cx="226041" cy="168361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1"/>
            <p:cNvSpPr/>
            <p:nvPr/>
          </p:nvSpPr>
          <p:spPr>
            <a:xfrm rot="10800000">
              <a:off x="5781832" y="4150328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1"/>
            <p:cNvSpPr/>
            <p:nvPr/>
          </p:nvSpPr>
          <p:spPr>
            <a:xfrm rot="10800000">
              <a:off x="6299219" y="4123405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1"/>
            <p:cNvSpPr/>
            <p:nvPr/>
          </p:nvSpPr>
          <p:spPr>
            <a:xfrm rot="10800000">
              <a:off x="5213465" y="3055936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1"/>
            <p:cNvSpPr/>
            <p:nvPr/>
          </p:nvSpPr>
          <p:spPr>
            <a:xfrm rot="10800000">
              <a:off x="7857151" y="3619458"/>
              <a:ext cx="225999" cy="168361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1"/>
            <p:cNvSpPr/>
            <p:nvPr/>
          </p:nvSpPr>
          <p:spPr>
            <a:xfrm rot="10800000">
              <a:off x="6031846" y="346559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1"/>
            <p:cNvSpPr/>
            <p:nvPr/>
          </p:nvSpPr>
          <p:spPr>
            <a:xfrm rot="10800000">
              <a:off x="5861631" y="2363530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1"/>
            <p:cNvSpPr/>
            <p:nvPr/>
          </p:nvSpPr>
          <p:spPr>
            <a:xfrm rot="10800000">
              <a:off x="5457707" y="3549266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1"/>
            <p:cNvSpPr/>
            <p:nvPr/>
          </p:nvSpPr>
          <p:spPr>
            <a:xfrm rot="10800000">
              <a:off x="8858261" y="1293153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1"/>
            <p:cNvSpPr/>
            <p:nvPr/>
          </p:nvSpPr>
          <p:spPr>
            <a:xfrm rot="10800000">
              <a:off x="7906193" y="24711"/>
              <a:ext cx="292400" cy="19427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1"/>
            <p:cNvSpPr/>
            <p:nvPr/>
          </p:nvSpPr>
          <p:spPr>
            <a:xfrm rot="10800000">
              <a:off x="8746694" y="4488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1"/>
            <p:cNvSpPr/>
            <p:nvPr/>
          </p:nvSpPr>
          <p:spPr>
            <a:xfrm rot="10800000">
              <a:off x="8642838" y="1724000"/>
              <a:ext cx="469356" cy="311612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1"/>
            <p:cNvSpPr/>
            <p:nvPr/>
          </p:nvSpPr>
          <p:spPr>
            <a:xfrm rot="10800000">
              <a:off x="8850551" y="269923"/>
              <a:ext cx="615514" cy="408770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1"/>
            <p:cNvSpPr/>
            <p:nvPr/>
          </p:nvSpPr>
          <p:spPr>
            <a:xfrm rot="10800000">
              <a:off x="7810005" y="1137347"/>
              <a:ext cx="614545" cy="408770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1"/>
            <p:cNvSpPr/>
            <p:nvPr/>
          </p:nvSpPr>
          <p:spPr>
            <a:xfrm rot="10800000">
              <a:off x="9352559" y="1304697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1"/>
            <p:cNvSpPr/>
            <p:nvPr/>
          </p:nvSpPr>
          <p:spPr>
            <a:xfrm rot="10800000">
              <a:off x="7892711" y="40938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1"/>
            <p:cNvSpPr/>
            <p:nvPr/>
          </p:nvSpPr>
          <p:spPr>
            <a:xfrm rot="10800000">
              <a:off x="8255261" y="2376970"/>
              <a:ext cx="292400" cy="193346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1"/>
            <p:cNvSpPr/>
            <p:nvPr/>
          </p:nvSpPr>
          <p:spPr>
            <a:xfrm rot="10800000">
              <a:off x="5642374" y="189155"/>
              <a:ext cx="215466" cy="193346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31"/>
            <p:cNvSpPr/>
            <p:nvPr/>
          </p:nvSpPr>
          <p:spPr>
            <a:xfrm rot="10800000">
              <a:off x="6279964" y="336281"/>
              <a:ext cx="215466" cy="194315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31"/>
            <p:cNvSpPr/>
            <p:nvPr/>
          </p:nvSpPr>
          <p:spPr>
            <a:xfrm rot="10800000">
              <a:off x="6772366" y="1411461"/>
              <a:ext cx="215423" cy="19427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31"/>
            <p:cNvSpPr/>
            <p:nvPr/>
          </p:nvSpPr>
          <p:spPr>
            <a:xfrm rot="10800000">
              <a:off x="7316676" y="116055"/>
              <a:ext cx="215466" cy="194315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31"/>
            <p:cNvSpPr/>
            <p:nvPr/>
          </p:nvSpPr>
          <p:spPr>
            <a:xfrm rot="10800000">
              <a:off x="4948999" y="370914"/>
              <a:ext cx="215466" cy="19427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1"/>
            <p:cNvSpPr/>
            <p:nvPr/>
          </p:nvSpPr>
          <p:spPr>
            <a:xfrm rot="10800000">
              <a:off x="7372459" y="2364457"/>
              <a:ext cx="216393" cy="194315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1"/>
            <p:cNvSpPr/>
            <p:nvPr/>
          </p:nvSpPr>
          <p:spPr>
            <a:xfrm rot="10800000">
              <a:off x="6183818" y="756553"/>
              <a:ext cx="454905" cy="40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1"/>
            <p:cNvSpPr/>
            <p:nvPr/>
          </p:nvSpPr>
          <p:spPr>
            <a:xfrm rot="10800000">
              <a:off x="5719307" y="1354709"/>
              <a:ext cx="454905" cy="408770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1"/>
            <p:cNvSpPr/>
            <p:nvPr/>
          </p:nvSpPr>
          <p:spPr>
            <a:xfrm rot="10800000">
              <a:off x="4682596" y="782507"/>
              <a:ext cx="454947" cy="408770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1"/>
            <p:cNvSpPr/>
            <p:nvPr/>
          </p:nvSpPr>
          <p:spPr>
            <a:xfrm rot="10800000">
              <a:off x="4846112" y="1575905"/>
              <a:ext cx="347172" cy="311612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1"/>
            <p:cNvSpPr/>
            <p:nvPr/>
          </p:nvSpPr>
          <p:spPr>
            <a:xfrm rot="10800000">
              <a:off x="6289570" y="1835567"/>
              <a:ext cx="347214" cy="312581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1"/>
            <p:cNvSpPr/>
            <p:nvPr/>
          </p:nvSpPr>
          <p:spPr>
            <a:xfrm rot="10800000">
              <a:off x="7176248" y="761357"/>
              <a:ext cx="347214" cy="312581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1"/>
            <p:cNvSpPr/>
            <p:nvPr/>
          </p:nvSpPr>
          <p:spPr>
            <a:xfrm rot="10800000">
              <a:off x="6792548" y="19908"/>
              <a:ext cx="454905" cy="40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1"/>
            <p:cNvSpPr/>
            <p:nvPr/>
          </p:nvSpPr>
          <p:spPr>
            <a:xfrm rot="10800000">
              <a:off x="6006862" y="4488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1"/>
            <p:cNvSpPr/>
            <p:nvPr/>
          </p:nvSpPr>
          <p:spPr>
            <a:xfrm rot="10800000">
              <a:off x="5447132" y="43924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1"/>
            <p:cNvSpPr/>
            <p:nvPr/>
          </p:nvSpPr>
          <p:spPr>
            <a:xfrm rot="10800000">
              <a:off x="4666248" y="67012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1"/>
            <p:cNvSpPr/>
            <p:nvPr/>
          </p:nvSpPr>
          <p:spPr>
            <a:xfrm rot="10800000">
              <a:off x="5858766" y="588234"/>
              <a:ext cx="177926" cy="134698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1"/>
            <p:cNvSpPr/>
            <p:nvPr/>
          </p:nvSpPr>
          <p:spPr>
            <a:xfrm rot="10800000">
              <a:off x="5451935" y="609384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1"/>
            <p:cNvSpPr/>
            <p:nvPr/>
          </p:nvSpPr>
          <p:spPr>
            <a:xfrm rot="10800000">
              <a:off x="6305918" y="1463369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1"/>
            <p:cNvSpPr/>
            <p:nvPr/>
          </p:nvSpPr>
          <p:spPr>
            <a:xfrm rot="10800000">
              <a:off x="5662555" y="1135451"/>
              <a:ext cx="176999" cy="134655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1"/>
            <p:cNvSpPr/>
            <p:nvPr/>
          </p:nvSpPr>
          <p:spPr>
            <a:xfrm rot="10800000">
              <a:off x="5796241" y="2016358"/>
              <a:ext cx="176999" cy="135625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1"/>
            <p:cNvSpPr/>
            <p:nvPr/>
          </p:nvSpPr>
          <p:spPr>
            <a:xfrm rot="10800000">
              <a:off x="6891601" y="2378908"/>
              <a:ext cx="176999" cy="134655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1"/>
            <p:cNvSpPr/>
            <p:nvPr/>
          </p:nvSpPr>
          <p:spPr>
            <a:xfrm rot="10800000">
              <a:off x="7387838" y="1566298"/>
              <a:ext cx="177926" cy="134655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4" name="Google Shape;3664;p31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5" name="Google Shape;3665;p31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6" name="Google Shape;3666;p31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7" name="Google Shape;3667;p31"/>
          <p:cNvGrpSpPr/>
          <p:nvPr/>
        </p:nvGrpSpPr>
        <p:grpSpPr>
          <a:xfrm>
            <a:off x="282050" y="264700"/>
            <a:ext cx="867200" cy="1015825"/>
            <a:chOff x="5279075" y="2282100"/>
            <a:chExt cx="867200" cy="1015825"/>
          </a:xfrm>
        </p:grpSpPr>
        <p:sp>
          <p:nvSpPr>
            <p:cNvPr id="3668" name="Google Shape;3668;p31"/>
            <p:cNvSpPr/>
            <p:nvPr/>
          </p:nvSpPr>
          <p:spPr>
            <a:xfrm>
              <a:off x="5279075" y="2344375"/>
              <a:ext cx="867200" cy="953550"/>
            </a:xfrm>
            <a:custGeom>
              <a:avLst/>
              <a:gdLst/>
              <a:ahLst/>
              <a:cxnLst/>
              <a:rect l="l" t="t" r="r" b="b"/>
              <a:pathLst>
                <a:path w="34688" h="38142" extrusionOk="0">
                  <a:moveTo>
                    <a:pt x="0" y="0"/>
                  </a:moveTo>
                  <a:cubicBezTo>
                    <a:pt x="0" y="6044"/>
                    <a:pt x="544" y="11083"/>
                    <a:pt x="1599" y="15420"/>
                  </a:cubicBezTo>
                  <a:lnTo>
                    <a:pt x="1599" y="15421"/>
                  </a:lnTo>
                  <a:cubicBezTo>
                    <a:pt x="1763" y="16092"/>
                    <a:pt x="1935" y="16751"/>
                    <a:pt x="2122" y="17389"/>
                  </a:cubicBezTo>
                  <a:cubicBezTo>
                    <a:pt x="2250" y="17822"/>
                    <a:pt x="2384" y="18247"/>
                    <a:pt x="2522" y="18666"/>
                  </a:cubicBezTo>
                  <a:cubicBezTo>
                    <a:pt x="3151" y="20564"/>
                    <a:pt x="3898" y="22314"/>
                    <a:pt x="4754" y="23958"/>
                  </a:cubicBezTo>
                  <a:cubicBezTo>
                    <a:pt x="4761" y="23968"/>
                    <a:pt x="4767" y="23981"/>
                    <a:pt x="4773" y="23993"/>
                  </a:cubicBezTo>
                  <a:cubicBezTo>
                    <a:pt x="5298" y="24998"/>
                    <a:pt x="5864" y="25960"/>
                    <a:pt x="6472" y="26888"/>
                  </a:cubicBezTo>
                  <a:cubicBezTo>
                    <a:pt x="6485" y="26908"/>
                    <a:pt x="6498" y="26926"/>
                    <a:pt x="6511" y="26946"/>
                  </a:cubicBezTo>
                  <a:cubicBezTo>
                    <a:pt x="6810" y="27399"/>
                    <a:pt x="7118" y="27846"/>
                    <a:pt x="7437" y="28285"/>
                  </a:cubicBezTo>
                  <a:cubicBezTo>
                    <a:pt x="7440" y="28290"/>
                    <a:pt x="7444" y="28296"/>
                    <a:pt x="7447" y="28302"/>
                  </a:cubicBezTo>
                  <a:cubicBezTo>
                    <a:pt x="8085" y="29175"/>
                    <a:pt x="8761" y="30021"/>
                    <a:pt x="9476" y="30844"/>
                  </a:cubicBezTo>
                  <a:cubicBezTo>
                    <a:pt x="9523" y="30896"/>
                    <a:pt x="9567" y="30949"/>
                    <a:pt x="9613" y="31001"/>
                  </a:cubicBezTo>
                  <a:cubicBezTo>
                    <a:pt x="10313" y="31798"/>
                    <a:pt x="11048" y="32574"/>
                    <a:pt x="11819" y="33335"/>
                  </a:cubicBezTo>
                  <a:cubicBezTo>
                    <a:pt x="11890" y="33404"/>
                    <a:pt x="11961" y="33474"/>
                    <a:pt x="12032" y="33541"/>
                  </a:cubicBezTo>
                  <a:cubicBezTo>
                    <a:pt x="12363" y="33865"/>
                    <a:pt x="12702" y="34187"/>
                    <a:pt x="13047" y="34504"/>
                  </a:cubicBezTo>
                  <a:cubicBezTo>
                    <a:pt x="13109" y="34561"/>
                    <a:pt x="13169" y="34618"/>
                    <a:pt x="13231" y="34675"/>
                  </a:cubicBezTo>
                  <a:cubicBezTo>
                    <a:pt x="13627" y="35039"/>
                    <a:pt x="14032" y="35398"/>
                    <a:pt x="14445" y="35757"/>
                  </a:cubicBezTo>
                  <a:cubicBezTo>
                    <a:pt x="14519" y="35821"/>
                    <a:pt x="14596" y="35885"/>
                    <a:pt x="14670" y="35949"/>
                  </a:cubicBezTo>
                  <a:cubicBezTo>
                    <a:pt x="15012" y="36242"/>
                    <a:pt x="15358" y="36535"/>
                    <a:pt x="15711" y="36826"/>
                  </a:cubicBezTo>
                  <a:cubicBezTo>
                    <a:pt x="15823" y="36918"/>
                    <a:pt x="15934" y="37011"/>
                    <a:pt x="16047" y="37103"/>
                  </a:cubicBezTo>
                  <a:cubicBezTo>
                    <a:pt x="16472" y="37450"/>
                    <a:pt x="16903" y="37796"/>
                    <a:pt x="17344" y="38142"/>
                  </a:cubicBezTo>
                  <a:cubicBezTo>
                    <a:pt x="17373" y="38120"/>
                    <a:pt x="17401" y="38097"/>
                    <a:pt x="17430" y="38074"/>
                  </a:cubicBezTo>
                  <a:lnTo>
                    <a:pt x="17449" y="38061"/>
                  </a:lnTo>
                  <a:cubicBezTo>
                    <a:pt x="22463" y="34262"/>
                    <a:pt x="26382" y="30089"/>
                    <a:pt x="29206" y="25044"/>
                  </a:cubicBezTo>
                  <a:cubicBezTo>
                    <a:pt x="29613" y="24318"/>
                    <a:pt x="29997" y="23574"/>
                    <a:pt x="30357" y="22810"/>
                  </a:cubicBezTo>
                  <a:cubicBezTo>
                    <a:pt x="30719" y="22047"/>
                    <a:pt x="31057" y="21265"/>
                    <a:pt x="31372" y="20461"/>
                  </a:cubicBezTo>
                  <a:cubicBezTo>
                    <a:pt x="33585" y="14834"/>
                    <a:pt x="34688" y="8182"/>
                    <a:pt x="34688" y="0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1"/>
            <p:cNvSpPr/>
            <p:nvPr/>
          </p:nvSpPr>
          <p:spPr>
            <a:xfrm>
              <a:off x="5299875" y="2282100"/>
              <a:ext cx="825600" cy="910000"/>
            </a:xfrm>
            <a:custGeom>
              <a:avLst/>
              <a:gdLst/>
              <a:ahLst/>
              <a:cxnLst/>
              <a:rect l="l" t="t" r="r" b="b"/>
              <a:pathLst>
                <a:path w="33024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27535" y="28068"/>
                    <a:pt x="33024" y="17848"/>
                    <a:pt x="3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1"/>
            <p:cNvSpPr/>
            <p:nvPr/>
          </p:nvSpPr>
          <p:spPr>
            <a:xfrm>
              <a:off x="5337950" y="2282100"/>
              <a:ext cx="787500" cy="910025"/>
            </a:xfrm>
            <a:custGeom>
              <a:avLst/>
              <a:gdLst/>
              <a:ahLst/>
              <a:cxnLst/>
              <a:rect l="l" t="t" r="r" b="b"/>
              <a:pathLst>
                <a:path w="31500" h="36401" extrusionOk="0">
                  <a:moveTo>
                    <a:pt x="30404" y="0"/>
                  </a:moveTo>
                  <a:cubicBezTo>
                    <a:pt x="30419" y="1187"/>
                    <a:pt x="30362" y="2397"/>
                    <a:pt x="30219" y="3625"/>
                  </a:cubicBezTo>
                  <a:cubicBezTo>
                    <a:pt x="28906" y="14841"/>
                    <a:pt x="21199" y="23390"/>
                    <a:pt x="12690" y="23390"/>
                  </a:cubicBezTo>
                  <a:cubicBezTo>
                    <a:pt x="12284" y="23390"/>
                    <a:pt x="11876" y="23370"/>
                    <a:pt x="11467" y="23331"/>
                  </a:cubicBezTo>
                  <a:cubicBezTo>
                    <a:pt x="6533" y="22855"/>
                    <a:pt x="2452" y="19547"/>
                    <a:pt x="1" y="14716"/>
                  </a:cubicBezTo>
                  <a:lnTo>
                    <a:pt x="1" y="14716"/>
                  </a:lnTo>
                  <a:cubicBezTo>
                    <a:pt x="2372" y="24480"/>
                    <a:pt x="7469" y="30493"/>
                    <a:pt x="14989" y="36401"/>
                  </a:cubicBezTo>
                  <a:cubicBezTo>
                    <a:pt x="26012" y="28068"/>
                    <a:pt x="31499" y="17848"/>
                    <a:pt x="3149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1"/>
            <p:cNvSpPr/>
            <p:nvPr/>
          </p:nvSpPr>
          <p:spPr>
            <a:xfrm>
              <a:off x="5299875" y="2282100"/>
              <a:ext cx="415275" cy="910000"/>
            </a:xfrm>
            <a:custGeom>
              <a:avLst/>
              <a:gdLst/>
              <a:ahLst/>
              <a:cxnLst/>
              <a:rect l="l" t="t" r="r" b="b"/>
              <a:pathLst>
                <a:path w="16611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16546" y="36374"/>
                    <a:pt x="16577" y="36348"/>
                    <a:pt x="16611" y="36324"/>
                  </a:cubicBezTo>
                  <a:lnTo>
                    <a:pt x="1661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1"/>
            <p:cNvSpPr/>
            <p:nvPr/>
          </p:nvSpPr>
          <p:spPr>
            <a:xfrm>
              <a:off x="5325875" y="2311875"/>
              <a:ext cx="773575" cy="852100"/>
            </a:xfrm>
            <a:custGeom>
              <a:avLst/>
              <a:gdLst/>
              <a:ahLst/>
              <a:cxnLst/>
              <a:rect l="l" t="t" r="r" b="b"/>
              <a:pathLst>
                <a:path w="30943" h="34084" extrusionOk="0">
                  <a:moveTo>
                    <a:pt x="30492" y="410"/>
                  </a:moveTo>
                  <a:cubicBezTo>
                    <a:pt x="30454" y="15837"/>
                    <a:pt x="26091" y="25464"/>
                    <a:pt x="15473" y="33547"/>
                  </a:cubicBezTo>
                  <a:cubicBezTo>
                    <a:pt x="5993" y="26062"/>
                    <a:pt x="493" y="18190"/>
                    <a:pt x="450" y="410"/>
                  </a:cubicBezTo>
                  <a:close/>
                  <a:moveTo>
                    <a:pt x="0" y="0"/>
                  </a:moveTo>
                  <a:lnTo>
                    <a:pt x="0" y="205"/>
                  </a:lnTo>
                  <a:cubicBezTo>
                    <a:pt x="0" y="18376"/>
                    <a:pt x="5619" y="26345"/>
                    <a:pt x="15324" y="33969"/>
                  </a:cubicBezTo>
                  <a:lnTo>
                    <a:pt x="15469" y="34083"/>
                  </a:lnTo>
                  <a:lnTo>
                    <a:pt x="15615" y="33973"/>
                  </a:lnTo>
                  <a:cubicBezTo>
                    <a:pt x="26502" y="25743"/>
                    <a:pt x="30942" y="15960"/>
                    <a:pt x="30942" y="205"/>
                  </a:cubicBezTo>
                  <a:lnTo>
                    <a:pt x="30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1"/>
            <p:cNvSpPr/>
            <p:nvPr/>
          </p:nvSpPr>
          <p:spPr>
            <a:xfrm>
              <a:off x="5706225" y="2316075"/>
              <a:ext cx="13400" cy="837950"/>
            </a:xfrm>
            <a:custGeom>
              <a:avLst/>
              <a:gdLst/>
              <a:ahLst/>
              <a:cxnLst/>
              <a:rect l="l" t="t" r="r" b="b"/>
              <a:pathLst>
                <a:path w="536" h="33518" extrusionOk="0">
                  <a:moveTo>
                    <a:pt x="1" y="0"/>
                  </a:moveTo>
                  <a:lnTo>
                    <a:pt x="1" y="33518"/>
                  </a:lnTo>
                  <a:lnTo>
                    <a:pt x="535" y="33518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1"/>
            <p:cNvSpPr/>
            <p:nvPr/>
          </p:nvSpPr>
          <p:spPr>
            <a:xfrm>
              <a:off x="5390275" y="2441500"/>
              <a:ext cx="128725" cy="97625"/>
            </a:xfrm>
            <a:custGeom>
              <a:avLst/>
              <a:gdLst/>
              <a:ahLst/>
              <a:cxnLst/>
              <a:rect l="l" t="t" r="r" b="b"/>
              <a:pathLst>
                <a:path w="5149" h="3905" extrusionOk="0">
                  <a:moveTo>
                    <a:pt x="1383" y="1"/>
                  </a:moveTo>
                  <a:cubicBezTo>
                    <a:pt x="0" y="2474"/>
                    <a:pt x="770" y="3904"/>
                    <a:pt x="2467" y="3904"/>
                  </a:cubicBezTo>
                  <a:cubicBezTo>
                    <a:pt x="2653" y="3904"/>
                    <a:pt x="2850" y="3887"/>
                    <a:pt x="3056" y="3852"/>
                  </a:cubicBezTo>
                  <a:cubicBezTo>
                    <a:pt x="5148" y="3498"/>
                    <a:pt x="3476" y="46"/>
                    <a:pt x="3475" y="45"/>
                  </a:cubicBezTo>
                  <a:lnTo>
                    <a:pt x="3475" y="45"/>
                  </a:lnTo>
                  <a:cubicBezTo>
                    <a:pt x="3475" y="46"/>
                    <a:pt x="3790" y="2614"/>
                    <a:pt x="2429" y="2614"/>
                  </a:cubicBezTo>
                  <a:cubicBezTo>
                    <a:pt x="2406" y="2614"/>
                    <a:pt x="2382" y="2613"/>
                    <a:pt x="2358" y="2612"/>
                  </a:cubicBezTo>
                  <a:cubicBezTo>
                    <a:pt x="918" y="2524"/>
                    <a:pt x="1383" y="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1"/>
            <p:cNvSpPr/>
            <p:nvPr/>
          </p:nvSpPr>
          <p:spPr>
            <a:xfrm>
              <a:off x="5422075" y="2461425"/>
              <a:ext cx="51975" cy="56550"/>
            </a:xfrm>
            <a:custGeom>
              <a:avLst/>
              <a:gdLst/>
              <a:ahLst/>
              <a:cxnLst/>
              <a:rect l="l" t="t" r="r" b="b"/>
              <a:pathLst>
                <a:path w="2079" h="2262" extrusionOk="0">
                  <a:moveTo>
                    <a:pt x="1273" y="0"/>
                  </a:moveTo>
                  <a:cubicBezTo>
                    <a:pt x="1273" y="0"/>
                    <a:pt x="0" y="2146"/>
                    <a:pt x="1180" y="2259"/>
                  </a:cubicBezTo>
                  <a:cubicBezTo>
                    <a:pt x="1198" y="2260"/>
                    <a:pt x="1214" y="2261"/>
                    <a:pt x="1230" y="2261"/>
                  </a:cubicBezTo>
                  <a:cubicBezTo>
                    <a:pt x="2079" y="2261"/>
                    <a:pt x="1273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1"/>
            <p:cNvSpPr/>
            <p:nvPr/>
          </p:nvSpPr>
          <p:spPr>
            <a:xfrm>
              <a:off x="5473850" y="2605525"/>
              <a:ext cx="121625" cy="92275"/>
            </a:xfrm>
            <a:custGeom>
              <a:avLst/>
              <a:gdLst/>
              <a:ahLst/>
              <a:cxnLst/>
              <a:rect l="l" t="t" r="r" b="b"/>
              <a:pathLst>
                <a:path w="4865" h="3691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0" y="2339"/>
                    <a:pt x="726" y="3691"/>
                    <a:pt x="2330" y="3691"/>
                  </a:cubicBezTo>
                  <a:cubicBezTo>
                    <a:pt x="2506" y="3691"/>
                    <a:pt x="2693" y="3674"/>
                    <a:pt x="2888" y="3641"/>
                  </a:cubicBezTo>
                  <a:cubicBezTo>
                    <a:pt x="4865" y="3307"/>
                    <a:pt x="3283" y="45"/>
                    <a:pt x="3283" y="44"/>
                  </a:cubicBezTo>
                  <a:lnTo>
                    <a:pt x="3283" y="44"/>
                  </a:lnTo>
                  <a:cubicBezTo>
                    <a:pt x="3283" y="45"/>
                    <a:pt x="3581" y="2472"/>
                    <a:pt x="2294" y="2472"/>
                  </a:cubicBezTo>
                  <a:cubicBezTo>
                    <a:pt x="2273" y="2472"/>
                    <a:pt x="2251" y="2472"/>
                    <a:pt x="2229" y="2470"/>
                  </a:cubicBezTo>
                  <a:cubicBezTo>
                    <a:pt x="867" y="2386"/>
                    <a:pt x="1306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1"/>
            <p:cNvSpPr/>
            <p:nvPr/>
          </p:nvSpPr>
          <p:spPr>
            <a:xfrm>
              <a:off x="5503875" y="2624375"/>
              <a:ext cx="49125" cy="53425"/>
            </a:xfrm>
            <a:custGeom>
              <a:avLst/>
              <a:gdLst/>
              <a:ahLst/>
              <a:cxnLst/>
              <a:rect l="l" t="t" r="r" b="b"/>
              <a:pathLst>
                <a:path w="1965" h="2137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6"/>
                    <a:pt x="1164" y="2136"/>
                  </a:cubicBezTo>
                  <a:cubicBezTo>
                    <a:pt x="1965" y="2136"/>
                    <a:pt x="1204" y="1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1"/>
            <p:cNvSpPr/>
            <p:nvPr/>
          </p:nvSpPr>
          <p:spPr>
            <a:xfrm>
              <a:off x="5570475" y="2476750"/>
              <a:ext cx="121650" cy="92250"/>
            </a:xfrm>
            <a:custGeom>
              <a:avLst/>
              <a:gdLst/>
              <a:ahLst/>
              <a:cxnLst/>
              <a:rect l="l" t="t" r="r" b="b"/>
              <a:pathLst>
                <a:path w="4866" h="3690" extrusionOk="0">
                  <a:moveTo>
                    <a:pt x="1307" y="0"/>
                  </a:moveTo>
                  <a:cubicBezTo>
                    <a:pt x="0" y="2337"/>
                    <a:pt x="727" y="3690"/>
                    <a:pt x="2331" y="3690"/>
                  </a:cubicBezTo>
                  <a:cubicBezTo>
                    <a:pt x="2507" y="3690"/>
                    <a:pt x="2693" y="3674"/>
                    <a:pt x="2889" y="3641"/>
                  </a:cubicBezTo>
                  <a:cubicBezTo>
                    <a:pt x="4865" y="3305"/>
                    <a:pt x="3283" y="42"/>
                    <a:pt x="3283" y="42"/>
                  </a:cubicBezTo>
                  <a:lnTo>
                    <a:pt x="3283" y="42"/>
                  </a:lnTo>
                  <a:cubicBezTo>
                    <a:pt x="3283" y="42"/>
                    <a:pt x="3581" y="2470"/>
                    <a:pt x="2295" y="2470"/>
                  </a:cubicBezTo>
                  <a:cubicBezTo>
                    <a:pt x="2273" y="2470"/>
                    <a:pt x="2252" y="2470"/>
                    <a:pt x="2229" y="2468"/>
                  </a:cubicBezTo>
                  <a:cubicBezTo>
                    <a:pt x="868" y="2385"/>
                    <a:pt x="1307" y="1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1"/>
            <p:cNvSpPr/>
            <p:nvPr/>
          </p:nvSpPr>
          <p:spPr>
            <a:xfrm>
              <a:off x="5600500" y="2495575"/>
              <a:ext cx="49150" cy="53425"/>
            </a:xfrm>
            <a:custGeom>
              <a:avLst/>
              <a:gdLst/>
              <a:ahLst/>
              <a:cxnLst/>
              <a:rect l="l" t="t" r="r" b="b"/>
              <a:pathLst>
                <a:path w="1966" h="2137" extrusionOk="0">
                  <a:moveTo>
                    <a:pt x="1204" y="1"/>
                  </a:move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7"/>
                    <a:pt x="1163" y="2137"/>
                  </a:cubicBezTo>
                  <a:cubicBezTo>
                    <a:pt x="1965" y="2137"/>
                    <a:pt x="1204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1"/>
            <p:cNvSpPr/>
            <p:nvPr/>
          </p:nvSpPr>
          <p:spPr>
            <a:xfrm>
              <a:off x="5845450" y="2486650"/>
              <a:ext cx="90725" cy="225050"/>
            </a:xfrm>
            <a:custGeom>
              <a:avLst/>
              <a:gdLst/>
              <a:ahLst/>
              <a:cxnLst/>
              <a:rect l="l" t="t" r="r" b="b"/>
              <a:pathLst>
                <a:path w="3629" h="9002" extrusionOk="0">
                  <a:moveTo>
                    <a:pt x="1" y="0"/>
                  </a:moveTo>
                  <a:lnTo>
                    <a:pt x="1597" y="4416"/>
                  </a:lnTo>
                  <a:lnTo>
                    <a:pt x="1" y="9002"/>
                  </a:lnTo>
                  <a:lnTo>
                    <a:pt x="3629" y="9002"/>
                  </a:lnTo>
                  <a:lnTo>
                    <a:pt x="1814" y="4416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1"/>
            <p:cNvSpPr/>
            <p:nvPr/>
          </p:nvSpPr>
          <p:spPr>
            <a:xfrm>
              <a:off x="5777050" y="2551775"/>
              <a:ext cx="214125" cy="86325"/>
            </a:xfrm>
            <a:custGeom>
              <a:avLst/>
              <a:gdLst/>
              <a:ahLst/>
              <a:cxnLst/>
              <a:rect l="l" t="t" r="r" b="b"/>
              <a:pathLst>
                <a:path w="8565" h="3453" extrusionOk="0">
                  <a:moveTo>
                    <a:pt x="1" y="0"/>
                  </a:moveTo>
                  <a:lnTo>
                    <a:pt x="1" y="3453"/>
                  </a:lnTo>
                  <a:lnTo>
                    <a:pt x="4451" y="1965"/>
                  </a:lnTo>
                  <a:lnTo>
                    <a:pt x="8565" y="3453"/>
                  </a:lnTo>
                  <a:lnTo>
                    <a:pt x="8565" y="0"/>
                  </a:lnTo>
                  <a:lnTo>
                    <a:pt x="4451" y="17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2" name="Google Shape;3682;p31"/>
          <p:cNvGrpSpPr/>
          <p:nvPr/>
        </p:nvGrpSpPr>
        <p:grpSpPr>
          <a:xfrm>
            <a:off x="282050" y="4100588"/>
            <a:ext cx="867200" cy="1015825"/>
            <a:chOff x="5279075" y="2282100"/>
            <a:chExt cx="867200" cy="1015825"/>
          </a:xfrm>
        </p:grpSpPr>
        <p:sp>
          <p:nvSpPr>
            <p:cNvPr id="3683" name="Google Shape;3683;p31"/>
            <p:cNvSpPr/>
            <p:nvPr/>
          </p:nvSpPr>
          <p:spPr>
            <a:xfrm>
              <a:off x="5279075" y="2344375"/>
              <a:ext cx="867200" cy="953550"/>
            </a:xfrm>
            <a:custGeom>
              <a:avLst/>
              <a:gdLst/>
              <a:ahLst/>
              <a:cxnLst/>
              <a:rect l="l" t="t" r="r" b="b"/>
              <a:pathLst>
                <a:path w="34688" h="38142" extrusionOk="0">
                  <a:moveTo>
                    <a:pt x="0" y="0"/>
                  </a:moveTo>
                  <a:cubicBezTo>
                    <a:pt x="0" y="6044"/>
                    <a:pt x="544" y="11083"/>
                    <a:pt x="1599" y="15420"/>
                  </a:cubicBezTo>
                  <a:lnTo>
                    <a:pt x="1599" y="15421"/>
                  </a:lnTo>
                  <a:cubicBezTo>
                    <a:pt x="1763" y="16092"/>
                    <a:pt x="1935" y="16751"/>
                    <a:pt x="2122" y="17389"/>
                  </a:cubicBezTo>
                  <a:cubicBezTo>
                    <a:pt x="2250" y="17822"/>
                    <a:pt x="2384" y="18247"/>
                    <a:pt x="2522" y="18666"/>
                  </a:cubicBezTo>
                  <a:cubicBezTo>
                    <a:pt x="3151" y="20564"/>
                    <a:pt x="3898" y="22314"/>
                    <a:pt x="4754" y="23958"/>
                  </a:cubicBezTo>
                  <a:cubicBezTo>
                    <a:pt x="4761" y="23968"/>
                    <a:pt x="4767" y="23981"/>
                    <a:pt x="4773" y="23993"/>
                  </a:cubicBezTo>
                  <a:cubicBezTo>
                    <a:pt x="5298" y="24998"/>
                    <a:pt x="5864" y="25960"/>
                    <a:pt x="6472" y="26888"/>
                  </a:cubicBezTo>
                  <a:cubicBezTo>
                    <a:pt x="6485" y="26908"/>
                    <a:pt x="6498" y="26926"/>
                    <a:pt x="6511" y="26946"/>
                  </a:cubicBezTo>
                  <a:cubicBezTo>
                    <a:pt x="6810" y="27399"/>
                    <a:pt x="7118" y="27846"/>
                    <a:pt x="7437" y="28285"/>
                  </a:cubicBezTo>
                  <a:cubicBezTo>
                    <a:pt x="7440" y="28290"/>
                    <a:pt x="7444" y="28296"/>
                    <a:pt x="7447" y="28302"/>
                  </a:cubicBezTo>
                  <a:cubicBezTo>
                    <a:pt x="8085" y="29175"/>
                    <a:pt x="8761" y="30021"/>
                    <a:pt x="9476" y="30844"/>
                  </a:cubicBezTo>
                  <a:cubicBezTo>
                    <a:pt x="9523" y="30896"/>
                    <a:pt x="9567" y="30949"/>
                    <a:pt x="9613" y="31001"/>
                  </a:cubicBezTo>
                  <a:cubicBezTo>
                    <a:pt x="10313" y="31798"/>
                    <a:pt x="11048" y="32574"/>
                    <a:pt x="11819" y="33335"/>
                  </a:cubicBezTo>
                  <a:cubicBezTo>
                    <a:pt x="11890" y="33404"/>
                    <a:pt x="11961" y="33474"/>
                    <a:pt x="12032" y="33541"/>
                  </a:cubicBezTo>
                  <a:cubicBezTo>
                    <a:pt x="12363" y="33865"/>
                    <a:pt x="12702" y="34187"/>
                    <a:pt x="13047" y="34504"/>
                  </a:cubicBezTo>
                  <a:cubicBezTo>
                    <a:pt x="13109" y="34561"/>
                    <a:pt x="13169" y="34618"/>
                    <a:pt x="13231" y="34675"/>
                  </a:cubicBezTo>
                  <a:cubicBezTo>
                    <a:pt x="13627" y="35039"/>
                    <a:pt x="14032" y="35398"/>
                    <a:pt x="14445" y="35757"/>
                  </a:cubicBezTo>
                  <a:cubicBezTo>
                    <a:pt x="14519" y="35821"/>
                    <a:pt x="14596" y="35885"/>
                    <a:pt x="14670" y="35949"/>
                  </a:cubicBezTo>
                  <a:cubicBezTo>
                    <a:pt x="15012" y="36242"/>
                    <a:pt x="15358" y="36535"/>
                    <a:pt x="15711" y="36826"/>
                  </a:cubicBezTo>
                  <a:cubicBezTo>
                    <a:pt x="15823" y="36918"/>
                    <a:pt x="15934" y="37011"/>
                    <a:pt x="16047" y="37103"/>
                  </a:cubicBezTo>
                  <a:cubicBezTo>
                    <a:pt x="16472" y="37450"/>
                    <a:pt x="16903" y="37796"/>
                    <a:pt x="17344" y="38142"/>
                  </a:cubicBezTo>
                  <a:cubicBezTo>
                    <a:pt x="17373" y="38120"/>
                    <a:pt x="17401" y="38097"/>
                    <a:pt x="17430" y="38074"/>
                  </a:cubicBezTo>
                  <a:lnTo>
                    <a:pt x="17449" y="38061"/>
                  </a:lnTo>
                  <a:cubicBezTo>
                    <a:pt x="22463" y="34262"/>
                    <a:pt x="26382" y="30089"/>
                    <a:pt x="29206" y="25044"/>
                  </a:cubicBezTo>
                  <a:cubicBezTo>
                    <a:pt x="29613" y="24318"/>
                    <a:pt x="29997" y="23574"/>
                    <a:pt x="30357" y="22810"/>
                  </a:cubicBezTo>
                  <a:cubicBezTo>
                    <a:pt x="30719" y="22047"/>
                    <a:pt x="31057" y="21265"/>
                    <a:pt x="31372" y="20461"/>
                  </a:cubicBezTo>
                  <a:cubicBezTo>
                    <a:pt x="33585" y="14834"/>
                    <a:pt x="34688" y="8182"/>
                    <a:pt x="34688" y="0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1"/>
            <p:cNvSpPr/>
            <p:nvPr/>
          </p:nvSpPr>
          <p:spPr>
            <a:xfrm>
              <a:off x="5299875" y="2282100"/>
              <a:ext cx="825600" cy="910000"/>
            </a:xfrm>
            <a:custGeom>
              <a:avLst/>
              <a:gdLst/>
              <a:ahLst/>
              <a:cxnLst/>
              <a:rect l="l" t="t" r="r" b="b"/>
              <a:pathLst>
                <a:path w="33024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27535" y="28068"/>
                    <a:pt x="33024" y="17848"/>
                    <a:pt x="3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1"/>
            <p:cNvSpPr/>
            <p:nvPr/>
          </p:nvSpPr>
          <p:spPr>
            <a:xfrm>
              <a:off x="5337950" y="2282100"/>
              <a:ext cx="787500" cy="910025"/>
            </a:xfrm>
            <a:custGeom>
              <a:avLst/>
              <a:gdLst/>
              <a:ahLst/>
              <a:cxnLst/>
              <a:rect l="l" t="t" r="r" b="b"/>
              <a:pathLst>
                <a:path w="31500" h="36401" extrusionOk="0">
                  <a:moveTo>
                    <a:pt x="30404" y="0"/>
                  </a:moveTo>
                  <a:cubicBezTo>
                    <a:pt x="30419" y="1187"/>
                    <a:pt x="30362" y="2397"/>
                    <a:pt x="30219" y="3625"/>
                  </a:cubicBezTo>
                  <a:cubicBezTo>
                    <a:pt x="28906" y="14841"/>
                    <a:pt x="21199" y="23390"/>
                    <a:pt x="12690" y="23390"/>
                  </a:cubicBezTo>
                  <a:cubicBezTo>
                    <a:pt x="12284" y="23390"/>
                    <a:pt x="11876" y="23370"/>
                    <a:pt x="11467" y="23331"/>
                  </a:cubicBezTo>
                  <a:cubicBezTo>
                    <a:pt x="6533" y="22855"/>
                    <a:pt x="2452" y="19547"/>
                    <a:pt x="1" y="14716"/>
                  </a:cubicBezTo>
                  <a:lnTo>
                    <a:pt x="1" y="14716"/>
                  </a:lnTo>
                  <a:cubicBezTo>
                    <a:pt x="2372" y="24480"/>
                    <a:pt x="7469" y="30493"/>
                    <a:pt x="14989" y="36401"/>
                  </a:cubicBezTo>
                  <a:cubicBezTo>
                    <a:pt x="26012" y="28068"/>
                    <a:pt x="31499" y="17848"/>
                    <a:pt x="3149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1"/>
            <p:cNvSpPr/>
            <p:nvPr/>
          </p:nvSpPr>
          <p:spPr>
            <a:xfrm>
              <a:off x="5299875" y="2282100"/>
              <a:ext cx="415275" cy="910000"/>
            </a:xfrm>
            <a:custGeom>
              <a:avLst/>
              <a:gdLst/>
              <a:ahLst/>
              <a:cxnLst/>
              <a:rect l="l" t="t" r="r" b="b"/>
              <a:pathLst>
                <a:path w="16611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16546" y="36374"/>
                    <a:pt x="16577" y="36348"/>
                    <a:pt x="16611" y="36324"/>
                  </a:cubicBezTo>
                  <a:lnTo>
                    <a:pt x="1661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1"/>
            <p:cNvSpPr/>
            <p:nvPr/>
          </p:nvSpPr>
          <p:spPr>
            <a:xfrm>
              <a:off x="5325875" y="2311875"/>
              <a:ext cx="773575" cy="852100"/>
            </a:xfrm>
            <a:custGeom>
              <a:avLst/>
              <a:gdLst/>
              <a:ahLst/>
              <a:cxnLst/>
              <a:rect l="l" t="t" r="r" b="b"/>
              <a:pathLst>
                <a:path w="30943" h="34084" extrusionOk="0">
                  <a:moveTo>
                    <a:pt x="30492" y="410"/>
                  </a:moveTo>
                  <a:cubicBezTo>
                    <a:pt x="30454" y="15837"/>
                    <a:pt x="26091" y="25464"/>
                    <a:pt x="15473" y="33547"/>
                  </a:cubicBezTo>
                  <a:cubicBezTo>
                    <a:pt x="5993" y="26062"/>
                    <a:pt x="493" y="18190"/>
                    <a:pt x="450" y="410"/>
                  </a:cubicBezTo>
                  <a:close/>
                  <a:moveTo>
                    <a:pt x="0" y="0"/>
                  </a:moveTo>
                  <a:lnTo>
                    <a:pt x="0" y="205"/>
                  </a:lnTo>
                  <a:cubicBezTo>
                    <a:pt x="0" y="18376"/>
                    <a:pt x="5619" y="26345"/>
                    <a:pt x="15324" y="33969"/>
                  </a:cubicBezTo>
                  <a:lnTo>
                    <a:pt x="15469" y="34083"/>
                  </a:lnTo>
                  <a:lnTo>
                    <a:pt x="15615" y="33973"/>
                  </a:lnTo>
                  <a:cubicBezTo>
                    <a:pt x="26502" y="25743"/>
                    <a:pt x="30942" y="15960"/>
                    <a:pt x="30942" y="205"/>
                  </a:cubicBezTo>
                  <a:lnTo>
                    <a:pt x="30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1"/>
            <p:cNvSpPr/>
            <p:nvPr/>
          </p:nvSpPr>
          <p:spPr>
            <a:xfrm>
              <a:off x="5706225" y="2316075"/>
              <a:ext cx="13400" cy="837950"/>
            </a:xfrm>
            <a:custGeom>
              <a:avLst/>
              <a:gdLst/>
              <a:ahLst/>
              <a:cxnLst/>
              <a:rect l="l" t="t" r="r" b="b"/>
              <a:pathLst>
                <a:path w="536" h="33518" extrusionOk="0">
                  <a:moveTo>
                    <a:pt x="1" y="0"/>
                  </a:moveTo>
                  <a:lnTo>
                    <a:pt x="1" y="33518"/>
                  </a:lnTo>
                  <a:lnTo>
                    <a:pt x="535" y="33518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1"/>
            <p:cNvSpPr/>
            <p:nvPr/>
          </p:nvSpPr>
          <p:spPr>
            <a:xfrm>
              <a:off x="5390275" y="2441500"/>
              <a:ext cx="128725" cy="97625"/>
            </a:xfrm>
            <a:custGeom>
              <a:avLst/>
              <a:gdLst/>
              <a:ahLst/>
              <a:cxnLst/>
              <a:rect l="l" t="t" r="r" b="b"/>
              <a:pathLst>
                <a:path w="5149" h="3905" extrusionOk="0">
                  <a:moveTo>
                    <a:pt x="1383" y="1"/>
                  </a:moveTo>
                  <a:cubicBezTo>
                    <a:pt x="0" y="2474"/>
                    <a:pt x="770" y="3904"/>
                    <a:pt x="2467" y="3904"/>
                  </a:cubicBezTo>
                  <a:cubicBezTo>
                    <a:pt x="2653" y="3904"/>
                    <a:pt x="2850" y="3887"/>
                    <a:pt x="3056" y="3852"/>
                  </a:cubicBezTo>
                  <a:cubicBezTo>
                    <a:pt x="5148" y="3498"/>
                    <a:pt x="3476" y="46"/>
                    <a:pt x="3475" y="45"/>
                  </a:cubicBezTo>
                  <a:lnTo>
                    <a:pt x="3475" y="45"/>
                  </a:lnTo>
                  <a:cubicBezTo>
                    <a:pt x="3475" y="46"/>
                    <a:pt x="3790" y="2614"/>
                    <a:pt x="2429" y="2614"/>
                  </a:cubicBezTo>
                  <a:cubicBezTo>
                    <a:pt x="2406" y="2614"/>
                    <a:pt x="2382" y="2613"/>
                    <a:pt x="2358" y="2612"/>
                  </a:cubicBezTo>
                  <a:cubicBezTo>
                    <a:pt x="918" y="2524"/>
                    <a:pt x="1383" y="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1"/>
            <p:cNvSpPr/>
            <p:nvPr/>
          </p:nvSpPr>
          <p:spPr>
            <a:xfrm>
              <a:off x="5422075" y="2461425"/>
              <a:ext cx="51975" cy="56550"/>
            </a:xfrm>
            <a:custGeom>
              <a:avLst/>
              <a:gdLst/>
              <a:ahLst/>
              <a:cxnLst/>
              <a:rect l="l" t="t" r="r" b="b"/>
              <a:pathLst>
                <a:path w="2079" h="2262" extrusionOk="0">
                  <a:moveTo>
                    <a:pt x="1273" y="0"/>
                  </a:moveTo>
                  <a:cubicBezTo>
                    <a:pt x="1273" y="0"/>
                    <a:pt x="0" y="2146"/>
                    <a:pt x="1180" y="2259"/>
                  </a:cubicBezTo>
                  <a:cubicBezTo>
                    <a:pt x="1198" y="2260"/>
                    <a:pt x="1214" y="2261"/>
                    <a:pt x="1230" y="2261"/>
                  </a:cubicBezTo>
                  <a:cubicBezTo>
                    <a:pt x="2079" y="2261"/>
                    <a:pt x="1273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1"/>
            <p:cNvSpPr/>
            <p:nvPr/>
          </p:nvSpPr>
          <p:spPr>
            <a:xfrm>
              <a:off x="5473850" y="2605525"/>
              <a:ext cx="121625" cy="92275"/>
            </a:xfrm>
            <a:custGeom>
              <a:avLst/>
              <a:gdLst/>
              <a:ahLst/>
              <a:cxnLst/>
              <a:rect l="l" t="t" r="r" b="b"/>
              <a:pathLst>
                <a:path w="4865" h="3691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0" y="2339"/>
                    <a:pt x="726" y="3691"/>
                    <a:pt x="2330" y="3691"/>
                  </a:cubicBezTo>
                  <a:cubicBezTo>
                    <a:pt x="2506" y="3691"/>
                    <a:pt x="2693" y="3674"/>
                    <a:pt x="2888" y="3641"/>
                  </a:cubicBezTo>
                  <a:cubicBezTo>
                    <a:pt x="4865" y="3307"/>
                    <a:pt x="3283" y="45"/>
                    <a:pt x="3283" y="44"/>
                  </a:cubicBezTo>
                  <a:lnTo>
                    <a:pt x="3283" y="44"/>
                  </a:lnTo>
                  <a:cubicBezTo>
                    <a:pt x="3283" y="45"/>
                    <a:pt x="3581" y="2472"/>
                    <a:pt x="2294" y="2472"/>
                  </a:cubicBezTo>
                  <a:cubicBezTo>
                    <a:pt x="2273" y="2472"/>
                    <a:pt x="2251" y="2472"/>
                    <a:pt x="2229" y="2470"/>
                  </a:cubicBezTo>
                  <a:cubicBezTo>
                    <a:pt x="867" y="2386"/>
                    <a:pt x="1306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1"/>
            <p:cNvSpPr/>
            <p:nvPr/>
          </p:nvSpPr>
          <p:spPr>
            <a:xfrm>
              <a:off x="5503875" y="2624375"/>
              <a:ext cx="49125" cy="53425"/>
            </a:xfrm>
            <a:custGeom>
              <a:avLst/>
              <a:gdLst/>
              <a:ahLst/>
              <a:cxnLst/>
              <a:rect l="l" t="t" r="r" b="b"/>
              <a:pathLst>
                <a:path w="1965" h="2137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6"/>
                    <a:pt x="1164" y="2136"/>
                  </a:cubicBezTo>
                  <a:cubicBezTo>
                    <a:pt x="1965" y="2136"/>
                    <a:pt x="1204" y="1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1"/>
            <p:cNvSpPr/>
            <p:nvPr/>
          </p:nvSpPr>
          <p:spPr>
            <a:xfrm>
              <a:off x="5570475" y="2476750"/>
              <a:ext cx="121650" cy="92250"/>
            </a:xfrm>
            <a:custGeom>
              <a:avLst/>
              <a:gdLst/>
              <a:ahLst/>
              <a:cxnLst/>
              <a:rect l="l" t="t" r="r" b="b"/>
              <a:pathLst>
                <a:path w="4866" h="3690" extrusionOk="0">
                  <a:moveTo>
                    <a:pt x="1307" y="0"/>
                  </a:moveTo>
                  <a:cubicBezTo>
                    <a:pt x="0" y="2337"/>
                    <a:pt x="727" y="3690"/>
                    <a:pt x="2331" y="3690"/>
                  </a:cubicBezTo>
                  <a:cubicBezTo>
                    <a:pt x="2507" y="3690"/>
                    <a:pt x="2693" y="3674"/>
                    <a:pt x="2889" y="3641"/>
                  </a:cubicBezTo>
                  <a:cubicBezTo>
                    <a:pt x="4865" y="3305"/>
                    <a:pt x="3283" y="42"/>
                    <a:pt x="3283" y="42"/>
                  </a:cubicBezTo>
                  <a:lnTo>
                    <a:pt x="3283" y="42"/>
                  </a:lnTo>
                  <a:cubicBezTo>
                    <a:pt x="3283" y="42"/>
                    <a:pt x="3581" y="2470"/>
                    <a:pt x="2295" y="2470"/>
                  </a:cubicBezTo>
                  <a:cubicBezTo>
                    <a:pt x="2273" y="2470"/>
                    <a:pt x="2252" y="2470"/>
                    <a:pt x="2229" y="2468"/>
                  </a:cubicBezTo>
                  <a:cubicBezTo>
                    <a:pt x="868" y="2385"/>
                    <a:pt x="1307" y="1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1"/>
            <p:cNvSpPr/>
            <p:nvPr/>
          </p:nvSpPr>
          <p:spPr>
            <a:xfrm>
              <a:off x="5600500" y="2495575"/>
              <a:ext cx="49150" cy="53425"/>
            </a:xfrm>
            <a:custGeom>
              <a:avLst/>
              <a:gdLst/>
              <a:ahLst/>
              <a:cxnLst/>
              <a:rect l="l" t="t" r="r" b="b"/>
              <a:pathLst>
                <a:path w="1966" h="2137" extrusionOk="0">
                  <a:moveTo>
                    <a:pt x="1204" y="1"/>
                  </a:move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7"/>
                    <a:pt x="1163" y="2137"/>
                  </a:cubicBezTo>
                  <a:cubicBezTo>
                    <a:pt x="1965" y="2137"/>
                    <a:pt x="1204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1"/>
            <p:cNvSpPr/>
            <p:nvPr/>
          </p:nvSpPr>
          <p:spPr>
            <a:xfrm>
              <a:off x="5845450" y="2486650"/>
              <a:ext cx="90725" cy="225050"/>
            </a:xfrm>
            <a:custGeom>
              <a:avLst/>
              <a:gdLst/>
              <a:ahLst/>
              <a:cxnLst/>
              <a:rect l="l" t="t" r="r" b="b"/>
              <a:pathLst>
                <a:path w="3629" h="9002" extrusionOk="0">
                  <a:moveTo>
                    <a:pt x="1" y="0"/>
                  </a:moveTo>
                  <a:lnTo>
                    <a:pt x="1597" y="4416"/>
                  </a:lnTo>
                  <a:lnTo>
                    <a:pt x="1" y="9002"/>
                  </a:lnTo>
                  <a:lnTo>
                    <a:pt x="3629" y="9002"/>
                  </a:lnTo>
                  <a:lnTo>
                    <a:pt x="1814" y="4416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1"/>
            <p:cNvSpPr/>
            <p:nvPr/>
          </p:nvSpPr>
          <p:spPr>
            <a:xfrm>
              <a:off x="5777050" y="2551775"/>
              <a:ext cx="214125" cy="86325"/>
            </a:xfrm>
            <a:custGeom>
              <a:avLst/>
              <a:gdLst/>
              <a:ahLst/>
              <a:cxnLst/>
              <a:rect l="l" t="t" r="r" b="b"/>
              <a:pathLst>
                <a:path w="8565" h="3453" extrusionOk="0">
                  <a:moveTo>
                    <a:pt x="1" y="0"/>
                  </a:moveTo>
                  <a:lnTo>
                    <a:pt x="1" y="3453"/>
                  </a:lnTo>
                  <a:lnTo>
                    <a:pt x="4451" y="1965"/>
                  </a:lnTo>
                  <a:lnTo>
                    <a:pt x="8565" y="3453"/>
                  </a:lnTo>
                  <a:lnTo>
                    <a:pt x="8565" y="0"/>
                  </a:lnTo>
                  <a:lnTo>
                    <a:pt x="4451" y="17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7" name="Google Shape;3697;p31"/>
          <p:cNvGrpSpPr/>
          <p:nvPr/>
        </p:nvGrpSpPr>
        <p:grpSpPr>
          <a:xfrm>
            <a:off x="7994750" y="264700"/>
            <a:ext cx="867200" cy="1015825"/>
            <a:chOff x="5279075" y="2282100"/>
            <a:chExt cx="867200" cy="1015825"/>
          </a:xfrm>
        </p:grpSpPr>
        <p:sp>
          <p:nvSpPr>
            <p:cNvPr id="3698" name="Google Shape;3698;p31"/>
            <p:cNvSpPr/>
            <p:nvPr/>
          </p:nvSpPr>
          <p:spPr>
            <a:xfrm>
              <a:off x="5279075" y="2344375"/>
              <a:ext cx="867200" cy="953550"/>
            </a:xfrm>
            <a:custGeom>
              <a:avLst/>
              <a:gdLst/>
              <a:ahLst/>
              <a:cxnLst/>
              <a:rect l="l" t="t" r="r" b="b"/>
              <a:pathLst>
                <a:path w="34688" h="38142" extrusionOk="0">
                  <a:moveTo>
                    <a:pt x="0" y="0"/>
                  </a:moveTo>
                  <a:cubicBezTo>
                    <a:pt x="0" y="6044"/>
                    <a:pt x="544" y="11083"/>
                    <a:pt x="1599" y="15420"/>
                  </a:cubicBezTo>
                  <a:lnTo>
                    <a:pt x="1599" y="15421"/>
                  </a:lnTo>
                  <a:cubicBezTo>
                    <a:pt x="1763" y="16092"/>
                    <a:pt x="1935" y="16751"/>
                    <a:pt x="2122" y="17389"/>
                  </a:cubicBezTo>
                  <a:cubicBezTo>
                    <a:pt x="2250" y="17822"/>
                    <a:pt x="2384" y="18247"/>
                    <a:pt x="2522" y="18666"/>
                  </a:cubicBezTo>
                  <a:cubicBezTo>
                    <a:pt x="3151" y="20564"/>
                    <a:pt x="3898" y="22314"/>
                    <a:pt x="4754" y="23958"/>
                  </a:cubicBezTo>
                  <a:cubicBezTo>
                    <a:pt x="4761" y="23968"/>
                    <a:pt x="4767" y="23981"/>
                    <a:pt x="4773" y="23993"/>
                  </a:cubicBezTo>
                  <a:cubicBezTo>
                    <a:pt x="5298" y="24998"/>
                    <a:pt x="5864" y="25960"/>
                    <a:pt x="6472" y="26888"/>
                  </a:cubicBezTo>
                  <a:cubicBezTo>
                    <a:pt x="6485" y="26908"/>
                    <a:pt x="6498" y="26926"/>
                    <a:pt x="6511" y="26946"/>
                  </a:cubicBezTo>
                  <a:cubicBezTo>
                    <a:pt x="6810" y="27399"/>
                    <a:pt x="7118" y="27846"/>
                    <a:pt x="7437" y="28285"/>
                  </a:cubicBezTo>
                  <a:cubicBezTo>
                    <a:pt x="7440" y="28290"/>
                    <a:pt x="7444" y="28296"/>
                    <a:pt x="7447" y="28302"/>
                  </a:cubicBezTo>
                  <a:cubicBezTo>
                    <a:pt x="8085" y="29175"/>
                    <a:pt x="8761" y="30021"/>
                    <a:pt x="9476" y="30844"/>
                  </a:cubicBezTo>
                  <a:cubicBezTo>
                    <a:pt x="9523" y="30896"/>
                    <a:pt x="9567" y="30949"/>
                    <a:pt x="9613" y="31001"/>
                  </a:cubicBezTo>
                  <a:cubicBezTo>
                    <a:pt x="10313" y="31798"/>
                    <a:pt x="11048" y="32574"/>
                    <a:pt x="11819" y="33335"/>
                  </a:cubicBezTo>
                  <a:cubicBezTo>
                    <a:pt x="11890" y="33404"/>
                    <a:pt x="11961" y="33474"/>
                    <a:pt x="12032" y="33541"/>
                  </a:cubicBezTo>
                  <a:cubicBezTo>
                    <a:pt x="12363" y="33865"/>
                    <a:pt x="12702" y="34187"/>
                    <a:pt x="13047" y="34504"/>
                  </a:cubicBezTo>
                  <a:cubicBezTo>
                    <a:pt x="13109" y="34561"/>
                    <a:pt x="13169" y="34618"/>
                    <a:pt x="13231" y="34675"/>
                  </a:cubicBezTo>
                  <a:cubicBezTo>
                    <a:pt x="13627" y="35039"/>
                    <a:pt x="14032" y="35398"/>
                    <a:pt x="14445" y="35757"/>
                  </a:cubicBezTo>
                  <a:cubicBezTo>
                    <a:pt x="14519" y="35821"/>
                    <a:pt x="14596" y="35885"/>
                    <a:pt x="14670" y="35949"/>
                  </a:cubicBezTo>
                  <a:cubicBezTo>
                    <a:pt x="15012" y="36242"/>
                    <a:pt x="15358" y="36535"/>
                    <a:pt x="15711" y="36826"/>
                  </a:cubicBezTo>
                  <a:cubicBezTo>
                    <a:pt x="15823" y="36918"/>
                    <a:pt x="15934" y="37011"/>
                    <a:pt x="16047" y="37103"/>
                  </a:cubicBezTo>
                  <a:cubicBezTo>
                    <a:pt x="16472" y="37450"/>
                    <a:pt x="16903" y="37796"/>
                    <a:pt x="17344" y="38142"/>
                  </a:cubicBezTo>
                  <a:cubicBezTo>
                    <a:pt x="17373" y="38120"/>
                    <a:pt x="17401" y="38097"/>
                    <a:pt x="17430" y="38074"/>
                  </a:cubicBezTo>
                  <a:lnTo>
                    <a:pt x="17449" y="38061"/>
                  </a:lnTo>
                  <a:cubicBezTo>
                    <a:pt x="22463" y="34262"/>
                    <a:pt x="26382" y="30089"/>
                    <a:pt x="29206" y="25044"/>
                  </a:cubicBezTo>
                  <a:cubicBezTo>
                    <a:pt x="29613" y="24318"/>
                    <a:pt x="29997" y="23574"/>
                    <a:pt x="30357" y="22810"/>
                  </a:cubicBezTo>
                  <a:cubicBezTo>
                    <a:pt x="30719" y="22047"/>
                    <a:pt x="31057" y="21265"/>
                    <a:pt x="31372" y="20461"/>
                  </a:cubicBezTo>
                  <a:cubicBezTo>
                    <a:pt x="33585" y="14834"/>
                    <a:pt x="34688" y="8182"/>
                    <a:pt x="34688" y="0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1"/>
            <p:cNvSpPr/>
            <p:nvPr/>
          </p:nvSpPr>
          <p:spPr>
            <a:xfrm>
              <a:off x="5299875" y="2282100"/>
              <a:ext cx="825600" cy="910000"/>
            </a:xfrm>
            <a:custGeom>
              <a:avLst/>
              <a:gdLst/>
              <a:ahLst/>
              <a:cxnLst/>
              <a:rect l="l" t="t" r="r" b="b"/>
              <a:pathLst>
                <a:path w="33024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27535" y="28068"/>
                    <a:pt x="33024" y="17848"/>
                    <a:pt x="3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1"/>
            <p:cNvSpPr/>
            <p:nvPr/>
          </p:nvSpPr>
          <p:spPr>
            <a:xfrm>
              <a:off x="5337950" y="2282100"/>
              <a:ext cx="787500" cy="910025"/>
            </a:xfrm>
            <a:custGeom>
              <a:avLst/>
              <a:gdLst/>
              <a:ahLst/>
              <a:cxnLst/>
              <a:rect l="l" t="t" r="r" b="b"/>
              <a:pathLst>
                <a:path w="31500" h="36401" extrusionOk="0">
                  <a:moveTo>
                    <a:pt x="30404" y="0"/>
                  </a:moveTo>
                  <a:cubicBezTo>
                    <a:pt x="30419" y="1187"/>
                    <a:pt x="30362" y="2397"/>
                    <a:pt x="30219" y="3625"/>
                  </a:cubicBezTo>
                  <a:cubicBezTo>
                    <a:pt x="28906" y="14841"/>
                    <a:pt x="21199" y="23390"/>
                    <a:pt x="12690" y="23390"/>
                  </a:cubicBezTo>
                  <a:cubicBezTo>
                    <a:pt x="12284" y="23390"/>
                    <a:pt x="11876" y="23370"/>
                    <a:pt x="11467" y="23331"/>
                  </a:cubicBezTo>
                  <a:cubicBezTo>
                    <a:pt x="6533" y="22855"/>
                    <a:pt x="2452" y="19547"/>
                    <a:pt x="1" y="14716"/>
                  </a:cubicBezTo>
                  <a:lnTo>
                    <a:pt x="1" y="14716"/>
                  </a:lnTo>
                  <a:cubicBezTo>
                    <a:pt x="2372" y="24480"/>
                    <a:pt x="7469" y="30493"/>
                    <a:pt x="14989" y="36401"/>
                  </a:cubicBezTo>
                  <a:cubicBezTo>
                    <a:pt x="26012" y="28068"/>
                    <a:pt x="31499" y="17848"/>
                    <a:pt x="3149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1"/>
            <p:cNvSpPr/>
            <p:nvPr/>
          </p:nvSpPr>
          <p:spPr>
            <a:xfrm>
              <a:off x="5299875" y="2282100"/>
              <a:ext cx="415275" cy="910000"/>
            </a:xfrm>
            <a:custGeom>
              <a:avLst/>
              <a:gdLst/>
              <a:ahLst/>
              <a:cxnLst/>
              <a:rect l="l" t="t" r="r" b="b"/>
              <a:pathLst>
                <a:path w="16611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16546" y="36374"/>
                    <a:pt x="16577" y="36348"/>
                    <a:pt x="16611" y="36324"/>
                  </a:cubicBezTo>
                  <a:lnTo>
                    <a:pt x="1661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1"/>
            <p:cNvSpPr/>
            <p:nvPr/>
          </p:nvSpPr>
          <p:spPr>
            <a:xfrm>
              <a:off x="5325875" y="2311875"/>
              <a:ext cx="773575" cy="852100"/>
            </a:xfrm>
            <a:custGeom>
              <a:avLst/>
              <a:gdLst/>
              <a:ahLst/>
              <a:cxnLst/>
              <a:rect l="l" t="t" r="r" b="b"/>
              <a:pathLst>
                <a:path w="30943" h="34084" extrusionOk="0">
                  <a:moveTo>
                    <a:pt x="30492" y="410"/>
                  </a:moveTo>
                  <a:cubicBezTo>
                    <a:pt x="30454" y="15837"/>
                    <a:pt x="26091" y="25464"/>
                    <a:pt x="15473" y="33547"/>
                  </a:cubicBezTo>
                  <a:cubicBezTo>
                    <a:pt x="5993" y="26062"/>
                    <a:pt x="493" y="18190"/>
                    <a:pt x="450" y="410"/>
                  </a:cubicBezTo>
                  <a:close/>
                  <a:moveTo>
                    <a:pt x="0" y="0"/>
                  </a:moveTo>
                  <a:lnTo>
                    <a:pt x="0" y="205"/>
                  </a:lnTo>
                  <a:cubicBezTo>
                    <a:pt x="0" y="18376"/>
                    <a:pt x="5619" y="26345"/>
                    <a:pt x="15324" y="33969"/>
                  </a:cubicBezTo>
                  <a:lnTo>
                    <a:pt x="15469" y="34083"/>
                  </a:lnTo>
                  <a:lnTo>
                    <a:pt x="15615" y="33973"/>
                  </a:lnTo>
                  <a:cubicBezTo>
                    <a:pt x="26502" y="25743"/>
                    <a:pt x="30942" y="15960"/>
                    <a:pt x="30942" y="205"/>
                  </a:cubicBezTo>
                  <a:lnTo>
                    <a:pt x="30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1"/>
            <p:cNvSpPr/>
            <p:nvPr/>
          </p:nvSpPr>
          <p:spPr>
            <a:xfrm>
              <a:off x="5706225" y="2316075"/>
              <a:ext cx="13400" cy="837950"/>
            </a:xfrm>
            <a:custGeom>
              <a:avLst/>
              <a:gdLst/>
              <a:ahLst/>
              <a:cxnLst/>
              <a:rect l="l" t="t" r="r" b="b"/>
              <a:pathLst>
                <a:path w="536" h="33518" extrusionOk="0">
                  <a:moveTo>
                    <a:pt x="1" y="0"/>
                  </a:moveTo>
                  <a:lnTo>
                    <a:pt x="1" y="33518"/>
                  </a:lnTo>
                  <a:lnTo>
                    <a:pt x="535" y="33518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1"/>
            <p:cNvSpPr/>
            <p:nvPr/>
          </p:nvSpPr>
          <p:spPr>
            <a:xfrm>
              <a:off x="5390275" y="2441500"/>
              <a:ext cx="128725" cy="97625"/>
            </a:xfrm>
            <a:custGeom>
              <a:avLst/>
              <a:gdLst/>
              <a:ahLst/>
              <a:cxnLst/>
              <a:rect l="l" t="t" r="r" b="b"/>
              <a:pathLst>
                <a:path w="5149" h="3905" extrusionOk="0">
                  <a:moveTo>
                    <a:pt x="1383" y="1"/>
                  </a:moveTo>
                  <a:cubicBezTo>
                    <a:pt x="0" y="2474"/>
                    <a:pt x="770" y="3904"/>
                    <a:pt x="2467" y="3904"/>
                  </a:cubicBezTo>
                  <a:cubicBezTo>
                    <a:pt x="2653" y="3904"/>
                    <a:pt x="2850" y="3887"/>
                    <a:pt x="3056" y="3852"/>
                  </a:cubicBezTo>
                  <a:cubicBezTo>
                    <a:pt x="5148" y="3498"/>
                    <a:pt x="3476" y="46"/>
                    <a:pt x="3475" y="45"/>
                  </a:cubicBezTo>
                  <a:lnTo>
                    <a:pt x="3475" y="45"/>
                  </a:lnTo>
                  <a:cubicBezTo>
                    <a:pt x="3475" y="46"/>
                    <a:pt x="3790" y="2614"/>
                    <a:pt x="2429" y="2614"/>
                  </a:cubicBezTo>
                  <a:cubicBezTo>
                    <a:pt x="2406" y="2614"/>
                    <a:pt x="2382" y="2613"/>
                    <a:pt x="2358" y="2612"/>
                  </a:cubicBezTo>
                  <a:cubicBezTo>
                    <a:pt x="918" y="2524"/>
                    <a:pt x="1383" y="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1"/>
            <p:cNvSpPr/>
            <p:nvPr/>
          </p:nvSpPr>
          <p:spPr>
            <a:xfrm>
              <a:off x="5422075" y="2461425"/>
              <a:ext cx="51975" cy="56550"/>
            </a:xfrm>
            <a:custGeom>
              <a:avLst/>
              <a:gdLst/>
              <a:ahLst/>
              <a:cxnLst/>
              <a:rect l="l" t="t" r="r" b="b"/>
              <a:pathLst>
                <a:path w="2079" h="2262" extrusionOk="0">
                  <a:moveTo>
                    <a:pt x="1273" y="0"/>
                  </a:moveTo>
                  <a:cubicBezTo>
                    <a:pt x="1273" y="0"/>
                    <a:pt x="0" y="2146"/>
                    <a:pt x="1180" y="2259"/>
                  </a:cubicBezTo>
                  <a:cubicBezTo>
                    <a:pt x="1198" y="2260"/>
                    <a:pt x="1214" y="2261"/>
                    <a:pt x="1230" y="2261"/>
                  </a:cubicBezTo>
                  <a:cubicBezTo>
                    <a:pt x="2079" y="2261"/>
                    <a:pt x="1273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1"/>
            <p:cNvSpPr/>
            <p:nvPr/>
          </p:nvSpPr>
          <p:spPr>
            <a:xfrm>
              <a:off x="5473850" y="2605525"/>
              <a:ext cx="121625" cy="92275"/>
            </a:xfrm>
            <a:custGeom>
              <a:avLst/>
              <a:gdLst/>
              <a:ahLst/>
              <a:cxnLst/>
              <a:rect l="l" t="t" r="r" b="b"/>
              <a:pathLst>
                <a:path w="4865" h="3691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0" y="2339"/>
                    <a:pt x="726" y="3691"/>
                    <a:pt x="2330" y="3691"/>
                  </a:cubicBezTo>
                  <a:cubicBezTo>
                    <a:pt x="2506" y="3691"/>
                    <a:pt x="2693" y="3674"/>
                    <a:pt x="2888" y="3641"/>
                  </a:cubicBezTo>
                  <a:cubicBezTo>
                    <a:pt x="4865" y="3307"/>
                    <a:pt x="3283" y="45"/>
                    <a:pt x="3283" y="44"/>
                  </a:cubicBezTo>
                  <a:lnTo>
                    <a:pt x="3283" y="44"/>
                  </a:lnTo>
                  <a:cubicBezTo>
                    <a:pt x="3283" y="45"/>
                    <a:pt x="3581" y="2472"/>
                    <a:pt x="2294" y="2472"/>
                  </a:cubicBezTo>
                  <a:cubicBezTo>
                    <a:pt x="2273" y="2472"/>
                    <a:pt x="2251" y="2472"/>
                    <a:pt x="2229" y="2470"/>
                  </a:cubicBezTo>
                  <a:cubicBezTo>
                    <a:pt x="867" y="2386"/>
                    <a:pt x="1306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1"/>
            <p:cNvSpPr/>
            <p:nvPr/>
          </p:nvSpPr>
          <p:spPr>
            <a:xfrm>
              <a:off x="5503875" y="2624375"/>
              <a:ext cx="49125" cy="53425"/>
            </a:xfrm>
            <a:custGeom>
              <a:avLst/>
              <a:gdLst/>
              <a:ahLst/>
              <a:cxnLst/>
              <a:rect l="l" t="t" r="r" b="b"/>
              <a:pathLst>
                <a:path w="1965" h="2137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6"/>
                    <a:pt x="1164" y="2136"/>
                  </a:cubicBezTo>
                  <a:cubicBezTo>
                    <a:pt x="1965" y="2136"/>
                    <a:pt x="1204" y="1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1"/>
            <p:cNvSpPr/>
            <p:nvPr/>
          </p:nvSpPr>
          <p:spPr>
            <a:xfrm>
              <a:off x="5570475" y="2476750"/>
              <a:ext cx="121650" cy="92250"/>
            </a:xfrm>
            <a:custGeom>
              <a:avLst/>
              <a:gdLst/>
              <a:ahLst/>
              <a:cxnLst/>
              <a:rect l="l" t="t" r="r" b="b"/>
              <a:pathLst>
                <a:path w="4866" h="3690" extrusionOk="0">
                  <a:moveTo>
                    <a:pt x="1307" y="0"/>
                  </a:moveTo>
                  <a:cubicBezTo>
                    <a:pt x="0" y="2337"/>
                    <a:pt x="727" y="3690"/>
                    <a:pt x="2331" y="3690"/>
                  </a:cubicBezTo>
                  <a:cubicBezTo>
                    <a:pt x="2507" y="3690"/>
                    <a:pt x="2693" y="3674"/>
                    <a:pt x="2889" y="3641"/>
                  </a:cubicBezTo>
                  <a:cubicBezTo>
                    <a:pt x="4865" y="3305"/>
                    <a:pt x="3283" y="42"/>
                    <a:pt x="3283" y="42"/>
                  </a:cubicBezTo>
                  <a:lnTo>
                    <a:pt x="3283" y="42"/>
                  </a:lnTo>
                  <a:cubicBezTo>
                    <a:pt x="3283" y="42"/>
                    <a:pt x="3581" y="2470"/>
                    <a:pt x="2295" y="2470"/>
                  </a:cubicBezTo>
                  <a:cubicBezTo>
                    <a:pt x="2273" y="2470"/>
                    <a:pt x="2252" y="2470"/>
                    <a:pt x="2229" y="2468"/>
                  </a:cubicBezTo>
                  <a:cubicBezTo>
                    <a:pt x="868" y="2385"/>
                    <a:pt x="1307" y="1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1"/>
            <p:cNvSpPr/>
            <p:nvPr/>
          </p:nvSpPr>
          <p:spPr>
            <a:xfrm>
              <a:off x="5600500" y="2495575"/>
              <a:ext cx="49150" cy="53425"/>
            </a:xfrm>
            <a:custGeom>
              <a:avLst/>
              <a:gdLst/>
              <a:ahLst/>
              <a:cxnLst/>
              <a:rect l="l" t="t" r="r" b="b"/>
              <a:pathLst>
                <a:path w="1966" h="2137" extrusionOk="0">
                  <a:moveTo>
                    <a:pt x="1204" y="1"/>
                  </a:move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7"/>
                    <a:pt x="1163" y="2137"/>
                  </a:cubicBezTo>
                  <a:cubicBezTo>
                    <a:pt x="1965" y="2137"/>
                    <a:pt x="1204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1"/>
            <p:cNvSpPr/>
            <p:nvPr/>
          </p:nvSpPr>
          <p:spPr>
            <a:xfrm>
              <a:off x="5845450" y="2486650"/>
              <a:ext cx="90725" cy="225050"/>
            </a:xfrm>
            <a:custGeom>
              <a:avLst/>
              <a:gdLst/>
              <a:ahLst/>
              <a:cxnLst/>
              <a:rect l="l" t="t" r="r" b="b"/>
              <a:pathLst>
                <a:path w="3629" h="9002" extrusionOk="0">
                  <a:moveTo>
                    <a:pt x="1" y="0"/>
                  </a:moveTo>
                  <a:lnTo>
                    <a:pt x="1597" y="4416"/>
                  </a:lnTo>
                  <a:lnTo>
                    <a:pt x="1" y="9002"/>
                  </a:lnTo>
                  <a:lnTo>
                    <a:pt x="3629" y="9002"/>
                  </a:lnTo>
                  <a:lnTo>
                    <a:pt x="1814" y="4416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1"/>
            <p:cNvSpPr/>
            <p:nvPr/>
          </p:nvSpPr>
          <p:spPr>
            <a:xfrm>
              <a:off x="5777050" y="2551775"/>
              <a:ext cx="214125" cy="86325"/>
            </a:xfrm>
            <a:custGeom>
              <a:avLst/>
              <a:gdLst/>
              <a:ahLst/>
              <a:cxnLst/>
              <a:rect l="l" t="t" r="r" b="b"/>
              <a:pathLst>
                <a:path w="8565" h="3453" extrusionOk="0">
                  <a:moveTo>
                    <a:pt x="1" y="0"/>
                  </a:moveTo>
                  <a:lnTo>
                    <a:pt x="1" y="3453"/>
                  </a:lnTo>
                  <a:lnTo>
                    <a:pt x="4451" y="1965"/>
                  </a:lnTo>
                  <a:lnTo>
                    <a:pt x="8565" y="3453"/>
                  </a:lnTo>
                  <a:lnTo>
                    <a:pt x="8565" y="0"/>
                  </a:lnTo>
                  <a:lnTo>
                    <a:pt x="4451" y="17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2" name="Google Shape;3712;p31"/>
          <p:cNvGrpSpPr/>
          <p:nvPr/>
        </p:nvGrpSpPr>
        <p:grpSpPr>
          <a:xfrm>
            <a:off x="7994750" y="4100588"/>
            <a:ext cx="867200" cy="1015825"/>
            <a:chOff x="5279075" y="2282100"/>
            <a:chExt cx="867200" cy="1015825"/>
          </a:xfrm>
        </p:grpSpPr>
        <p:sp>
          <p:nvSpPr>
            <p:cNvPr id="3713" name="Google Shape;3713;p31"/>
            <p:cNvSpPr/>
            <p:nvPr/>
          </p:nvSpPr>
          <p:spPr>
            <a:xfrm>
              <a:off x="5279075" y="2344375"/>
              <a:ext cx="867200" cy="953550"/>
            </a:xfrm>
            <a:custGeom>
              <a:avLst/>
              <a:gdLst/>
              <a:ahLst/>
              <a:cxnLst/>
              <a:rect l="l" t="t" r="r" b="b"/>
              <a:pathLst>
                <a:path w="34688" h="38142" extrusionOk="0">
                  <a:moveTo>
                    <a:pt x="0" y="0"/>
                  </a:moveTo>
                  <a:cubicBezTo>
                    <a:pt x="0" y="6044"/>
                    <a:pt x="544" y="11083"/>
                    <a:pt x="1599" y="15420"/>
                  </a:cubicBezTo>
                  <a:lnTo>
                    <a:pt x="1599" y="15421"/>
                  </a:lnTo>
                  <a:cubicBezTo>
                    <a:pt x="1763" y="16092"/>
                    <a:pt x="1935" y="16751"/>
                    <a:pt x="2122" y="17389"/>
                  </a:cubicBezTo>
                  <a:cubicBezTo>
                    <a:pt x="2250" y="17822"/>
                    <a:pt x="2384" y="18247"/>
                    <a:pt x="2522" y="18666"/>
                  </a:cubicBezTo>
                  <a:cubicBezTo>
                    <a:pt x="3151" y="20564"/>
                    <a:pt x="3898" y="22314"/>
                    <a:pt x="4754" y="23958"/>
                  </a:cubicBezTo>
                  <a:cubicBezTo>
                    <a:pt x="4761" y="23968"/>
                    <a:pt x="4767" y="23981"/>
                    <a:pt x="4773" y="23993"/>
                  </a:cubicBezTo>
                  <a:cubicBezTo>
                    <a:pt x="5298" y="24998"/>
                    <a:pt x="5864" y="25960"/>
                    <a:pt x="6472" y="26888"/>
                  </a:cubicBezTo>
                  <a:cubicBezTo>
                    <a:pt x="6485" y="26908"/>
                    <a:pt x="6498" y="26926"/>
                    <a:pt x="6511" y="26946"/>
                  </a:cubicBezTo>
                  <a:cubicBezTo>
                    <a:pt x="6810" y="27399"/>
                    <a:pt x="7118" y="27846"/>
                    <a:pt x="7437" y="28285"/>
                  </a:cubicBezTo>
                  <a:cubicBezTo>
                    <a:pt x="7440" y="28290"/>
                    <a:pt x="7444" y="28296"/>
                    <a:pt x="7447" y="28302"/>
                  </a:cubicBezTo>
                  <a:cubicBezTo>
                    <a:pt x="8085" y="29175"/>
                    <a:pt x="8761" y="30021"/>
                    <a:pt x="9476" y="30844"/>
                  </a:cubicBezTo>
                  <a:cubicBezTo>
                    <a:pt x="9523" y="30896"/>
                    <a:pt x="9567" y="30949"/>
                    <a:pt x="9613" y="31001"/>
                  </a:cubicBezTo>
                  <a:cubicBezTo>
                    <a:pt x="10313" y="31798"/>
                    <a:pt x="11048" y="32574"/>
                    <a:pt x="11819" y="33335"/>
                  </a:cubicBezTo>
                  <a:cubicBezTo>
                    <a:pt x="11890" y="33404"/>
                    <a:pt x="11961" y="33474"/>
                    <a:pt x="12032" y="33541"/>
                  </a:cubicBezTo>
                  <a:cubicBezTo>
                    <a:pt x="12363" y="33865"/>
                    <a:pt x="12702" y="34187"/>
                    <a:pt x="13047" y="34504"/>
                  </a:cubicBezTo>
                  <a:cubicBezTo>
                    <a:pt x="13109" y="34561"/>
                    <a:pt x="13169" y="34618"/>
                    <a:pt x="13231" y="34675"/>
                  </a:cubicBezTo>
                  <a:cubicBezTo>
                    <a:pt x="13627" y="35039"/>
                    <a:pt x="14032" y="35398"/>
                    <a:pt x="14445" y="35757"/>
                  </a:cubicBezTo>
                  <a:cubicBezTo>
                    <a:pt x="14519" y="35821"/>
                    <a:pt x="14596" y="35885"/>
                    <a:pt x="14670" y="35949"/>
                  </a:cubicBezTo>
                  <a:cubicBezTo>
                    <a:pt x="15012" y="36242"/>
                    <a:pt x="15358" y="36535"/>
                    <a:pt x="15711" y="36826"/>
                  </a:cubicBezTo>
                  <a:cubicBezTo>
                    <a:pt x="15823" y="36918"/>
                    <a:pt x="15934" y="37011"/>
                    <a:pt x="16047" y="37103"/>
                  </a:cubicBezTo>
                  <a:cubicBezTo>
                    <a:pt x="16472" y="37450"/>
                    <a:pt x="16903" y="37796"/>
                    <a:pt x="17344" y="38142"/>
                  </a:cubicBezTo>
                  <a:cubicBezTo>
                    <a:pt x="17373" y="38120"/>
                    <a:pt x="17401" y="38097"/>
                    <a:pt x="17430" y="38074"/>
                  </a:cubicBezTo>
                  <a:lnTo>
                    <a:pt x="17449" y="38061"/>
                  </a:lnTo>
                  <a:cubicBezTo>
                    <a:pt x="22463" y="34262"/>
                    <a:pt x="26382" y="30089"/>
                    <a:pt x="29206" y="25044"/>
                  </a:cubicBezTo>
                  <a:cubicBezTo>
                    <a:pt x="29613" y="24318"/>
                    <a:pt x="29997" y="23574"/>
                    <a:pt x="30357" y="22810"/>
                  </a:cubicBezTo>
                  <a:cubicBezTo>
                    <a:pt x="30719" y="22047"/>
                    <a:pt x="31057" y="21265"/>
                    <a:pt x="31372" y="20461"/>
                  </a:cubicBezTo>
                  <a:cubicBezTo>
                    <a:pt x="33585" y="14834"/>
                    <a:pt x="34688" y="8182"/>
                    <a:pt x="34688" y="0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1"/>
            <p:cNvSpPr/>
            <p:nvPr/>
          </p:nvSpPr>
          <p:spPr>
            <a:xfrm>
              <a:off x="5299875" y="2282100"/>
              <a:ext cx="825600" cy="910000"/>
            </a:xfrm>
            <a:custGeom>
              <a:avLst/>
              <a:gdLst/>
              <a:ahLst/>
              <a:cxnLst/>
              <a:rect l="l" t="t" r="r" b="b"/>
              <a:pathLst>
                <a:path w="33024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27535" y="28068"/>
                    <a:pt x="33024" y="17848"/>
                    <a:pt x="3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1"/>
            <p:cNvSpPr/>
            <p:nvPr/>
          </p:nvSpPr>
          <p:spPr>
            <a:xfrm>
              <a:off x="5337950" y="2282100"/>
              <a:ext cx="787500" cy="910025"/>
            </a:xfrm>
            <a:custGeom>
              <a:avLst/>
              <a:gdLst/>
              <a:ahLst/>
              <a:cxnLst/>
              <a:rect l="l" t="t" r="r" b="b"/>
              <a:pathLst>
                <a:path w="31500" h="36401" extrusionOk="0">
                  <a:moveTo>
                    <a:pt x="30404" y="0"/>
                  </a:moveTo>
                  <a:cubicBezTo>
                    <a:pt x="30419" y="1187"/>
                    <a:pt x="30362" y="2397"/>
                    <a:pt x="30219" y="3625"/>
                  </a:cubicBezTo>
                  <a:cubicBezTo>
                    <a:pt x="28906" y="14841"/>
                    <a:pt x="21199" y="23390"/>
                    <a:pt x="12690" y="23390"/>
                  </a:cubicBezTo>
                  <a:cubicBezTo>
                    <a:pt x="12284" y="23390"/>
                    <a:pt x="11876" y="23370"/>
                    <a:pt x="11467" y="23331"/>
                  </a:cubicBezTo>
                  <a:cubicBezTo>
                    <a:pt x="6533" y="22855"/>
                    <a:pt x="2452" y="19547"/>
                    <a:pt x="1" y="14716"/>
                  </a:cubicBezTo>
                  <a:lnTo>
                    <a:pt x="1" y="14716"/>
                  </a:lnTo>
                  <a:cubicBezTo>
                    <a:pt x="2372" y="24480"/>
                    <a:pt x="7469" y="30493"/>
                    <a:pt x="14989" y="36401"/>
                  </a:cubicBezTo>
                  <a:cubicBezTo>
                    <a:pt x="26012" y="28068"/>
                    <a:pt x="31499" y="17848"/>
                    <a:pt x="3149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1"/>
            <p:cNvSpPr/>
            <p:nvPr/>
          </p:nvSpPr>
          <p:spPr>
            <a:xfrm>
              <a:off x="5299875" y="2282100"/>
              <a:ext cx="415275" cy="910000"/>
            </a:xfrm>
            <a:custGeom>
              <a:avLst/>
              <a:gdLst/>
              <a:ahLst/>
              <a:cxnLst/>
              <a:rect l="l" t="t" r="r" b="b"/>
              <a:pathLst>
                <a:path w="16611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16546" y="36374"/>
                    <a:pt x="16577" y="36348"/>
                    <a:pt x="16611" y="36324"/>
                  </a:cubicBezTo>
                  <a:lnTo>
                    <a:pt x="1661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1"/>
            <p:cNvSpPr/>
            <p:nvPr/>
          </p:nvSpPr>
          <p:spPr>
            <a:xfrm>
              <a:off x="5325875" y="2311875"/>
              <a:ext cx="773575" cy="852100"/>
            </a:xfrm>
            <a:custGeom>
              <a:avLst/>
              <a:gdLst/>
              <a:ahLst/>
              <a:cxnLst/>
              <a:rect l="l" t="t" r="r" b="b"/>
              <a:pathLst>
                <a:path w="30943" h="34084" extrusionOk="0">
                  <a:moveTo>
                    <a:pt x="30492" y="410"/>
                  </a:moveTo>
                  <a:cubicBezTo>
                    <a:pt x="30454" y="15837"/>
                    <a:pt x="26091" y="25464"/>
                    <a:pt x="15473" y="33547"/>
                  </a:cubicBezTo>
                  <a:cubicBezTo>
                    <a:pt x="5993" y="26062"/>
                    <a:pt x="493" y="18190"/>
                    <a:pt x="450" y="410"/>
                  </a:cubicBezTo>
                  <a:close/>
                  <a:moveTo>
                    <a:pt x="0" y="0"/>
                  </a:moveTo>
                  <a:lnTo>
                    <a:pt x="0" y="205"/>
                  </a:lnTo>
                  <a:cubicBezTo>
                    <a:pt x="0" y="18376"/>
                    <a:pt x="5619" y="26345"/>
                    <a:pt x="15324" y="33969"/>
                  </a:cubicBezTo>
                  <a:lnTo>
                    <a:pt x="15469" y="34083"/>
                  </a:lnTo>
                  <a:lnTo>
                    <a:pt x="15615" y="33973"/>
                  </a:lnTo>
                  <a:cubicBezTo>
                    <a:pt x="26502" y="25743"/>
                    <a:pt x="30942" y="15960"/>
                    <a:pt x="30942" y="205"/>
                  </a:cubicBezTo>
                  <a:lnTo>
                    <a:pt x="30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1"/>
            <p:cNvSpPr/>
            <p:nvPr/>
          </p:nvSpPr>
          <p:spPr>
            <a:xfrm>
              <a:off x="5706225" y="2316075"/>
              <a:ext cx="13400" cy="837950"/>
            </a:xfrm>
            <a:custGeom>
              <a:avLst/>
              <a:gdLst/>
              <a:ahLst/>
              <a:cxnLst/>
              <a:rect l="l" t="t" r="r" b="b"/>
              <a:pathLst>
                <a:path w="536" h="33518" extrusionOk="0">
                  <a:moveTo>
                    <a:pt x="1" y="0"/>
                  </a:moveTo>
                  <a:lnTo>
                    <a:pt x="1" y="33518"/>
                  </a:lnTo>
                  <a:lnTo>
                    <a:pt x="535" y="33518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1"/>
            <p:cNvSpPr/>
            <p:nvPr/>
          </p:nvSpPr>
          <p:spPr>
            <a:xfrm>
              <a:off x="5390275" y="2441500"/>
              <a:ext cx="128725" cy="97625"/>
            </a:xfrm>
            <a:custGeom>
              <a:avLst/>
              <a:gdLst/>
              <a:ahLst/>
              <a:cxnLst/>
              <a:rect l="l" t="t" r="r" b="b"/>
              <a:pathLst>
                <a:path w="5149" h="3905" extrusionOk="0">
                  <a:moveTo>
                    <a:pt x="1383" y="1"/>
                  </a:moveTo>
                  <a:cubicBezTo>
                    <a:pt x="0" y="2474"/>
                    <a:pt x="770" y="3904"/>
                    <a:pt x="2467" y="3904"/>
                  </a:cubicBezTo>
                  <a:cubicBezTo>
                    <a:pt x="2653" y="3904"/>
                    <a:pt x="2850" y="3887"/>
                    <a:pt x="3056" y="3852"/>
                  </a:cubicBezTo>
                  <a:cubicBezTo>
                    <a:pt x="5148" y="3498"/>
                    <a:pt x="3476" y="46"/>
                    <a:pt x="3475" y="45"/>
                  </a:cubicBezTo>
                  <a:lnTo>
                    <a:pt x="3475" y="45"/>
                  </a:lnTo>
                  <a:cubicBezTo>
                    <a:pt x="3475" y="46"/>
                    <a:pt x="3790" y="2614"/>
                    <a:pt x="2429" y="2614"/>
                  </a:cubicBezTo>
                  <a:cubicBezTo>
                    <a:pt x="2406" y="2614"/>
                    <a:pt x="2382" y="2613"/>
                    <a:pt x="2358" y="2612"/>
                  </a:cubicBezTo>
                  <a:cubicBezTo>
                    <a:pt x="918" y="2524"/>
                    <a:pt x="1383" y="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1"/>
            <p:cNvSpPr/>
            <p:nvPr/>
          </p:nvSpPr>
          <p:spPr>
            <a:xfrm>
              <a:off x="5422075" y="2461425"/>
              <a:ext cx="51975" cy="56550"/>
            </a:xfrm>
            <a:custGeom>
              <a:avLst/>
              <a:gdLst/>
              <a:ahLst/>
              <a:cxnLst/>
              <a:rect l="l" t="t" r="r" b="b"/>
              <a:pathLst>
                <a:path w="2079" h="2262" extrusionOk="0">
                  <a:moveTo>
                    <a:pt x="1273" y="0"/>
                  </a:moveTo>
                  <a:cubicBezTo>
                    <a:pt x="1273" y="0"/>
                    <a:pt x="0" y="2146"/>
                    <a:pt x="1180" y="2259"/>
                  </a:cubicBezTo>
                  <a:cubicBezTo>
                    <a:pt x="1198" y="2260"/>
                    <a:pt x="1214" y="2261"/>
                    <a:pt x="1230" y="2261"/>
                  </a:cubicBezTo>
                  <a:cubicBezTo>
                    <a:pt x="2079" y="2261"/>
                    <a:pt x="1273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1"/>
            <p:cNvSpPr/>
            <p:nvPr/>
          </p:nvSpPr>
          <p:spPr>
            <a:xfrm>
              <a:off x="5473850" y="2605525"/>
              <a:ext cx="121625" cy="92275"/>
            </a:xfrm>
            <a:custGeom>
              <a:avLst/>
              <a:gdLst/>
              <a:ahLst/>
              <a:cxnLst/>
              <a:rect l="l" t="t" r="r" b="b"/>
              <a:pathLst>
                <a:path w="4865" h="3691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0" y="2339"/>
                    <a:pt x="726" y="3691"/>
                    <a:pt x="2330" y="3691"/>
                  </a:cubicBezTo>
                  <a:cubicBezTo>
                    <a:pt x="2506" y="3691"/>
                    <a:pt x="2693" y="3674"/>
                    <a:pt x="2888" y="3641"/>
                  </a:cubicBezTo>
                  <a:cubicBezTo>
                    <a:pt x="4865" y="3307"/>
                    <a:pt x="3283" y="45"/>
                    <a:pt x="3283" y="44"/>
                  </a:cubicBezTo>
                  <a:lnTo>
                    <a:pt x="3283" y="44"/>
                  </a:lnTo>
                  <a:cubicBezTo>
                    <a:pt x="3283" y="45"/>
                    <a:pt x="3581" y="2472"/>
                    <a:pt x="2294" y="2472"/>
                  </a:cubicBezTo>
                  <a:cubicBezTo>
                    <a:pt x="2273" y="2472"/>
                    <a:pt x="2251" y="2472"/>
                    <a:pt x="2229" y="2470"/>
                  </a:cubicBezTo>
                  <a:cubicBezTo>
                    <a:pt x="867" y="2386"/>
                    <a:pt x="1306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1"/>
            <p:cNvSpPr/>
            <p:nvPr/>
          </p:nvSpPr>
          <p:spPr>
            <a:xfrm>
              <a:off x="5503875" y="2624375"/>
              <a:ext cx="49125" cy="53425"/>
            </a:xfrm>
            <a:custGeom>
              <a:avLst/>
              <a:gdLst/>
              <a:ahLst/>
              <a:cxnLst/>
              <a:rect l="l" t="t" r="r" b="b"/>
              <a:pathLst>
                <a:path w="1965" h="2137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6"/>
                    <a:pt x="1164" y="2136"/>
                  </a:cubicBezTo>
                  <a:cubicBezTo>
                    <a:pt x="1965" y="2136"/>
                    <a:pt x="1204" y="1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1"/>
            <p:cNvSpPr/>
            <p:nvPr/>
          </p:nvSpPr>
          <p:spPr>
            <a:xfrm>
              <a:off x="5570475" y="2476750"/>
              <a:ext cx="121650" cy="92250"/>
            </a:xfrm>
            <a:custGeom>
              <a:avLst/>
              <a:gdLst/>
              <a:ahLst/>
              <a:cxnLst/>
              <a:rect l="l" t="t" r="r" b="b"/>
              <a:pathLst>
                <a:path w="4866" h="3690" extrusionOk="0">
                  <a:moveTo>
                    <a:pt x="1307" y="0"/>
                  </a:moveTo>
                  <a:cubicBezTo>
                    <a:pt x="0" y="2337"/>
                    <a:pt x="727" y="3690"/>
                    <a:pt x="2331" y="3690"/>
                  </a:cubicBezTo>
                  <a:cubicBezTo>
                    <a:pt x="2507" y="3690"/>
                    <a:pt x="2693" y="3674"/>
                    <a:pt x="2889" y="3641"/>
                  </a:cubicBezTo>
                  <a:cubicBezTo>
                    <a:pt x="4865" y="3305"/>
                    <a:pt x="3283" y="42"/>
                    <a:pt x="3283" y="42"/>
                  </a:cubicBezTo>
                  <a:lnTo>
                    <a:pt x="3283" y="42"/>
                  </a:lnTo>
                  <a:cubicBezTo>
                    <a:pt x="3283" y="42"/>
                    <a:pt x="3581" y="2470"/>
                    <a:pt x="2295" y="2470"/>
                  </a:cubicBezTo>
                  <a:cubicBezTo>
                    <a:pt x="2273" y="2470"/>
                    <a:pt x="2252" y="2470"/>
                    <a:pt x="2229" y="2468"/>
                  </a:cubicBezTo>
                  <a:cubicBezTo>
                    <a:pt x="868" y="2385"/>
                    <a:pt x="1307" y="1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1"/>
            <p:cNvSpPr/>
            <p:nvPr/>
          </p:nvSpPr>
          <p:spPr>
            <a:xfrm>
              <a:off x="5600500" y="2495575"/>
              <a:ext cx="49150" cy="53425"/>
            </a:xfrm>
            <a:custGeom>
              <a:avLst/>
              <a:gdLst/>
              <a:ahLst/>
              <a:cxnLst/>
              <a:rect l="l" t="t" r="r" b="b"/>
              <a:pathLst>
                <a:path w="1966" h="2137" extrusionOk="0">
                  <a:moveTo>
                    <a:pt x="1204" y="1"/>
                  </a:move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7"/>
                    <a:pt x="1163" y="2137"/>
                  </a:cubicBezTo>
                  <a:cubicBezTo>
                    <a:pt x="1965" y="2137"/>
                    <a:pt x="1204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1"/>
            <p:cNvSpPr/>
            <p:nvPr/>
          </p:nvSpPr>
          <p:spPr>
            <a:xfrm>
              <a:off x="5845450" y="2486650"/>
              <a:ext cx="90725" cy="225050"/>
            </a:xfrm>
            <a:custGeom>
              <a:avLst/>
              <a:gdLst/>
              <a:ahLst/>
              <a:cxnLst/>
              <a:rect l="l" t="t" r="r" b="b"/>
              <a:pathLst>
                <a:path w="3629" h="9002" extrusionOk="0">
                  <a:moveTo>
                    <a:pt x="1" y="0"/>
                  </a:moveTo>
                  <a:lnTo>
                    <a:pt x="1597" y="4416"/>
                  </a:lnTo>
                  <a:lnTo>
                    <a:pt x="1" y="9002"/>
                  </a:lnTo>
                  <a:lnTo>
                    <a:pt x="3629" y="9002"/>
                  </a:lnTo>
                  <a:lnTo>
                    <a:pt x="1814" y="4416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1"/>
            <p:cNvSpPr/>
            <p:nvPr/>
          </p:nvSpPr>
          <p:spPr>
            <a:xfrm>
              <a:off x="5777050" y="2551775"/>
              <a:ext cx="214125" cy="86325"/>
            </a:xfrm>
            <a:custGeom>
              <a:avLst/>
              <a:gdLst/>
              <a:ahLst/>
              <a:cxnLst/>
              <a:rect l="l" t="t" r="r" b="b"/>
              <a:pathLst>
                <a:path w="8565" h="3453" extrusionOk="0">
                  <a:moveTo>
                    <a:pt x="1" y="0"/>
                  </a:moveTo>
                  <a:lnTo>
                    <a:pt x="1" y="3453"/>
                  </a:lnTo>
                  <a:lnTo>
                    <a:pt x="4451" y="1965"/>
                  </a:lnTo>
                  <a:lnTo>
                    <a:pt x="8565" y="3453"/>
                  </a:lnTo>
                  <a:lnTo>
                    <a:pt x="8565" y="0"/>
                  </a:lnTo>
                  <a:lnTo>
                    <a:pt x="4451" y="17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3"/>
          <p:cNvGrpSpPr/>
          <p:nvPr/>
        </p:nvGrpSpPr>
        <p:grpSpPr>
          <a:xfrm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141" name="Google Shape;141;p3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3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/>
          </p:nvPr>
        </p:nvSpPr>
        <p:spPr>
          <a:xfrm>
            <a:off x="3069150" y="2317613"/>
            <a:ext cx="3005700" cy="9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title" idx="2" hasCustomPrompt="1"/>
          </p:nvPr>
        </p:nvSpPr>
        <p:spPr>
          <a:xfrm>
            <a:off x="3069150" y="1275013"/>
            <a:ext cx="3005700" cy="10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6" name="Google Shape;266;p3"/>
          <p:cNvSpPr txBox="1">
            <a:spLocks noGrp="1"/>
          </p:cNvSpPr>
          <p:nvPr>
            <p:ph type="subTitle" idx="1"/>
          </p:nvPr>
        </p:nvSpPr>
        <p:spPr>
          <a:xfrm>
            <a:off x="3069150" y="3106588"/>
            <a:ext cx="30057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2"/>
        </a:solidFill>
        <a:effectLst/>
      </p:bgPr>
    </p:bg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8" name="Google Shape;3728;p32"/>
          <p:cNvGrpSpPr/>
          <p:nvPr/>
        </p:nvGrpSpPr>
        <p:grpSpPr>
          <a:xfrm>
            <a:off x="-222087" y="4488"/>
            <a:ext cx="9885289" cy="5179688"/>
            <a:chOff x="-222087" y="4488"/>
            <a:chExt cx="9885289" cy="5179688"/>
          </a:xfrm>
        </p:grpSpPr>
        <p:sp>
          <p:nvSpPr>
            <p:cNvPr id="3729" name="Google Shape;3729;p32"/>
            <p:cNvSpPr/>
            <p:nvPr/>
          </p:nvSpPr>
          <p:spPr>
            <a:xfrm rot="10800000">
              <a:off x="3331366" y="3220379"/>
              <a:ext cx="275083" cy="242388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2"/>
            <p:cNvSpPr/>
            <p:nvPr/>
          </p:nvSpPr>
          <p:spPr>
            <a:xfrm rot="10800000">
              <a:off x="4226681" y="4808101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2"/>
            <p:cNvSpPr/>
            <p:nvPr/>
          </p:nvSpPr>
          <p:spPr>
            <a:xfrm rot="10800000">
              <a:off x="3436191" y="4832159"/>
              <a:ext cx="274114" cy="243357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2"/>
            <p:cNvSpPr/>
            <p:nvPr/>
          </p:nvSpPr>
          <p:spPr>
            <a:xfrm rot="10800000">
              <a:off x="2130211" y="4190733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2"/>
            <p:cNvSpPr/>
            <p:nvPr/>
          </p:nvSpPr>
          <p:spPr>
            <a:xfrm rot="10800000">
              <a:off x="2221554" y="2356789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2"/>
            <p:cNvSpPr/>
            <p:nvPr/>
          </p:nvSpPr>
          <p:spPr>
            <a:xfrm rot="10800000">
              <a:off x="152007" y="3884893"/>
              <a:ext cx="274156" cy="243357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2"/>
            <p:cNvSpPr/>
            <p:nvPr/>
          </p:nvSpPr>
          <p:spPr>
            <a:xfrm rot="10800000">
              <a:off x="1398370" y="4374389"/>
              <a:ext cx="274114" cy="243357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2"/>
            <p:cNvSpPr/>
            <p:nvPr/>
          </p:nvSpPr>
          <p:spPr>
            <a:xfrm rot="10800000">
              <a:off x="2626447" y="4889838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2"/>
            <p:cNvSpPr/>
            <p:nvPr/>
          </p:nvSpPr>
          <p:spPr>
            <a:xfrm rot="10800000">
              <a:off x="565537" y="287514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32"/>
            <p:cNvSpPr/>
            <p:nvPr/>
          </p:nvSpPr>
          <p:spPr>
            <a:xfrm rot="10800000">
              <a:off x="1623399" y="3590640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2"/>
            <p:cNvSpPr/>
            <p:nvPr/>
          </p:nvSpPr>
          <p:spPr>
            <a:xfrm rot="10800000">
              <a:off x="1655125" y="2719339"/>
              <a:ext cx="442433" cy="391453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2"/>
            <p:cNvSpPr/>
            <p:nvPr/>
          </p:nvSpPr>
          <p:spPr>
            <a:xfrm rot="10800000">
              <a:off x="3072672" y="2355820"/>
              <a:ext cx="442391" cy="391453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2"/>
            <p:cNvSpPr/>
            <p:nvPr/>
          </p:nvSpPr>
          <p:spPr>
            <a:xfrm rot="10800000">
              <a:off x="3034205" y="423206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2"/>
            <p:cNvSpPr/>
            <p:nvPr/>
          </p:nvSpPr>
          <p:spPr>
            <a:xfrm rot="10800000">
              <a:off x="4014164" y="3146310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2"/>
            <p:cNvSpPr/>
            <p:nvPr/>
          </p:nvSpPr>
          <p:spPr>
            <a:xfrm rot="10800000">
              <a:off x="101996" y="4906185"/>
              <a:ext cx="225114" cy="169331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2"/>
            <p:cNvSpPr/>
            <p:nvPr/>
          </p:nvSpPr>
          <p:spPr>
            <a:xfrm rot="10800000">
              <a:off x="813655" y="4857143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2"/>
            <p:cNvSpPr/>
            <p:nvPr/>
          </p:nvSpPr>
          <p:spPr>
            <a:xfrm rot="10800000">
              <a:off x="2914928" y="3279997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2"/>
            <p:cNvSpPr/>
            <p:nvPr/>
          </p:nvSpPr>
          <p:spPr>
            <a:xfrm rot="10800000">
              <a:off x="3106336" y="2306777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2"/>
            <p:cNvSpPr/>
            <p:nvPr/>
          </p:nvSpPr>
          <p:spPr>
            <a:xfrm rot="10800000">
              <a:off x="1806128" y="4828325"/>
              <a:ext cx="226041" cy="169288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2"/>
            <p:cNvSpPr/>
            <p:nvPr/>
          </p:nvSpPr>
          <p:spPr>
            <a:xfrm rot="10800000">
              <a:off x="-164366" y="4215718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2"/>
            <p:cNvSpPr/>
            <p:nvPr/>
          </p:nvSpPr>
          <p:spPr>
            <a:xfrm rot="10800000">
              <a:off x="4289205" y="4400342"/>
              <a:ext cx="225072" cy="169331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2"/>
            <p:cNvSpPr/>
            <p:nvPr/>
          </p:nvSpPr>
          <p:spPr>
            <a:xfrm rot="10800000">
              <a:off x="806914" y="4150328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2"/>
            <p:cNvSpPr/>
            <p:nvPr/>
          </p:nvSpPr>
          <p:spPr>
            <a:xfrm rot="10800000">
              <a:off x="2549513" y="3892603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2"/>
            <p:cNvSpPr/>
            <p:nvPr/>
          </p:nvSpPr>
          <p:spPr>
            <a:xfrm rot="10800000">
              <a:off x="2270638" y="2983805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2"/>
            <p:cNvSpPr/>
            <p:nvPr/>
          </p:nvSpPr>
          <p:spPr>
            <a:xfrm rot="10800000">
              <a:off x="102965" y="355310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2"/>
            <p:cNvSpPr/>
            <p:nvPr/>
          </p:nvSpPr>
          <p:spPr>
            <a:xfrm rot="10800000">
              <a:off x="369368" y="2389484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2"/>
            <p:cNvSpPr/>
            <p:nvPr/>
          </p:nvSpPr>
          <p:spPr>
            <a:xfrm rot="10800000">
              <a:off x="4238225" y="2319291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2"/>
            <p:cNvSpPr/>
            <p:nvPr/>
          </p:nvSpPr>
          <p:spPr>
            <a:xfrm rot="10800000">
              <a:off x="172231" y="518041"/>
              <a:ext cx="291431" cy="193346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2"/>
            <p:cNvSpPr/>
            <p:nvPr/>
          </p:nvSpPr>
          <p:spPr>
            <a:xfrm rot="10800000">
              <a:off x="75073" y="1983663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2"/>
            <p:cNvSpPr/>
            <p:nvPr/>
          </p:nvSpPr>
          <p:spPr>
            <a:xfrm rot="10800000">
              <a:off x="1886896" y="189155"/>
              <a:ext cx="292400" cy="193346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2"/>
            <p:cNvSpPr/>
            <p:nvPr/>
          </p:nvSpPr>
          <p:spPr>
            <a:xfrm rot="10800000">
              <a:off x="2749558" y="336281"/>
              <a:ext cx="292357" cy="194315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2"/>
            <p:cNvSpPr/>
            <p:nvPr/>
          </p:nvSpPr>
          <p:spPr>
            <a:xfrm rot="10800000">
              <a:off x="3415041" y="1411461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2"/>
            <p:cNvSpPr/>
            <p:nvPr/>
          </p:nvSpPr>
          <p:spPr>
            <a:xfrm rot="10800000">
              <a:off x="4150716" y="116055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2"/>
            <p:cNvSpPr/>
            <p:nvPr/>
          </p:nvSpPr>
          <p:spPr>
            <a:xfrm rot="10800000">
              <a:off x="950207" y="370914"/>
              <a:ext cx="291431" cy="19427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2"/>
            <p:cNvSpPr/>
            <p:nvPr/>
          </p:nvSpPr>
          <p:spPr>
            <a:xfrm rot="10800000">
              <a:off x="4227650" y="2364457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2"/>
            <p:cNvSpPr/>
            <p:nvPr/>
          </p:nvSpPr>
          <p:spPr>
            <a:xfrm rot="10800000">
              <a:off x="2619706" y="756553"/>
              <a:ext cx="614545" cy="40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2"/>
            <p:cNvSpPr/>
            <p:nvPr/>
          </p:nvSpPr>
          <p:spPr>
            <a:xfrm rot="10800000">
              <a:off x="1991721" y="1354709"/>
              <a:ext cx="614587" cy="408770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2"/>
            <p:cNvSpPr/>
            <p:nvPr/>
          </p:nvSpPr>
          <p:spPr>
            <a:xfrm rot="10800000">
              <a:off x="590564" y="782507"/>
              <a:ext cx="614545" cy="408770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2"/>
            <p:cNvSpPr/>
            <p:nvPr/>
          </p:nvSpPr>
          <p:spPr>
            <a:xfrm rot="10800000">
              <a:off x="810790" y="1575905"/>
              <a:ext cx="470283" cy="311612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2"/>
            <p:cNvSpPr/>
            <p:nvPr/>
          </p:nvSpPr>
          <p:spPr>
            <a:xfrm rot="10800000">
              <a:off x="2762029" y="1835567"/>
              <a:ext cx="469356" cy="312581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2"/>
            <p:cNvSpPr/>
            <p:nvPr/>
          </p:nvSpPr>
          <p:spPr>
            <a:xfrm rot="10800000">
              <a:off x="3961246" y="761357"/>
              <a:ext cx="470325" cy="312581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2"/>
            <p:cNvSpPr/>
            <p:nvPr/>
          </p:nvSpPr>
          <p:spPr>
            <a:xfrm rot="10800000">
              <a:off x="3442932" y="19908"/>
              <a:ext cx="614545" cy="40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2"/>
            <p:cNvSpPr/>
            <p:nvPr/>
          </p:nvSpPr>
          <p:spPr>
            <a:xfrm rot="10800000">
              <a:off x="2380267" y="4488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2"/>
            <p:cNvSpPr/>
            <p:nvPr/>
          </p:nvSpPr>
          <p:spPr>
            <a:xfrm rot="10800000">
              <a:off x="1623399" y="43924"/>
              <a:ext cx="239523" cy="134698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2"/>
            <p:cNvSpPr/>
            <p:nvPr/>
          </p:nvSpPr>
          <p:spPr>
            <a:xfrm rot="10800000">
              <a:off x="568444" y="67012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32"/>
            <p:cNvSpPr/>
            <p:nvPr/>
          </p:nvSpPr>
          <p:spPr>
            <a:xfrm rot="10800000">
              <a:off x="2181191" y="588234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32"/>
            <p:cNvSpPr/>
            <p:nvPr/>
          </p:nvSpPr>
          <p:spPr>
            <a:xfrm rot="10800000">
              <a:off x="1630141" y="609384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32"/>
            <p:cNvSpPr/>
            <p:nvPr/>
          </p:nvSpPr>
          <p:spPr>
            <a:xfrm rot="10800000">
              <a:off x="2785118" y="1463369"/>
              <a:ext cx="239523" cy="134698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2"/>
            <p:cNvSpPr/>
            <p:nvPr/>
          </p:nvSpPr>
          <p:spPr>
            <a:xfrm rot="10800000">
              <a:off x="-222087" y="815202"/>
              <a:ext cx="240492" cy="134698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2"/>
            <p:cNvSpPr/>
            <p:nvPr/>
          </p:nvSpPr>
          <p:spPr>
            <a:xfrm rot="10800000">
              <a:off x="75073" y="154224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2"/>
            <p:cNvSpPr/>
            <p:nvPr/>
          </p:nvSpPr>
          <p:spPr>
            <a:xfrm rot="10800000">
              <a:off x="1914788" y="113545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2"/>
            <p:cNvSpPr/>
            <p:nvPr/>
          </p:nvSpPr>
          <p:spPr>
            <a:xfrm rot="10800000">
              <a:off x="2095578" y="2016358"/>
              <a:ext cx="239523" cy="135625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2"/>
            <p:cNvSpPr/>
            <p:nvPr/>
          </p:nvSpPr>
          <p:spPr>
            <a:xfrm rot="10800000">
              <a:off x="3576577" y="2378908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2"/>
            <p:cNvSpPr/>
            <p:nvPr/>
          </p:nvSpPr>
          <p:spPr>
            <a:xfrm rot="10800000">
              <a:off x="4247831" y="1566298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2"/>
            <p:cNvSpPr/>
            <p:nvPr/>
          </p:nvSpPr>
          <p:spPr>
            <a:xfrm rot="10800000">
              <a:off x="9042885" y="3072283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2"/>
            <p:cNvSpPr/>
            <p:nvPr/>
          </p:nvSpPr>
          <p:spPr>
            <a:xfrm rot="10800000">
              <a:off x="8350480" y="4692700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2"/>
            <p:cNvSpPr/>
            <p:nvPr/>
          </p:nvSpPr>
          <p:spPr>
            <a:xfrm rot="10800000">
              <a:off x="8238914" y="2307746"/>
              <a:ext cx="275083" cy="242388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2"/>
            <p:cNvSpPr/>
            <p:nvPr/>
          </p:nvSpPr>
          <p:spPr>
            <a:xfrm rot="10800000">
              <a:off x="9085186" y="3623335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2"/>
            <p:cNvSpPr/>
            <p:nvPr/>
          </p:nvSpPr>
          <p:spPr>
            <a:xfrm rot="10800000">
              <a:off x="8405295" y="3393460"/>
              <a:ext cx="441464" cy="390484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2"/>
            <p:cNvSpPr/>
            <p:nvPr/>
          </p:nvSpPr>
          <p:spPr>
            <a:xfrm rot="10800000">
              <a:off x="8712061" y="4544604"/>
              <a:ext cx="578985" cy="511657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2"/>
            <p:cNvSpPr/>
            <p:nvPr/>
          </p:nvSpPr>
          <p:spPr>
            <a:xfrm rot="10800000">
              <a:off x="8640900" y="2340441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2"/>
            <p:cNvSpPr/>
            <p:nvPr/>
          </p:nvSpPr>
          <p:spPr>
            <a:xfrm rot="10800000">
              <a:off x="8307210" y="2953975"/>
              <a:ext cx="226041" cy="168361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2"/>
            <p:cNvSpPr/>
            <p:nvPr/>
          </p:nvSpPr>
          <p:spPr>
            <a:xfrm rot="10800000">
              <a:off x="4551817" y="4449427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2"/>
            <p:cNvSpPr/>
            <p:nvPr/>
          </p:nvSpPr>
          <p:spPr>
            <a:xfrm rot="10800000">
              <a:off x="7622473" y="4164737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2"/>
            <p:cNvSpPr/>
            <p:nvPr/>
          </p:nvSpPr>
          <p:spPr>
            <a:xfrm rot="10800000">
              <a:off x="6008757" y="4575403"/>
              <a:ext cx="274156" cy="243315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32"/>
            <p:cNvSpPr/>
            <p:nvPr/>
          </p:nvSpPr>
          <p:spPr>
            <a:xfrm rot="10800000">
              <a:off x="4950895" y="4941788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32"/>
            <p:cNvSpPr/>
            <p:nvPr/>
          </p:nvSpPr>
          <p:spPr>
            <a:xfrm rot="10800000">
              <a:off x="4571998" y="3045361"/>
              <a:ext cx="274156" cy="243315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32"/>
            <p:cNvSpPr/>
            <p:nvPr/>
          </p:nvSpPr>
          <p:spPr>
            <a:xfrm rot="10800000">
              <a:off x="6890632" y="4348435"/>
              <a:ext cx="274114" cy="242388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32"/>
            <p:cNvSpPr/>
            <p:nvPr/>
          </p:nvSpPr>
          <p:spPr>
            <a:xfrm rot="10800000">
              <a:off x="7796565" y="4625414"/>
              <a:ext cx="274114" cy="243315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32"/>
            <p:cNvSpPr/>
            <p:nvPr/>
          </p:nvSpPr>
          <p:spPr>
            <a:xfrm rot="10800000">
              <a:off x="4614341" y="3597339"/>
              <a:ext cx="578016" cy="510730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32"/>
            <p:cNvSpPr/>
            <p:nvPr/>
          </p:nvSpPr>
          <p:spPr>
            <a:xfrm rot="10800000">
              <a:off x="6057800" y="2848223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32"/>
            <p:cNvSpPr/>
            <p:nvPr/>
          </p:nvSpPr>
          <p:spPr>
            <a:xfrm rot="10800000">
              <a:off x="7115662" y="3564644"/>
              <a:ext cx="578016" cy="510688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32"/>
            <p:cNvSpPr/>
            <p:nvPr/>
          </p:nvSpPr>
          <p:spPr>
            <a:xfrm rot="10800000">
              <a:off x="5018223" y="2367364"/>
              <a:ext cx="441464" cy="391453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32"/>
            <p:cNvSpPr/>
            <p:nvPr/>
          </p:nvSpPr>
          <p:spPr>
            <a:xfrm rot="10800000">
              <a:off x="8278349" y="3790643"/>
              <a:ext cx="578016" cy="511657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32"/>
            <p:cNvSpPr/>
            <p:nvPr/>
          </p:nvSpPr>
          <p:spPr>
            <a:xfrm rot="10800000">
              <a:off x="5233646" y="4375358"/>
              <a:ext cx="578985" cy="511657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32"/>
            <p:cNvSpPr/>
            <p:nvPr/>
          </p:nvSpPr>
          <p:spPr>
            <a:xfrm rot="10800000">
              <a:off x="6305918" y="483119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32"/>
            <p:cNvSpPr/>
            <p:nvPr/>
          </p:nvSpPr>
          <p:spPr>
            <a:xfrm rot="10800000">
              <a:off x="8223535" y="3125159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32"/>
            <p:cNvSpPr/>
            <p:nvPr/>
          </p:nvSpPr>
          <p:spPr>
            <a:xfrm rot="10800000">
              <a:off x="7298390" y="4802329"/>
              <a:ext cx="226041" cy="168361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32"/>
            <p:cNvSpPr/>
            <p:nvPr/>
          </p:nvSpPr>
          <p:spPr>
            <a:xfrm rot="10800000">
              <a:off x="5781832" y="4150328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32"/>
            <p:cNvSpPr/>
            <p:nvPr/>
          </p:nvSpPr>
          <p:spPr>
            <a:xfrm rot="10800000">
              <a:off x="6299219" y="4123405"/>
              <a:ext cx="225072" cy="168319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32"/>
            <p:cNvSpPr/>
            <p:nvPr/>
          </p:nvSpPr>
          <p:spPr>
            <a:xfrm rot="10800000">
              <a:off x="5213465" y="3055936"/>
              <a:ext cx="225072" cy="169288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32"/>
            <p:cNvSpPr/>
            <p:nvPr/>
          </p:nvSpPr>
          <p:spPr>
            <a:xfrm rot="10800000">
              <a:off x="7857151" y="3619458"/>
              <a:ext cx="225999" cy="168361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32"/>
            <p:cNvSpPr/>
            <p:nvPr/>
          </p:nvSpPr>
          <p:spPr>
            <a:xfrm rot="10800000">
              <a:off x="6031846" y="3465590"/>
              <a:ext cx="225072" cy="168361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32"/>
            <p:cNvSpPr/>
            <p:nvPr/>
          </p:nvSpPr>
          <p:spPr>
            <a:xfrm rot="10800000">
              <a:off x="5861631" y="2363530"/>
              <a:ext cx="226041" cy="168319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32"/>
            <p:cNvSpPr/>
            <p:nvPr/>
          </p:nvSpPr>
          <p:spPr>
            <a:xfrm rot="10800000">
              <a:off x="5457707" y="3549266"/>
              <a:ext cx="274156" cy="242388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32"/>
            <p:cNvSpPr/>
            <p:nvPr/>
          </p:nvSpPr>
          <p:spPr>
            <a:xfrm rot="10800000">
              <a:off x="8858261" y="1293153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32"/>
            <p:cNvSpPr/>
            <p:nvPr/>
          </p:nvSpPr>
          <p:spPr>
            <a:xfrm rot="10800000">
              <a:off x="7906193" y="24711"/>
              <a:ext cx="292400" cy="19427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32"/>
            <p:cNvSpPr/>
            <p:nvPr/>
          </p:nvSpPr>
          <p:spPr>
            <a:xfrm rot="10800000">
              <a:off x="8746694" y="4488"/>
              <a:ext cx="291431" cy="194315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32"/>
            <p:cNvSpPr/>
            <p:nvPr/>
          </p:nvSpPr>
          <p:spPr>
            <a:xfrm rot="10800000">
              <a:off x="8642838" y="1724000"/>
              <a:ext cx="469356" cy="311612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32"/>
            <p:cNvSpPr/>
            <p:nvPr/>
          </p:nvSpPr>
          <p:spPr>
            <a:xfrm rot="10800000">
              <a:off x="8850551" y="269923"/>
              <a:ext cx="615514" cy="408770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32"/>
            <p:cNvSpPr/>
            <p:nvPr/>
          </p:nvSpPr>
          <p:spPr>
            <a:xfrm rot="10800000">
              <a:off x="7810005" y="1137347"/>
              <a:ext cx="614545" cy="408770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32"/>
            <p:cNvSpPr/>
            <p:nvPr/>
          </p:nvSpPr>
          <p:spPr>
            <a:xfrm rot="10800000">
              <a:off x="9352559" y="1304697"/>
              <a:ext cx="239481" cy="134698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32"/>
            <p:cNvSpPr/>
            <p:nvPr/>
          </p:nvSpPr>
          <p:spPr>
            <a:xfrm rot="10800000">
              <a:off x="7892711" y="409381"/>
              <a:ext cx="239523" cy="134655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32"/>
            <p:cNvSpPr/>
            <p:nvPr/>
          </p:nvSpPr>
          <p:spPr>
            <a:xfrm rot="10800000">
              <a:off x="8255261" y="2376970"/>
              <a:ext cx="292400" cy="193346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32"/>
            <p:cNvSpPr/>
            <p:nvPr/>
          </p:nvSpPr>
          <p:spPr>
            <a:xfrm rot="10800000">
              <a:off x="5642374" y="189155"/>
              <a:ext cx="215466" cy="193346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32"/>
            <p:cNvSpPr/>
            <p:nvPr/>
          </p:nvSpPr>
          <p:spPr>
            <a:xfrm rot="10800000">
              <a:off x="6279964" y="336281"/>
              <a:ext cx="215466" cy="194315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32"/>
            <p:cNvSpPr/>
            <p:nvPr/>
          </p:nvSpPr>
          <p:spPr>
            <a:xfrm rot="10800000">
              <a:off x="6772366" y="1411461"/>
              <a:ext cx="215423" cy="19427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32"/>
            <p:cNvSpPr/>
            <p:nvPr/>
          </p:nvSpPr>
          <p:spPr>
            <a:xfrm rot="10800000">
              <a:off x="7316676" y="116055"/>
              <a:ext cx="215466" cy="194315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32"/>
            <p:cNvSpPr/>
            <p:nvPr/>
          </p:nvSpPr>
          <p:spPr>
            <a:xfrm rot="10800000">
              <a:off x="4948999" y="370914"/>
              <a:ext cx="215466" cy="19427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32"/>
            <p:cNvSpPr/>
            <p:nvPr/>
          </p:nvSpPr>
          <p:spPr>
            <a:xfrm rot="10800000">
              <a:off x="7372459" y="2364457"/>
              <a:ext cx="216393" cy="194315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32"/>
            <p:cNvSpPr/>
            <p:nvPr/>
          </p:nvSpPr>
          <p:spPr>
            <a:xfrm rot="10800000">
              <a:off x="6183818" y="756553"/>
              <a:ext cx="454905" cy="40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32"/>
            <p:cNvSpPr/>
            <p:nvPr/>
          </p:nvSpPr>
          <p:spPr>
            <a:xfrm rot="10800000">
              <a:off x="5719307" y="1354709"/>
              <a:ext cx="454905" cy="408770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32"/>
            <p:cNvSpPr/>
            <p:nvPr/>
          </p:nvSpPr>
          <p:spPr>
            <a:xfrm rot="10800000">
              <a:off x="4682596" y="782507"/>
              <a:ext cx="454947" cy="408770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32"/>
            <p:cNvSpPr/>
            <p:nvPr/>
          </p:nvSpPr>
          <p:spPr>
            <a:xfrm rot="10800000">
              <a:off x="4846112" y="1575905"/>
              <a:ext cx="347172" cy="311612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32"/>
            <p:cNvSpPr/>
            <p:nvPr/>
          </p:nvSpPr>
          <p:spPr>
            <a:xfrm rot="10800000">
              <a:off x="6289570" y="1835567"/>
              <a:ext cx="347214" cy="312581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32"/>
            <p:cNvSpPr/>
            <p:nvPr/>
          </p:nvSpPr>
          <p:spPr>
            <a:xfrm rot="10800000">
              <a:off x="7176248" y="761357"/>
              <a:ext cx="347214" cy="312581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32"/>
            <p:cNvSpPr/>
            <p:nvPr/>
          </p:nvSpPr>
          <p:spPr>
            <a:xfrm rot="10800000">
              <a:off x="6792548" y="19908"/>
              <a:ext cx="454905" cy="40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2"/>
            <p:cNvSpPr/>
            <p:nvPr/>
          </p:nvSpPr>
          <p:spPr>
            <a:xfrm rot="10800000">
              <a:off x="6006862" y="4488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32"/>
            <p:cNvSpPr/>
            <p:nvPr/>
          </p:nvSpPr>
          <p:spPr>
            <a:xfrm rot="10800000">
              <a:off x="5447132" y="43924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32"/>
            <p:cNvSpPr/>
            <p:nvPr/>
          </p:nvSpPr>
          <p:spPr>
            <a:xfrm rot="10800000">
              <a:off x="4666248" y="67012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32"/>
            <p:cNvSpPr/>
            <p:nvPr/>
          </p:nvSpPr>
          <p:spPr>
            <a:xfrm rot="10800000">
              <a:off x="5858766" y="588234"/>
              <a:ext cx="177926" cy="134698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32"/>
            <p:cNvSpPr/>
            <p:nvPr/>
          </p:nvSpPr>
          <p:spPr>
            <a:xfrm rot="10800000">
              <a:off x="5451935" y="609384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32"/>
            <p:cNvSpPr/>
            <p:nvPr/>
          </p:nvSpPr>
          <p:spPr>
            <a:xfrm rot="10800000">
              <a:off x="6305918" y="1463369"/>
              <a:ext cx="176999" cy="134698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32"/>
            <p:cNvSpPr/>
            <p:nvPr/>
          </p:nvSpPr>
          <p:spPr>
            <a:xfrm rot="10800000">
              <a:off x="5662555" y="1135451"/>
              <a:ext cx="176999" cy="134655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32"/>
            <p:cNvSpPr/>
            <p:nvPr/>
          </p:nvSpPr>
          <p:spPr>
            <a:xfrm rot="10800000">
              <a:off x="5796241" y="2016358"/>
              <a:ext cx="176999" cy="135625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32"/>
            <p:cNvSpPr/>
            <p:nvPr/>
          </p:nvSpPr>
          <p:spPr>
            <a:xfrm rot="10800000">
              <a:off x="6891601" y="2378908"/>
              <a:ext cx="176999" cy="134655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32"/>
            <p:cNvSpPr/>
            <p:nvPr/>
          </p:nvSpPr>
          <p:spPr>
            <a:xfrm rot="10800000">
              <a:off x="7387838" y="1566298"/>
              <a:ext cx="177926" cy="134655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6" name="Google Shape;3846;p32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2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2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9" name="Google Shape;3849;p32"/>
          <p:cNvGrpSpPr/>
          <p:nvPr/>
        </p:nvGrpSpPr>
        <p:grpSpPr>
          <a:xfrm flipH="1">
            <a:off x="-556149" y="3853835"/>
            <a:ext cx="2542488" cy="1289042"/>
            <a:chOff x="1786025" y="3418000"/>
            <a:chExt cx="3992600" cy="2024250"/>
          </a:xfrm>
        </p:grpSpPr>
        <p:sp>
          <p:nvSpPr>
            <p:cNvPr id="3850" name="Google Shape;3850;p32"/>
            <p:cNvSpPr/>
            <p:nvPr/>
          </p:nvSpPr>
          <p:spPr>
            <a:xfrm>
              <a:off x="4619525" y="3576300"/>
              <a:ext cx="1159100" cy="1865950"/>
            </a:xfrm>
            <a:custGeom>
              <a:avLst/>
              <a:gdLst/>
              <a:ahLst/>
              <a:cxnLst/>
              <a:rect l="l" t="t" r="r" b="b"/>
              <a:pathLst>
                <a:path w="46364" h="74638" extrusionOk="0">
                  <a:moveTo>
                    <a:pt x="19377" y="0"/>
                  </a:moveTo>
                  <a:cubicBezTo>
                    <a:pt x="1472" y="6593"/>
                    <a:pt x="0" y="51258"/>
                    <a:pt x="4903" y="74637"/>
                  </a:cubicBezTo>
                  <a:lnTo>
                    <a:pt x="45617" y="74637"/>
                  </a:lnTo>
                  <a:cubicBezTo>
                    <a:pt x="46364" y="32263"/>
                    <a:pt x="36583" y="9425"/>
                    <a:pt x="2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32"/>
            <p:cNvSpPr/>
            <p:nvPr/>
          </p:nvSpPr>
          <p:spPr>
            <a:xfrm>
              <a:off x="2436775" y="3576300"/>
              <a:ext cx="3274400" cy="1865950"/>
            </a:xfrm>
            <a:custGeom>
              <a:avLst/>
              <a:gdLst/>
              <a:ahLst/>
              <a:cxnLst/>
              <a:rect l="l" t="t" r="r" b="b"/>
              <a:pathLst>
                <a:path w="130976" h="74638" extrusionOk="0">
                  <a:moveTo>
                    <a:pt x="17902" y="0"/>
                  </a:moveTo>
                  <a:cubicBezTo>
                    <a:pt x="1" y="6593"/>
                    <a:pt x="4415" y="40384"/>
                    <a:pt x="10545" y="74637"/>
                  </a:cubicBezTo>
                  <a:lnTo>
                    <a:pt x="130229" y="74637"/>
                  </a:lnTo>
                  <a:cubicBezTo>
                    <a:pt x="130975" y="32263"/>
                    <a:pt x="121195" y="9425"/>
                    <a:pt x="10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32"/>
            <p:cNvSpPr/>
            <p:nvPr/>
          </p:nvSpPr>
          <p:spPr>
            <a:xfrm>
              <a:off x="2958000" y="4498050"/>
              <a:ext cx="2682400" cy="97400"/>
            </a:xfrm>
            <a:custGeom>
              <a:avLst/>
              <a:gdLst/>
              <a:ahLst/>
              <a:cxnLst/>
              <a:rect l="l" t="t" r="r" b="b"/>
              <a:pathLst>
                <a:path w="107296" h="3896" extrusionOk="0">
                  <a:moveTo>
                    <a:pt x="0" y="0"/>
                  </a:moveTo>
                  <a:lnTo>
                    <a:pt x="0" y="3896"/>
                  </a:lnTo>
                  <a:lnTo>
                    <a:pt x="107295" y="3896"/>
                  </a:lnTo>
                  <a:lnTo>
                    <a:pt x="106742" y="0"/>
                  </a:lnTo>
                  <a:close/>
                </a:path>
              </a:pathLst>
            </a:custGeom>
            <a:solidFill>
              <a:srgbClr val="84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2"/>
            <p:cNvSpPr/>
            <p:nvPr/>
          </p:nvSpPr>
          <p:spPr>
            <a:xfrm>
              <a:off x="2613850" y="3576300"/>
              <a:ext cx="3008950" cy="926700"/>
            </a:xfrm>
            <a:custGeom>
              <a:avLst/>
              <a:gdLst/>
              <a:ahLst/>
              <a:cxnLst/>
              <a:rect l="l" t="t" r="r" b="b"/>
              <a:pathLst>
                <a:path w="120358" h="37068" extrusionOk="0">
                  <a:moveTo>
                    <a:pt x="10819" y="0"/>
                  </a:moveTo>
                  <a:cubicBezTo>
                    <a:pt x="5277" y="2042"/>
                    <a:pt x="1875" y="6696"/>
                    <a:pt x="0" y="13161"/>
                  </a:cubicBezTo>
                  <a:cubicBezTo>
                    <a:pt x="987" y="20870"/>
                    <a:pt x="2338" y="28956"/>
                    <a:pt x="3788" y="37068"/>
                  </a:cubicBezTo>
                  <a:lnTo>
                    <a:pt x="120358" y="37068"/>
                  </a:lnTo>
                  <a:cubicBezTo>
                    <a:pt x="116613" y="17927"/>
                    <a:pt x="109462" y="6126"/>
                    <a:pt x="100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2"/>
            <p:cNvSpPr/>
            <p:nvPr/>
          </p:nvSpPr>
          <p:spPr>
            <a:xfrm>
              <a:off x="2958000" y="4460525"/>
              <a:ext cx="2703850" cy="97500"/>
            </a:xfrm>
            <a:custGeom>
              <a:avLst/>
              <a:gdLst/>
              <a:ahLst/>
              <a:cxnLst/>
              <a:rect l="l" t="t" r="r" b="b"/>
              <a:pathLst>
                <a:path w="108154" h="3900" extrusionOk="0">
                  <a:moveTo>
                    <a:pt x="0" y="0"/>
                  </a:moveTo>
                  <a:lnTo>
                    <a:pt x="0" y="3899"/>
                  </a:lnTo>
                  <a:lnTo>
                    <a:pt x="108153" y="3899"/>
                  </a:lnTo>
                  <a:lnTo>
                    <a:pt x="1081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2"/>
            <p:cNvSpPr/>
            <p:nvPr/>
          </p:nvSpPr>
          <p:spPr>
            <a:xfrm>
              <a:off x="3452500" y="4155825"/>
              <a:ext cx="1908950" cy="69950"/>
            </a:xfrm>
            <a:custGeom>
              <a:avLst/>
              <a:gdLst/>
              <a:ahLst/>
              <a:cxnLst/>
              <a:rect l="l" t="t" r="r" b="b"/>
              <a:pathLst>
                <a:path w="76358" h="2798" extrusionOk="0">
                  <a:moveTo>
                    <a:pt x="0" y="1"/>
                  </a:moveTo>
                  <a:lnTo>
                    <a:pt x="40877" y="2798"/>
                  </a:lnTo>
                  <a:lnTo>
                    <a:pt x="76358" y="11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32"/>
            <p:cNvSpPr/>
            <p:nvPr/>
          </p:nvSpPr>
          <p:spPr>
            <a:xfrm>
              <a:off x="3583325" y="4785250"/>
              <a:ext cx="1908850" cy="69950"/>
            </a:xfrm>
            <a:custGeom>
              <a:avLst/>
              <a:gdLst/>
              <a:ahLst/>
              <a:cxnLst/>
              <a:rect l="l" t="t" r="r" b="b"/>
              <a:pathLst>
                <a:path w="76354" h="2798" extrusionOk="0">
                  <a:moveTo>
                    <a:pt x="1" y="0"/>
                  </a:moveTo>
                  <a:lnTo>
                    <a:pt x="40873" y="2797"/>
                  </a:lnTo>
                  <a:lnTo>
                    <a:pt x="76354" y="12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32"/>
            <p:cNvSpPr/>
            <p:nvPr/>
          </p:nvSpPr>
          <p:spPr>
            <a:xfrm>
              <a:off x="4167800" y="3930950"/>
              <a:ext cx="1181325" cy="40025"/>
            </a:xfrm>
            <a:custGeom>
              <a:avLst/>
              <a:gdLst/>
              <a:ahLst/>
              <a:cxnLst/>
              <a:rect l="l" t="t" r="r" b="b"/>
              <a:pathLst>
                <a:path w="47253" h="1601" extrusionOk="0">
                  <a:moveTo>
                    <a:pt x="1" y="0"/>
                  </a:moveTo>
                  <a:lnTo>
                    <a:pt x="26164" y="1600"/>
                  </a:lnTo>
                  <a:lnTo>
                    <a:pt x="47252" y="2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32"/>
            <p:cNvSpPr/>
            <p:nvPr/>
          </p:nvSpPr>
          <p:spPr>
            <a:xfrm>
              <a:off x="3615925" y="5027500"/>
              <a:ext cx="1181325" cy="40050"/>
            </a:xfrm>
            <a:custGeom>
              <a:avLst/>
              <a:gdLst/>
              <a:ahLst/>
              <a:cxnLst/>
              <a:rect l="l" t="t" r="r" b="b"/>
              <a:pathLst>
                <a:path w="47253" h="1602" extrusionOk="0">
                  <a:moveTo>
                    <a:pt x="1" y="1"/>
                  </a:moveTo>
                  <a:lnTo>
                    <a:pt x="26160" y="1601"/>
                  </a:lnTo>
                  <a:lnTo>
                    <a:pt x="47252" y="1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2"/>
            <p:cNvSpPr/>
            <p:nvPr/>
          </p:nvSpPr>
          <p:spPr>
            <a:xfrm>
              <a:off x="3252275" y="3696175"/>
              <a:ext cx="1908850" cy="69950"/>
            </a:xfrm>
            <a:custGeom>
              <a:avLst/>
              <a:gdLst/>
              <a:ahLst/>
              <a:cxnLst/>
              <a:rect l="l" t="t" r="r" b="b"/>
              <a:pathLst>
                <a:path w="76354" h="2798" extrusionOk="0">
                  <a:moveTo>
                    <a:pt x="0" y="1"/>
                  </a:moveTo>
                  <a:lnTo>
                    <a:pt x="40873" y="2798"/>
                  </a:lnTo>
                  <a:lnTo>
                    <a:pt x="76353" y="12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2"/>
            <p:cNvSpPr/>
            <p:nvPr/>
          </p:nvSpPr>
          <p:spPr>
            <a:xfrm>
              <a:off x="3959325" y="5229875"/>
              <a:ext cx="1680000" cy="69950"/>
            </a:xfrm>
            <a:custGeom>
              <a:avLst/>
              <a:gdLst/>
              <a:ahLst/>
              <a:cxnLst/>
              <a:rect l="l" t="t" r="r" b="b"/>
              <a:pathLst>
                <a:path w="67200" h="2798" extrusionOk="0">
                  <a:moveTo>
                    <a:pt x="31226" y="1"/>
                  </a:moveTo>
                  <a:lnTo>
                    <a:pt x="0" y="1601"/>
                  </a:lnTo>
                  <a:lnTo>
                    <a:pt x="67199" y="2798"/>
                  </a:lnTo>
                  <a:lnTo>
                    <a:pt x="31226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32"/>
            <p:cNvSpPr/>
            <p:nvPr/>
          </p:nvSpPr>
          <p:spPr>
            <a:xfrm>
              <a:off x="4460475" y="4286675"/>
              <a:ext cx="222450" cy="376225"/>
            </a:xfrm>
            <a:custGeom>
              <a:avLst/>
              <a:gdLst/>
              <a:ahLst/>
              <a:cxnLst/>
              <a:rect l="l" t="t" r="r" b="b"/>
              <a:pathLst>
                <a:path w="8898" h="15049" extrusionOk="0">
                  <a:moveTo>
                    <a:pt x="4552" y="0"/>
                  </a:moveTo>
                  <a:cubicBezTo>
                    <a:pt x="2072" y="0"/>
                    <a:pt x="0" y="3089"/>
                    <a:pt x="241" y="6418"/>
                  </a:cubicBezTo>
                  <a:lnTo>
                    <a:pt x="863" y="15049"/>
                  </a:lnTo>
                  <a:lnTo>
                    <a:pt x="8897" y="15049"/>
                  </a:lnTo>
                  <a:lnTo>
                    <a:pt x="8125" y="4380"/>
                  </a:lnTo>
                  <a:cubicBezTo>
                    <a:pt x="7941" y="1841"/>
                    <a:pt x="7932" y="0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32"/>
            <p:cNvSpPr/>
            <p:nvPr/>
          </p:nvSpPr>
          <p:spPr>
            <a:xfrm>
              <a:off x="4491800" y="4286675"/>
              <a:ext cx="234025" cy="376225"/>
            </a:xfrm>
            <a:custGeom>
              <a:avLst/>
              <a:gdLst/>
              <a:ahLst/>
              <a:cxnLst/>
              <a:rect l="l" t="t" r="r" b="b"/>
              <a:pathLst>
                <a:path w="9361" h="15049" extrusionOk="0">
                  <a:moveTo>
                    <a:pt x="4787" y="0"/>
                  </a:moveTo>
                  <a:cubicBezTo>
                    <a:pt x="2184" y="0"/>
                    <a:pt x="0" y="3089"/>
                    <a:pt x="253" y="6418"/>
                  </a:cubicBezTo>
                  <a:lnTo>
                    <a:pt x="909" y="15049"/>
                  </a:lnTo>
                  <a:lnTo>
                    <a:pt x="9360" y="15049"/>
                  </a:lnTo>
                  <a:lnTo>
                    <a:pt x="8550" y="4380"/>
                  </a:lnTo>
                  <a:cubicBezTo>
                    <a:pt x="8356" y="1841"/>
                    <a:pt x="6778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32"/>
            <p:cNvSpPr/>
            <p:nvPr/>
          </p:nvSpPr>
          <p:spPr>
            <a:xfrm>
              <a:off x="4527500" y="4297300"/>
              <a:ext cx="174825" cy="354350"/>
            </a:xfrm>
            <a:custGeom>
              <a:avLst/>
              <a:gdLst/>
              <a:ahLst/>
              <a:cxnLst/>
              <a:rect l="l" t="t" r="r" b="b"/>
              <a:pathLst>
                <a:path w="6993" h="14174" extrusionOk="0">
                  <a:moveTo>
                    <a:pt x="3900" y="1"/>
                  </a:moveTo>
                  <a:cubicBezTo>
                    <a:pt x="3829" y="1"/>
                    <a:pt x="3756" y="3"/>
                    <a:pt x="3681" y="9"/>
                  </a:cubicBezTo>
                  <a:lnTo>
                    <a:pt x="1" y="14173"/>
                  </a:lnTo>
                  <a:lnTo>
                    <a:pt x="3312" y="14173"/>
                  </a:lnTo>
                  <a:lnTo>
                    <a:pt x="6993" y="4431"/>
                  </a:lnTo>
                  <a:cubicBezTo>
                    <a:pt x="6993" y="4431"/>
                    <a:pt x="6874" y="1"/>
                    <a:pt x="3900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32"/>
            <p:cNvSpPr/>
            <p:nvPr/>
          </p:nvSpPr>
          <p:spPr>
            <a:xfrm>
              <a:off x="4605250" y="4507175"/>
              <a:ext cx="38525" cy="70375"/>
            </a:xfrm>
            <a:custGeom>
              <a:avLst/>
              <a:gdLst/>
              <a:ahLst/>
              <a:cxnLst/>
              <a:rect l="l" t="t" r="r" b="b"/>
              <a:pathLst>
                <a:path w="1541" h="2815" extrusionOk="0">
                  <a:moveTo>
                    <a:pt x="773" y="0"/>
                  </a:moveTo>
                  <a:cubicBezTo>
                    <a:pt x="352" y="0"/>
                    <a:pt x="1" y="579"/>
                    <a:pt x="48" y="1201"/>
                  </a:cubicBezTo>
                  <a:lnTo>
                    <a:pt x="172" y="2814"/>
                  </a:lnTo>
                  <a:lnTo>
                    <a:pt x="1541" y="2814"/>
                  </a:lnTo>
                  <a:lnTo>
                    <a:pt x="1390" y="819"/>
                  </a:lnTo>
                  <a:cubicBezTo>
                    <a:pt x="1356" y="343"/>
                    <a:pt x="1095" y="0"/>
                    <a:pt x="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2"/>
            <p:cNvSpPr/>
            <p:nvPr/>
          </p:nvSpPr>
          <p:spPr>
            <a:xfrm>
              <a:off x="2425000" y="3651800"/>
              <a:ext cx="1079850" cy="1767925"/>
            </a:xfrm>
            <a:custGeom>
              <a:avLst/>
              <a:gdLst/>
              <a:ahLst/>
              <a:cxnLst/>
              <a:rect l="l" t="t" r="r" b="b"/>
              <a:pathLst>
                <a:path w="43194" h="70717" extrusionOk="0">
                  <a:moveTo>
                    <a:pt x="18047" y="0"/>
                  </a:moveTo>
                  <a:cubicBezTo>
                    <a:pt x="1373" y="6250"/>
                    <a:pt x="0" y="48564"/>
                    <a:pt x="4569" y="70717"/>
                  </a:cubicBezTo>
                  <a:lnTo>
                    <a:pt x="42494" y="70717"/>
                  </a:lnTo>
                  <a:cubicBezTo>
                    <a:pt x="43194" y="30569"/>
                    <a:pt x="34082" y="8931"/>
                    <a:pt x="21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2"/>
            <p:cNvSpPr/>
            <p:nvPr/>
          </p:nvSpPr>
          <p:spPr>
            <a:xfrm>
              <a:off x="2491900" y="4460525"/>
              <a:ext cx="927900" cy="97500"/>
            </a:xfrm>
            <a:custGeom>
              <a:avLst/>
              <a:gdLst/>
              <a:ahLst/>
              <a:cxnLst/>
              <a:rect l="l" t="t" r="r" b="b"/>
              <a:pathLst>
                <a:path w="37116" h="3900" extrusionOk="0">
                  <a:moveTo>
                    <a:pt x="1" y="0"/>
                  </a:moveTo>
                  <a:lnTo>
                    <a:pt x="1" y="3899"/>
                  </a:lnTo>
                  <a:lnTo>
                    <a:pt x="37116" y="3899"/>
                  </a:lnTo>
                  <a:lnTo>
                    <a:pt x="37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2"/>
            <p:cNvSpPr/>
            <p:nvPr/>
          </p:nvSpPr>
          <p:spPr>
            <a:xfrm>
              <a:off x="2737175" y="4192500"/>
              <a:ext cx="591700" cy="69325"/>
            </a:xfrm>
            <a:custGeom>
              <a:avLst/>
              <a:gdLst/>
              <a:ahLst/>
              <a:cxnLst/>
              <a:rect l="l" t="t" r="r" b="b"/>
              <a:pathLst>
                <a:path w="23668" h="2773" extrusionOk="0">
                  <a:moveTo>
                    <a:pt x="22569" y="1"/>
                  </a:moveTo>
                  <a:lnTo>
                    <a:pt x="1" y="2631"/>
                  </a:lnTo>
                  <a:lnTo>
                    <a:pt x="23667" y="2772"/>
                  </a:lnTo>
                  <a:lnTo>
                    <a:pt x="22569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2"/>
            <p:cNvSpPr/>
            <p:nvPr/>
          </p:nvSpPr>
          <p:spPr>
            <a:xfrm>
              <a:off x="2580925" y="4007850"/>
              <a:ext cx="401550" cy="66825"/>
            </a:xfrm>
            <a:custGeom>
              <a:avLst/>
              <a:gdLst/>
              <a:ahLst/>
              <a:cxnLst/>
              <a:rect l="l" t="t" r="r" b="b"/>
              <a:pathLst>
                <a:path w="16062" h="2673" extrusionOk="0">
                  <a:moveTo>
                    <a:pt x="1047" y="0"/>
                  </a:moveTo>
                  <a:lnTo>
                    <a:pt x="0" y="2673"/>
                  </a:lnTo>
                  <a:lnTo>
                    <a:pt x="16061" y="1321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6D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2"/>
            <p:cNvSpPr/>
            <p:nvPr/>
          </p:nvSpPr>
          <p:spPr>
            <a:xfrm>
              <a:off x="2501450" y="4790300"/>
              <a:ext cx="928650" cy="52450"/>
            </a:xfrm>
            <a:custGeom>
              <a:avLst/>
              <a:gdLst/>
              <a:ahLst/>
              <a:cxnLst/>
              <a:rect l="l" t="t" r="r" b="b"/>
              <a:pathLst>
                <a:path w="37146" h="2098" extrusionOk="0">
                  <a:moveTo>
                    <a:pt x="1" y="0"/>
                  </a:moveTo>
                  <a:lnTo>
                    <a:pt x="22063" y="2098"/>
                  </a:lnTo>
                  <a:lnTo>
                    <a:pt x="37146" y="5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2"/>
            <p:cNvSpPr/>
            <p:nvPr/>
          </p:nvSpPr>
          <p:spPr>
            <a:xfrm>
              <a:off x="2528800" y="5198675"/>
              <a:ext cx="665250" cy="56425"/>
            </a:xfrm>
            <a:custGeom>
              <a:avLst/>
              <a:gdLst/>
              <a:ahLst/>
              <a:cxnLst/>
              <a:rect l="l" t="t" r="r" b="b"/>
              <a:pathLst>
                <a:path w="26610" h="2257" extrusionOk="0">
                  <a:moveTo>
                    <a:pt x="1" y="0"/>
                  </a:moveTo>
                  <a:lnTo>
                    <a:pt x="211" y="2257"/>
                  </a:lnTo>
                  <a:lnTo>
                    <a:pt x="26610" y="1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2"/>
            <p:cNvSpPr/>
            <p:nvPr/>
          </p:nvSpPr>
          <p:spPr>
            <a:xfrm>
              <a:off x="2400000" y="3576300"/>
              <a:ext cx="1159125" cy="1865950"/>
            </a:xfrm>
            <a:custGeom>
              <a:avLst/>
              <a:gdLst/>
              <a:ahLst/>
              <a:cxnLst/>
              <a:rect l="l" t="t" r="r" b="b"/>
              <a:pathLst>
                <a:path w="46365" h="74638" extrusionOk="0">
                  <a:moveTo>
                    <a:pt x="22479" y="3402"/>
                  </a:moveTo>
                  <a:cubicBezTo>
                    <a:pt x="34237" y="12071"/>
                    <a:pt x="42889" y="33065"/>
                    <a:pt x="42229" y="72029"/>
                  </a:cubicBezTo>
                  <a:lnTo>
                    <a:pt x="6199" y="72029"/>
                  </a:lnTo>
                  <a:cubicBezTo>
                    <a:pt x="1858" y="50533"/>
                    <a:pt x="3162" y="9468"/>
                    <a:pt x="19004" y="3402"/>
                  </a:cubicBezTo>
                  <a:close/>
                  <a:moveTo>
                    <a:pt x="18150" y="0"/>
                  </a:moveTo>
                  <a:cubicBezTo>
                    <a:pt x="245" y="6593"/>
                    <a:pt x="1" y="51258"/>
                    <a:pt x="4904" y="74637"/>
                  </a:cubicBezTo>
                  <a:lnTo>
                    <a:pt x="45618" y="74637"/>
                  </a:lnTo>
                  <a:cubicBezTo>
                    <a:pt x="46364" y="32263"/>
                    <a:pt x="36584" y="9425"/>
                    <a:pt x="23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2"/>
            <p:cNvSpPr/>
            <p:nvPr/>
          </p:nvSpPr>
          <p:spPr>
            <a:xfrm>
              <a:off x="4596250" y="4426100"/>
              <a:ext cx="51175" cy="80975"/>
            </a:xfrm>
            <a:custGeom>
              <a:avLst/>
              <a:gdLst/>
              <a:ahLst/>
              <a:cxnLst/>
              <a:rect l="l" t="t" r="r" b="b"/>
              <a:pathLst>
                <a:path w="2047" h="3239" extrusionOk="0">
                  <a:moveTo>
                    <a:pt x="991" y="0"/>
                  </a:moveTo>
                  <a:cubicBezTo>
                    <a:pt x="438" y="0"/>
                    <a:pt x="0" y="725"/>
                    <a:pt x="17" y="1622"/>
                  </a:cubicBezTo>
                  <a:cubicBezTo>
                    <a:pt x="35" y="2514"/>
                    <a:pt x="498" y="3239"/>
                    <a:pt x="1056" y="3239"/>
                  </a:cubicBezTo>
                  <a:cubicBezTo>
                    <a:pt x="1609" y="3239"/>
                    <a:pt x="2046" y="2514"/>
                    <a:pt x="2029" y="1622"/>
                  </a:cubicBezTo>
                  <a:cubicBezTo>
                    <a:pt x="2012" y="725"/>
                    <a:pt x="1549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2"/>
            <p:cNvSpPr/>
            <p:nvPr/>
          </p:nvSpPr>
          <p:spPr>
            <a:xfrm>
              <a:off x="1786025" y="3418000"/>
              <a:ext cx="1533175" cy="2020500"/>
            </a:xfrm>
            <a:custGeom>
              <a:avLst/>
              <a:gdLst/>
              <a:ahLst/>
              <a:cxnLst/>
              <a:rect l="l" t="t" r="r" b="b"/>
              <a:pathLst>
                <a:path w="61327" h="80820" extrusionOk="0">
                  <a:moveTo>
                    <a:pt x="14766" y="0"/>
                  </a:moveTo>
                  <a:cubicBezTo>
                    <a:pt x="653" y="32470"/>
                    <a:pt x="1" y="54939"/>
                    <a:pt x="7885" y="80819"/>
                  </a:cubicBezTo>
                  <a:cubicBezTo>
                    <a:pt x="30754" y="72634"/>
                    <a:pt x="46120" y="57852"/>
                    <a:pt x="61327" y="22860"/>
                  </a:cubicBezTo>
                  <a:lnTo>
                    <a:pt x="14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2"/>
            <p:cNvSpPr/>
            <p:nvPr/>
          </p:nvSpPr>
          <p:spPr>
            <a:xfrm>
              <a:off x="1821100" y="3472050"/>
              <a:ext cx="1426375" cy="1879675"/>
            </a:xfrm>
            <a:custGeom>
              <a:avLst/>
              <a:gdLst/>
              <a:ahLst/>
              <a:cxnLst/>
              <a:rect l="l" t="t" r="r" b="b"/>
              <a:pathLst>
                <a:path w="57055" h="75187" extrusionOk="0">
                  <a:moveTo>
                    <a:pt x="13736" y="0"/>
                  </a:moveTo>
                  <a:cubicBezTo>
                    <a:pt x="605" y="30205"/>
                    <a:pt x="1" y="51113"/>
                    <a:pt x="7336" y="75187"/>
                  </a:cubicBezTo>
                  <a:cubicBezTo>
                    <a:pt x="28609" y="67573"/>
                    <a:pt x="42902" y="53820"/>
                    <a:pt x="57054" y="21265"/>
                  </a:cubicBezTo>
                  <a:lnTo>
                    <a:pt x="137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2"/>
            <p:cNvSpPr/>
            <p:nvPr/>
          </p:nvSpPr>
          <p:spPr>
            <a:xfrm>
              <a:off x="2023900" y="3732975"/>
              <a:ext cx="1183025" cy="1556350"/>
            </a:xfrm>
            <a:custGeom>
              <a:avLst/>
              <a:gdLst/>
              <a:ahLst/>
              <a:cxnLst/>
              <a:rect l="l" t="t" r="r" b="b"/>
              <a:pathLst>
                <a:path w="47321" h="62254" extrusionOk="0">
                  <a:moveTo>
                    <a:pt x="23663" y="0"/>
                  </a:moveTo>
                  <a:cubicBezTo>
                    <a:pt x="13818" y="17181"/>
                    <a:pt x="4363" y="47299"/>
                    <a:pt x="0" y="61923"/>
                  </a:cubicBezTo>
                  <a:lnTo>
                    <a:pt x="5" y="61923"/>
                  </a:lnTo>
                  <a:cubicBezTo>
                    <a:pt x="39" y="62034"/>
                    <a:pt x="69" y="62142"/>
                    <a:pt x="103" y="62253"/>
                  </a:cubicBezTo>
                  <a:cubicBezTo>
                    <a:pt x="20308" y="55085"/>
                    <a:pt x="33881" y="42143"/>
                    <a:pt x="47321" y="11510"/>
                  </a:cubicBezTo>
                  <a:lnTo>
                    <a:pt x="236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2"/>
            <p:cNvSpPr/>
            <p:nvPr/>
          </p:nvSpPr>
          <p:spPr>
            <a:xfrm>
              <a:off x="2016275" y="3724500"/>
              <a:ext cx="598675" cy="1572975"/>
            </a:xfrm>
            <a:custGeom>
              <a:avLst/>
              <a:gdLst/>
              <a:ahLst/>
              <a:cxnLst/>
              <a:rect l="l" t="t" r="r" b="b"/>
              <a:pathLst>
                <a:path w="23947" h="62919" extrusionOk="0">
                  <a:moveTo>
                    <a:pt x="22882" y="0"/>
                  </a:moveTo>
                  <a:cubicBezTo>
                    <a:pt x="13398" y="17237"/>
                    <a:pt x="4256" y="47664"/>
                    <a:pt x="1" y="62579"/>
                  </a:cubicBezTo>
                  <a:cubicBezTo>
                    <a:pt x="31" y="62695"/>
                    <a:pt x="61" y="62807"/>
                    <a:pt x="95" y="62918"/>
                  </a:cubicBezTo>
                  <a:cubicBezTo>
                    <a:pt x="370" y="62815"/>
                    <a:pt x="640" y="62708"/>
                    <a:pt x="915" y="62605"/>
                  </a:cubicBezTo>
                  <a:cubicBezTo>
                    <a:pt x="5457" y="47068"/>
                    <a:pt x="14496" y="17902"/>
                    <a:pt x="23946" y="515"/>
                  </a:cubicBezTo>
                  <a:lnTo>
                    <a:pt x="2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2"/>
            <p:cNvSpPr/>
            <p:nvPr/>
          </p:nvSpPr>
          <p:spPr>
            <a:xfrm>
              <a:off x="1831925" y="3514950"/>
              <a:ext cx="1368450" cy="1787450"/>
            </a:xfrm>
            <a:custGeom>
              <a:avLst/>
              <a:gdLst/>
              <a:ahLst/>
              <a:cxnLst/>
              <a:rect l="l" t="t" r="r" b="b"/>
              <a:pathLst>
                <a:path w="54738" h="71498" extrusionOk="0">
                  <a:moveTo>
                    <a:pt x="13694" y="549"/>
                  </a:moveTo>
                  <a:lnTo>
                    <a:pt x="54223" y="20445"/>
                  </a:lnTo>
                  <a:cubicBezTo>
                    <a:pt x="41684" y="49234"/>
                    <a:pt x="28609" y="63424"/>
                    <a:pt x="7684" y="70974"/>
                  </a:cubicBezTo>
                  <a:cubicBezTo>
                    <a:pt x="430" y="47029"/>
                    <a:pt x="2120" y="27249"/>
                    <a:pt x="13694" y="549"/>
                  </a:cubicBezTo>
                  <a:close/>
                  <a:moveTo>
                    <a:pt x="13505" y="0"/>
                  </a:moveTo>
                  <a:lnTo>
                    <a:pt x="13423" y="189"/>
                  </a:lnTo>
                  <a:cubicBezTo>
                    <a:pt x="1700" y="27163"/>
                    <a:pt x="1" y="47102"/>
                    <a:pt x="7375" y="71300"/>
                  </a:cubicBezTo>
                  <a:lnTo>
                    <a:pt x="7435" y="71498"/>
                  </a:lnTo>
                  <a:lnTo>
                    <a:pt x="7619" y="71433"/>
                  </a:lnTo>
                  <a:cubicBezTo>
                    <a:pt x="28815" y="63845"/>
                    <a:pt x="42006" y="49543"/>
                    <a:pt x="54656" y="20432"/>
                  </a:cubicBezTo>
                  <a:lnTo>
                    <a:pt x="54738" y="20244"/>
                  </a:lnTo>
                  <a:lnTo>
                    <a:pt x="13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2"/>
            <p:cNvSpPr/>
            <p:nvPr/>
          </p:nvSpPr>
          <p:spPr>
            <a:xfrm>
              <a:off x="1982500" y="3598925"/>
              <a:ext cx="349425" cy="709875"/>
            </a:xfrm>
            <a:custGeom>
              <a:avLst/>
              <a:gdLst/>
              <a:ahLst/>
              <a:cxnLst/>
              <a:rect l="l" t="t" r="r" b="b"/>
              <a:pathLst>
                <a:path w="13977" h="28395" extrusionOk="0">
                  <a:moveTo>
                    <a:pt x="8314" y="0"/>
                  </a:moveTo>
                  <a:cubicBezTo>
                    <a:pt x="6028" y="5084"/>
                    <a:pt x="2214" y="13543"/>
                    <a:pt x="1" y="28394"/>
                  </a:cubicBezTo>
                  <a:cubicBezTo>
                    <a:pt x="6500" y="14585"/>
                    <a:pt x="11334" y="6679"/>
                    <a:pt x="13977" y="2763"/>
                  </a:cubicBezTo>
                  <a:lnTo>
                    <a:pt x="831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2"/>
            <p:cNvSpPr/>
            <p:nvPr/>
          </p:nvSpPr>
          <p:spPr>
            <a:xfrm>
              <a:off x="1878150" y="3987250"/>
              <a:ext cx="1369325" cy="1364475"/>
            </a:xfrm>
            <a:custGeom>
              <a:avLst/>
              <a:gdLst/>
              <a:ahLst/>
              <a:cxnLst/>
              <a:rect l="l" t="t" r="r" b="b"/>
              <a:pathLst>
                <a:path w="54773" h="54579" extrusionOk="0">
                  <a:moveTo>
                    <a:pt x="53434" y="0"/>
                  </a:moveTo>
                  <a:cubicBezTo>
                    <a:pt x="48745" y="5564"/>
                    <a:pt x="42126" y="10939"/>
                    <a:pt x="34190" y="15212"/>
                  </a:cubicBezTo>
                  <a:cubicBezTo>
                    <a:pt x="24616" y="20369"/>
                    <a:pt x="14954" y="22946"/>
                    <a:pt x="7072" y="22946"/>
                  </a:cubicBezTo>
                  <a:cubicBezTo>
                    <a:pt x="4672" y="22946"/>
                    <a:pt x="2438" y="22707"/>
                    <a:pt x="421" y="22230"/>
                  </a:cubicBezTo>
                  <a:lnTo>
                    <a:pt x="421" y="22230"/>
                  </a:lnTo>
                  <a:cubicBezTo>
                    <a:pt x="1" y="33147"/>
                    <a:pt x="1687" y="43533"/>
                    <a:pt x="5054" y="54579"/>
                  </a:cubicBezTo>
                  <a:cubicBezTo>
                    <a:pt x="26327" y="46965"/>
                    <a:pt x="40620" y="33212"/>
                    <a:pt x="54772" y="657"/>
                  </a:cubicBezTo>
                  <a:lnTo>
                    <a:pt x="53434" y="0"/>
                  </a:ln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0" name="Google Shape;3880;p32"/>
          <p:cNvGrpSpPr/>
          <p:nvPr/>
        </p:nvGrpSpPr>
        <p:grpSpPr>
          <a:xfrm>
            <a:off x="7583679" y="3260465"/>
            <a:ext cx="692527" cy="1883028"/>
            <a:chOff x="238125" y="817675"/>
            <a:chExt cx="1500275" cy="4079350"/>
          </a:xfrm>
        </p:grpSpPr>
        <p:sp>
          <p:nvSpPr>
            <p:cNvPr id="3881" name="Google Shape;3881;p32"/>
            <p:cNvSpPr/>
            <p:nvPr/>
          </p:nvSpPr>
          <p:spPr>
            <a:xfrm>
              <a:off x="1045650" y="872150"/>
              <a:ext cx="514675" cy="902400"/>
            </a:xfrm>
            <a:custGeom>
              <a:avLst/>
              <a:gdLst/>
              <a:ahLst/>
              <a:cxnLst/>
              <a:rect l="l" t="t" r="r" b="b"/>
              <a:pathLst>
                <a:path w="20587" h="36096" extrusionOk="0">
                  <a:moveTo>
                    <a:pt x="11158" y="0"/>
                  </a:moveTo>
                  <a:cubicBezTo>
                    <a:pt x="8502" y="0"/>
                    <a:pt x="6157" y="1877"/>
                    <a:pt x="5627" y="4547"/>
                  </a:cubicBezTo>
                  <a:lnTo>
                    <a:pt x="0" y="32890"/>
                  </a:lnTo>
                  <a:lnTo>
                    <a:pt x="10205" y="36095"/>
                  </a:lnTo>
                  <a:lnTo>
                    <a:pt x="19482" y="7777"/>
                  </a:lnTo>
                  <a:cubicBezTo>
                    <a:pt x="20586" y="4408"/>
                    <a:pt x="18346" y="864"/>
                    <a:pt x="14828" y="420"/>
                  </a:cubicBezTo>
                  <a:lnTo>
                    <a:pt x="11871" y="45"/>
                  </a:lnTo>
                  <a:cubicBezTo>
                    <a:pt x="11631" y="15"/>
                    <a:pt x="11393" y="0"/>
                    <a:pt x="1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2"/>
            <p:cNvSpPr/>
            <p:nvPr/>
          </p:nvSpPr>
          <p:spPr>
            <a:xfrm>
              <a:off x="238125" y="1665225"/>
              <a:ext cx="1064500" cy="3231800"/>
            </a:xfrm>
            <a:custGeom>
              <a:avLst/>
              <a:gdLst/>
              <a:ahLst/>
              <a:cxnLst/>
              <a:rect l="l" t="t" r="r" b="b"/>
              <a:pathLst>
                <a:path w="42580" h="129272" extrusionOk="0">
                  <a:moveTo>
                    <a:pt x="31909" y="1"/>
                  </a:moveTo>
                  <a:lnTo>
                    <a:pt x="0" y="103386"/>
                  </a:lnTo>
                  <a:lnTo>
                    <a:pt x="3527" y="129272"/>
                  </a:lnTo>
                  <a:lnTo>
                    <a:pt x="23155" y="110956"/>
                  </a:lnTo>
                  <a:lnTo>
                    <a:pt x="42579" y="3818"/>
                  </a:lnTo>
                  <a:lnTo>
                    <a:pt x="319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2"/>
            <p:cNvSpPr/>
            <p:nvPr/>
          </p:nvSpPr>
          <p:spPr>
            <a:xfrm>
              <a:off x="401000" y="2304950"/>
              <a:ext cx="701025" cy="2168350"/>
            </a:xfrm>
            <a:custGeom>
              <a:avLst/>
              <a:gdLst/>
              <a:ahLst/>
              <a:cxnLst/>
              <a:rect l="l" t="t" r="r" b="b"/>
              <a:pathLst>
                <a:path w="28041" h="86734" extrusionOk="0">
                  <a:moveTo>
                    <a:pt x="17495" y="1"/>
                  </a:moveTo>
                  <a:lnTo>
                    <a:pt x="1" y="56684"/>
                  </a:lnTo>
                  <a:cubicBezTo>
                    <a:pt x="4646" y="68954"/>
                    <a:pt x="9957" y="79291"/>
                    <a:pt x="15177" y="86733"/>
                  </a:cubicBezTo>
                  <a:lnTo>
                    <a:pt x="16640" y="85369"/>
                  </a:lnTo>
                  <a:lnTo>
                    <a:pt x="28040" y="22487"/>
                  </a:lnTo>
                  <a:cubicBezTo>
                    <a:pt x="24760" y="13916"/>
                    <a:pt x="21159" y="6311"/>
                    <a:pt x="17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2"/>
            <p:cNvSpPr/>
            <p:nvPr/>
          </p:nvSpPr>
          <p:spPr>
            <a:xfrm>
              <a:off x="522325" y="1778675"/>
              <a:ext cx="651800" cy="2518825"/>
            </a:xfrm>
            <a:custGeom>
              <a:avLst/>
              <a:gdLst/>
              <a:ahLst/>
              <a:cxnLst/>
              <a:rect l="l" t="t" r="r" b="b"/>
              <a:pathLst>
                <a:path w="26072" h="100753" extrusionOk="0">
                  <a:moveTo>
                    <a:pt x="24269" y="1"/>
                  </a:moveTo>
                  <a:lnTo>
                    <a:pt x="452" y="94178"/>
                  </a:lnTo>
                  <a:lnTo>
                    <a:pt x="1" y="100753"/>
                  </a:lnTo>
                  <a:lnTo>
                    <a:pt x="3400" y="95766"/>
                  </a:lnTo>
                  <a:lnTo>
                    <a:pt x="26071" y="325"/>
                  </a:lnTo>
                  <a:lnTo>
                    <a:pt x="24269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2"/>
            <p:cNvSpPr/>
            <p:nvPr/>
          </p:nvSpPr>
          <p:spPr>
            <a:xfrm>
              <a:off x="583525" y="1525525"/>
              <a:ext cx="1154875" cy="412000"/>
            </a:xfrm>
            <a:custGeom>
              <a:avLst/>
              <a:gdLst/>
              <a:ahLst/>
              <a:cxnLst/>
              <a:rect l="l" t="t" r="r" b="b"/>
              <a:pathLst>
                <a:path w="46195" h="16480" extrusionOk="0">
                  <a:moveTo>
                    <a:pt x="3926" y="1"/>
                  </a:moveTo>
                  <a:cubicBezTo>
                    <a:pt x="2045" y="1"/>
                    <a:pt x="481" y="1300"/>
                    <a:pt x="277" y="3195"/>
                  </a:cubicBezTo>
                  <a:lnTo>
                    <a:pt x="231" y="3629"/>
                  </a:lnTo>
                  <a:cubicBezTo>
                    <a:pt x="1" y="5755"/>
                    <a:pt x="1580" y="7838"/>
                    <a:pt x="3777" y="8313"/>
                  </a:cubicBezTo>
                  <a:lnTo>
                    <a:pt x="41191" y="16382"/>
                  </a:lnTo>
                  <a:cubicBezTo>
                    <a:pt x="41494" y="16448"/>
                    <a:pt x="41795" y="16480"/>
                    <a:pt x="42088" y="16480"/>
                  </a:cubicBezTo>
                  <a:cubicBezTo>
                    <a:pt x="43794" y="16480"/>
                    <a:pt x="45257" y="15412"/>
                    <a:pt x="45656" y="13759"/>
                  </a:cubicBezTo>
                  <a:cubicBezTo>
                    <a:pt x="46194" y="11537"/>
                    <a:pt x="44611" y="9152"/>
                    <a:pt x="42240" y="8612"/>
                  </a:cubicBezTo>
                  <a:lnTo>
                    <a:pt x="4872" y="109"/>
                  </a:lnTo>
                  <a:cubicBezTo>
                    <a:pt x="4551" y="36"/>
                    <a:pt x="4234" y="1"/>
                    <a:pt x="39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2"/>
            <p:cNvSpPr/>
            <p:nvPr/>
          </p:nvSpPr>
          <p:spPr>
            <a:xfrm>
              <a:off x="583525" y="1552800"/>
              <a:ext cx="1145900" cy="384700"/>
            </a:xfrm>
            <a:custGeom>
              <a:avLst/>
              <a:gdLst/>
              <a:ahLst/>
              <a:cxnLst/>
              <a:rect l="l" t="t" r="r" b="b"/>
              <a:pathLst>
                <a:path w="45836" h="15388" extrusionOk="0">
                  <a:moveTo>
                    <a:pt x="1260" y="1"/>
                  </a:moveTo>
                  <a:cubicBezTo>
                    <a:pt x="726" y="544"/>
                    <a:pt x="366" y="1265"/>
                    <a:pt x="277" y="2104"/>
                  </a:cubicBezTo>
                  <a:lnTo>
                    <a:pt x="229" y="2538"/>
                  </a:lnTo>
                  <a:cubicBezTo>
                    <a:pt x="1" y="4664"/>
                    <a:pt x="1577" y="6747"/>
                    <a:pt x="3777" y="7222"/>
                  </a:cubicBezTo>
                  <a:lnTo>
                    <a:pt x="41191" y="15291"/>
                  </a:lnTo>
                  <a:cubicBezTo>
                    <a:pt x="41494" y="15357"/>
                    <a:pt x="41793" y="15388"/>
                    <a:pt x="42086" y="15388"/>
                  </a:cubicBezTo>
                  <a:cubicBezTo>
                    <a:pt x="43793" y="15388"/>
                    <a:pt x="45256" y="14321"/>
                    <a:pt x="45656" y="12668"/>
                  </a:cubicBezTo>
                  <a:cubicBezTo>
                    <a:pt x="45836" y="11926"/>
                    <a:pt x="45761" y="11171"/>
                    <a:pt x="45519" y="10468"/>
                  </a:cubicBezTo>
                  <a:cubicBezTo>
                    <a:pt x="44855" y="11072"/>
                    <a:pt x="43963" y="11421"/>
                    <a:pt x="42991" y="11421"/>
                  </a:cubicBezTo>
                  <a:cubicBezTo>
                    <a:pt x="42699" y="11421"/>
                    <a:pt x="42401" y="11389"/>
                    <a:pt x="42099" y="11324"/>
                  </a:cubicBezTo>
                  <a:lnTo>
                    <a:pt x="4685" y="3254"/>
                  </a:lnTo>
                  <a:cubicBezTo>
                    <a:pt x="2987" y="2889"/>
                    <a:pt x="1671" y="1564"/>
                    <a:pt x="1260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32"/>
            <p:cNvSpPr/>
            <p:nvPr/>
          </p:nvSpPr>
          <p:spPr>
            <a:xfrm>
              <a:off x="1128350" y="817675"/>
              <a:ext cx="480900" cy="398200"/>
            </a:xfrm>
            <a:custGeom>
              <a:avLst/>
              <a:gdLst/>
              <a:ahLst/>
              <a:cxnLst/>
              <a:rect l="l" t="t" r="r" b="b"/>
              <a:pathLst>
                <a:path w="19236" h="15928" extrusionOk="0">
                  <a:moveTo>
                    <a:pt x="7883" y="0"/>
                  </a:moveTo>
                  <a:cubicBezTo>
                    <a:pt x="4685" y="0"/>
                    <a:pt x="1865" y="2259"/>
                    <a:pt x="1228" y="5471"/>
                  </a:cubicBezTo>
                  <a:lnTo>
                    <a:pt x="265" y="10324"/>
                  </a:lnTo>
                  <a:cubicBezTo>
                    <a:pt x="1" y="11656"/>
                    <a:pt x="840" y="12959"/>
                    <a:pt x="2166" y="13267"/>
                  </a:cubicBezTo>
                  <a:lnTo>
                    <a:pt x="13361" y="15861"/>
                  </a:lnTo>
                  <a:cubicBezTo>
                    <a:pt x="13553" y="15906"/>
                    <a:pt x="13744" y="15927"/>
                    <a:pt x="13934" y="15927"/>
                  </a:cubicBezTo>
                  <a:cubicBezTo>
                    <a:pt x="14999" y="15927"/>
                    <a:pt x="15977" y="15245"/>
                    <a:pt x="16322" y="14193"/>
                  </a:cubicBezTo>
                  <a:lnTo>
                    <a:pt x="17906" y="9361"/>
                  </a:lnTo>
                  <a:cubicBezTo>
                    <a:pt x="19236" y="5304"/>
                    <a:pt x="16537" y="1040"/>
                    <a:pt x="12302" y="504"/>
                  </a:cubicBezTo>
                  <a:lnTo>
                    <a:pt x="8745" y="55"/>
                  </a:lnTo>
                  <a:cubicBezTo>
                    <a:pt x="8456" y="18"/>
                    <a:pt x="8168" y="0"/>
                    <a:pt x="7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32"/>
            <p:cNvSpPr/>
            <p:nvPr/>
          </p:nvSpPr>
          <p:spPr>
            <a:xfrm>
              <a:off x="1256225" y="914100"/>
              <a:ext cx="198350" cy="198400"/>
            </a:xfrm>
            <a:custGeom>
              <a:avLst/>
              <a:gdLst/>
              <a:ahLst/>
              <a:cxnLst/>
              <a:rect l="l" t="t" r="r" b="b"/>
              <a:pathLst>
                <a:path w="7934" h="7936" extrusionOk="0">
                  <a:moveTo>
                    <a:pt x="3968" y="1"/>
                  </a:moveTo>
                  <a:cubicBezTo>
                    <a:pt x="1776" y="1"/>
                    <a:pt x="1" y="1778"/>
                    <a:pt x="1" y="3968"/>
                  </a:cubicBezTo>
                  <a:cubicBezTo>
                    <a:pt x="1" y="6159"/>
                    <a:pt x="1776" y="7936"/>
                    <a:pt x="3968" y="7936"/>
                  </a:cubicBezTo>
                  <a:cubicBezTo>
                    <a:pt x="6158" y="7936"/>
                    <a:pt x="7933" y="6159"/>
                    <a:pt x="7933" y="3968"/>
                  </a:cubicBezTo>
                  <a:cubicBezTo>
                    <a:pt x="7933" y="1778"/>
                    <a:pt x="6158" y="1"/>
                    <a:pt x="3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32"/>
            <p:cNvSpPr/>
            <p:nvPr/>
          </p:nvSpPr>
          <p:spPr>
            <a:xfrm>
              <a:off x="624650" y="1561250"/>
              <a:ext cx="145250" cy="145250"/>
            </a:xfrm>
            <a:custGeom>
              <a:avLst/>
              <a:gdLst/>
              <a:ahLst/>
              <a:cxnLst/>
              <a:rect l="l" t="t" r="r" b="b"/>
              <a:pathLst>
                <a:path w="5810" h="5810" extrusionOk="0">
                  <a:moveTo>
                    <a:pt x="2905" y="1"/>
                  </a:moveTo>
                  <a:cubicBezTo>
                    <a:pt x="1301" y="1"/>
                    <a:pt x="1" y="1301"/>
                    <a:pt x="1" y="2905"/>
                  </a:cubicBezTo>
                  <a:cubicBezTo>
                    <a:pt x="1" y="4509"/>
                    <a:pt x="1301" y="5809"/>
                    <a:pt x="2905" y="5809"/>
                  </a:cubicBezTo>
                  <a:cubicBezTo>
                    <a:pt x="4509" y="5809"/>
                    <a:pt x="5809" y="4509"/>
                    <a:pt x="5809" y="2905"/>
                  </a:cubicBezTo>
                  <a:cubicBezTo>
                    <a:pt x="5809" y="1301"/>
                    <a:pt x="4509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32"/>
            <p:cNvSpPr/>
            <p:nvPr/>
          </p:nvSpPr>
          <p:spPr>
            <a:xfrm>
              <a:off x="1543650" y="1768300"/>
              <a:ext cx="147750" cy="147700"/>
            </a:xfrm>
            <a:custGeom>
              <a:avLst/>
              <a:gdLst/>
              <a:ahLst/>
              <a:cxnLst/>
              <a:rect l="l" t="t" r="r" b="b"/>
              <a:pathLst>
                <a:path w="5910" h="5908" extrusionOk="0">
                  <a:moveTo>
                    <a:pt x="2955" y="0"/>
                  </a:moveTo>
                  <a:cubicBezTo>
                    <a:pt x="1323" y="0"/>
                    <a:pt x="0" y="1321"/>
                    <a:pt x="0" y="2955"/>
                  </a:cubicBezTo>
                  <a:cubicBezTo>
                    <a:pt x="0" y="4586"/>
                    <a:pt x="1323" y="5907"/>
                    <a:pt x="2955" y="5907"/>
                  </a:cubicBezTo>
                  <a:cubicBezTo>
                    <a:pt x="4586" y="5907"/>
                    <a:pt x="5909" y="4586"/>
                    <a:pt x="5909" y="2955"/>
                  </a:cubicBezTo>
                  <a:cubicBezTo>
                    <a:pt x="5909" y="1321"/>
                    <a:pt x="4586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32"/>
            <p:cNvSpPr/>
            <p:nvPr/>
          </p:nvSpPr>
          <p:spPr>
            <a:xfrm>
              <a:off x="957175" y="1560125"/>
              <a:ext cx="395350" cy="561150"/>
            </a:xfrm>
            <a:custGeom>
              <a:avLst/>
              <a:gdLst/>
              <a:ahLst/>
              <a:cxnLst/>
              <a:rect l="l" t="t" r="r" b="b"/>
              <a:pathLst>
                <a:path w="15814" h="22446" extrusionOk="0">
                  <a:moveTo>
                    <a:pt x="4605" y="0"/>
                  </a:moveTo>
                  <a:lnTo>
                    <a:pt x="1" y="9338"/>
                  </a:lnTo>
                  <a:lnTo>
                    <a:pt x="4539" y="22445"/>
                  </a:lnTo>
                  <a:lnTo>
                    <a:pt x="15264" y="12630"/>
                  </a:lnTo>
                  <a:lnTo>
                    <a:pt x="15814" y="2261"/>
                  </a:lnTo>
                  <a:lnTo>
                    <a:pt x="46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32"/>
            <p:cNvSpPr/>
            <p:nvPr/>
          </p:nvSpPr>
          <p:spPr>
            <a:xfrm>
              <a:off x="1062925" y="1659575"/>
              <a:ext cx="192300" cy="272950"/>
            </a:xfrm>
            <a:custGeom>
              <a:avLst/>
              <a:gdLst/>
              <a:ahLst/>
              <a:cxnLst/>
              <a:rect l="l" t="t" r="r" b="b"/>
              <a:pathLst>
                <a:path w="7692" h="10918" extrusionOk="0">
                  <a:moveTo>
                    <a:pt x="2241" y="1"/>
                  </a:moveTo>
                  <a:lnTo>
                    <a:pt x="1" y="4543"/>
                  </a:lnTo>
                  <a:lnTo>
                    <a:pt x="2209" y="10918"/>
                  </a:lnTo>
                  <a:lnTo>
                    <a:pt x="7377" y="6040"/>
                  </a:lnTo>
                  <a:lnTo>
                    <a:pt x="7692" y="1101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32"/>
            <p:cNvSpPr/>
            <p:nvPr/>
          </p:nvSpPr>
          <p:spPr>
            <a:xfrm>
              <a:off x="1570050" y="1794650"/>
              <a:ext cx="94925" cy="95000"/>
            </a:xfrm>
            <a:custGeom>
              <a:avLst/>
              <a:gdLst/>
              <a:ahLst/>
              <a:cxnLst/>
              <a:rect l="l" t="t" r="r" b="b"/>
              <a:pathLst>
                <a:path w="3797" h="3800" extrusionOk="0">
                  <a:moveTo>
                    <a:pt x="1899" y="0"/>
                  </a:moveTo>
                  <a:cubicBezTo>
                    <a:pt x="849" y="0"/>
                    <a:pt x="0" y="851"/>
                    <a:pt x="0" y="1901"/>
                  </a:cubicBezTo>
                  <a:cubicBezTo>
                    <a:pt x="0" y="2948"/>
                    <a:pt x="849" y="3799"/>
                    <a:pt x="1899" y="3799"/>
                  </a:cubicBezTo>
                  <a:cubicBezTo>
                    <a:pt x="2948" y="3799"/>
                    <a:pt x="3797" y="2948"/>
                    <a:pt x="3797" y="1901"/>
                  </a:cubicBezTo>
                  <a:cubicBezTo>
                    <a:pt x="3797" y="851"/>
                    <a:pt x="2948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32"/>
            <p:cNvSpPr/>
            <p:nvPr/>
          </p:nvSpPr>
          <p:spPr>
            <a:xfrm>
              <a:off x="652325" y="1588850"/>
              <a:ext cx="89975" cy="90050"/>
            </a:xfrm>
            <a:custGeom>
              <a:avLst/>
              <a:gdLst/>
              <a:ahLst/>
              <a:cxnLst/>
              <a:rect l="l" t="t" r="r" b="b"/>
              <a:pathLst>
                <a:path w="3599" h="3602" extrusionOk="0">
                  <a:moveTo>
                    <a:pt x="1798" y="1"/>
                  </a:moveTo>
                  <a:cubicBezTo>
                    <a:pt x="806" y="1"/>
                    <a:pt x="0" y="806"/>
                    <a:pt x="0" y="1801"/>
                  </a:cubicBezTo>
                  <a:cubicBezTo>
                    <a:pt x="0" y="2796"/>
                    <a:pt x="806" y="3601"/>
                    <a:pt x="1798" y="3601"/>
                  </a:cubicBezTo>
                  <a:cubicBezTo>
                    <a:pt x="2793" y="3601"/>
                    <a:pt x="3598" y="2796"/>
                    <a:pt x="3598" y="1801"/>
                  </a:cubicBezTo>
                  <a:cubicBezTo>
                    <a:pt x="3598" y="806"/>
                    <a:pt x="2793" y="1"/>
                    <a:pt x="1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32"/>
            <p:cNvSpPr/>
            <p:nvPr/>
          </p:nvSpPr>
          <p:spPr>
            <a:xfrm>
              <a:off x="1062925" y="1659575"/>
              <a:ext cx="192300" cy="272950"/>
            </a:xfrm>
            <a:custGeom>
              <a:avLst/>
              <a:gdLst/>
              <a:ahLst/>
              <a:cxnLst/>
              <a:rect l="l" t="t" r="r" b="b"/>
              <a:pathLst>
                <a:path w="7692" h="10918" extrusionOk="0">
                  <a:moveTo>
                    <a:pt x="2241" y="1"/>
                  </a:moveTo>
                  <a:lnTo>
                    <a:pt x="1" y="4543"/>
                  </a:lnTo>
                  <a:lnTo>
                    <a:pt x="2209" y="10918"/>
                  </a:lnTo>
                  <a:lnTo>
                    <a:pt x="7377" y="6040"/>
                  </a:lnTo>
                  <a:lnTo>
                    <a:pt x="7692" y="1101"/>
                  </a:lnTo>
                  <a:lnTo>
                    <a:pt x="3596" y="5093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32"/>
            <p:cNvSpPr/>
            <p:nvPr/>
          </p:nvSpPr>
          <p:spPr>
            <a:xfrm>
              <a:off x="1083750" y="1775875"/>
              <a:ext cx="115300" cy="156650"/>
            </a:xfrm>
            <a:custGeom>
              <a:avLst/>
              <a:gdLst/>
              <a:ahLst/>
              <a:cxnLst/>
              <a:rect l="l" t="t" r="r" b="b"/>
              <a:pathLst>
                <a:path w="4612" h="6266" extrusionOk="0">
                  <a:moveTo>
                    <a:pt x="2918" y="1"/>
                  </a:moveTo>
                  <a:lnTo>
                    <a:pt x="0" y="2294"/>
                  </a:lnTo>
                  <a:lnTo>
                    <a:pt x="1376" y="6266"/>
                  </a:lnTo>
                  <a:lnTo>
                    <a:pt x="4611" y="3211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7" name="Google Shape;3897;p32"/>
          <p:cNvGrpSpPr/>
          <p:nvPr/>
        </p:nvGrpSpPr>
        <p:grpSpPr>
          <a:xfrm>
            <a:off x="7735275" y="3854348"/>
            <a:ext cx="1408734" cy="1289133"/>
            <a:chOff x="4328775" y="2104250"/>
            <a:chExt cx="3051850" cy="2792750"/>
          </a:xfrm>
        </p:grpSpPr>
        <p:sp>
          <p:nvSpPr>
            <p:cNvPr id="3898" name="Google Shape;3898;p32"/>
            <p:cNvSpPr/>
            <p:nvPr/>
          </p:nvSpPr>
          <p:spPr>
            <a:xfrm>
              <a:off x="4328775" y="2104250"/>
              <a:ext cx="3051850" cy="2792750"/>
            </a:xfrm>
            <a:custGeom>
              <a:avLst/>
              <a:gdLst/>
              <a:ahLst/>
              <a:cxnLst/>
              <a:rect l="l" t="t" r="r" b="b"/>
              <a:pathLst>
                <a:path w="122074" h="111710" extrusionOk="0">
                  <a:moveTo>
                    <a:pt x="42165" y="0"/>
                  </a:moveTo>
                  <a:cubicBezTo>
                    <a:pt x="42165" y="0"/>
                    <a:pt x="0" y="55427"/>
                    <a:pt x="14962" y="110511"/>
                  </a:cubicBezTo>
                  <a:cubicBezTo>
                    <a:pt x="20663" y="111323"/>
                    <a:pt x="26082" y="111710"/>
                    <a:pt x="31245" y="111710"/>
                  </a:cubicBezTo>
                  <a:cubicBezTo>
                    <a:pt x="74605" y="111710"/>
                    <a:pt x="99913" y="84416"/>
                    <a:pt x="122074" y="52365"/>
                  </a:cubicBezTo>
                  <a:lnTo>
                    <a:pt x="42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32"/>
            <p:cNvSpPr/>
            <p:nvPr/>
          </p:nvSpPr>
          <p:spPr>
            <a:xfrm>
              <a:off x="4418550" y="2190075"/>
              <a:ext cx="2820850" cy="2581400"/>
            </a:xfrm>
            <a:custGeom>
              <a:avLst/>
              <a:gdLst/>
              <a:ahLst/>
              <a:cxnLst/>
              <a:rect l="l" t="t" r="r" b="b"/>
              <a:pathLst>
                <a:path w="112834" h="103256" extrusionOk="0">
                  <a:moveTo>
                    <a:pt x="38975" y="1"/>
                  </a:moveTo>
                  <a:cubicBezTo>
                    <a:pt x="38975" y="1"/>
                    <a:pt x="0" y="51232"/>
                    <a:pt x="13831" y="102147"/>
                  </a:cubicBezTo>
                  <a:cubicBezTo>
                    <a:pt x="19100" y="102898"/>
                    <a:pt x="24109" y="103256"/>
                    <a:pt x="28881" y="103256"/>
                  </a:cubicBezTo>
                  <a:cubicBezTo>
                    <a:pt x="68960" y="103256"/>
                    <a:pt x="92351" y="78027"/>
                    <a:pt x="112834" y="48402"/>
                  </a:cubicBezTo>
                  <a:lnTo>
                    <a:pt x="38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32"/>
            <p:cNvSpPr/>
            <p:nvPr/>
          </p:nvSpPr>
          <p:spPr>
            <a:xfrm>
              <a:off x="4420650" y="2190075"/>
              <a:ext cx="1662950" cy="2549700"/>
            </a:xfrm>
            <a:custGeom>
              <a:avLst/>
              <a:gdLst/>
              <a:ahLst/>
              <a:cxnLst/>
              <a:rect l="l" t="t" r="r" b="b"/>
              <a:pathLst>
                <a:path w="66518" h="101988" extrusionOk="0">
                  <a:moveTo>
                    <a:pt x="38891" y="1"/>
                  </a:moveTo>
                  <a:cubicBezTo>
                    <a:pt x="38891" y="1"/>
                    <a:pt x="1" y="51124"/>
                    <a:pt x="13706" y="101988"/>
                  </a:cubicBezTo>
                  <a:cubicBezTo>
                    <a:pt x="34746" y="61893"/>
                    <a:pt x="54528" y="33710"/>
                    <a:pt x="66518" y="18107"/>
                  </a:cubicBezTo>
                  <a:lnTo>
                    <a:pt x="38891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32"/>
            <p:cNvSpPr/>
            <p:nvPr/>
          </p:nvSpPr>
          <p:spPr>
            <a:xfrm>
              <a:off x="4749300" y="2585300"/>
              <a:ext cx="1334300" cy="2154475"/>
            </a:xfrm>
            <a:custGeom>
              <a:avLst/>
              <a:gdLst/>
              <a:ahLst/>
              <a:cxnLst/>
              <a:rect l="l" t="t" r="r" b="b"/>
              <a:pathLst>
                <a:path w="53372" h="86179" extrusionOk="0">
                  <a:moveTo>
                    <a:pt x="49867" y="0"/>
                  </a:moveTo>
                  <a:cubicBezTo>
                    <a:pt x="37976" y="16619"/>
                    <a:pt x="19535" y="44852"/>
                    <a:pt x="1" y="83975"/>
                  </a:cubicBezTo>
                  <a:cubicBezTo>
                    <a:pt x="176" y="84709"/>
                    <a:pt x="361" y="85444"/>
                    <a:pt x="560" y="86179"/>
                  </a:cubicBezTo>
                  <a:cubicBezTo>
                    <a:pt x="21600" y="46084"/>
                    <a:pt x="41382" y="17901"/>
                    <a:pt x="53372" y="2298"/>
                  </a:cubicBezTo>
                  <a:lnTo>
                    <a:pt x="49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32"/>
            <p:cNvSpPr/>
            <p:nvPr/>
          </p:nvSpPr>
          <p:spPr>
            <a:xfrm>
              <a:off x="4462750" y="2261500"/>
              <a:ext cx="2662875" cy="2433950"/>
            </a:xfrm>
            <a:custGeom>
              <a:avLst/>
              <a:gdLst/>
              <a:ahLst/>
              <a:cxnLst/>
              <a:rect l="l" t="t" r="r" b="b"/>
              <a:pathLst>
                <a:path w="106515" h="97358" extrusionOk="0">
                  <a:moveTo>
                    <a:pt x="36767" y="0"/>
                  </a:moveTo>
                  <a:lnTo>
                    <a:pt x="36768" y="1"/>
                  </a:lnTo>
                  <a:lnTo>
                    <a:pt x="36768" y="1"/>
                  </a:lnTo>
                  <a:cubicBezTo>
                    <a:pt x="36769" y="1"/>
                    <a:pt x="36769" y="0"/>
                    <a:pt x="36769" y="0"/>
                  </a:cubicBezTo>
                  <a:close/>
                  <a:moveTo>
                    <a:pt x="36847" y="1538"/>
                  </a:moveTo>
                  <a:lnTo>
                    <a:pt x="104144" y="45575"/>
                  </a:lnTo>
                  <a:cubicBezTo>
                    <a:pt x="85481" y="72528"/>
                    <a:pt x="64167" y="95480"/>
                    <a:pt x="27646" y="95480"/>
                  </a:cubicBezTo>
                  <a:cubicBezTo>
                    <a:pt x="23299" y="95480"/>
                    <a:pt x="18736" y="95154"/>
                    <a:pt x="13936" y="94472"/>
                  </a:cubicBezTo>
                  <a:cubicBezTo>
                    <a:pt x="1335" y="48149"/>
                    <a:pt x="36847" y="1538"/>
                    <a:pt x="36847" y="1538"/>
                  </a:cubicBezTo>
                  <a:close/>
                  <a:moveTo>
                    <a:pt x="36768" y="1"/>
                  </a:moveTo>
                  <a:cubicBezTo>
                    <a:pt x="36576" y="254"/>
                    <a:pt x="1" y="48432"/>
                    <a:pt x="13026" y="96313"/>
                  </a:cubicBezTo>
                  <a:cubicBezTo>
                    <a:pt x="18000" y="97021"/>
                    <a:pt x="22730" y="97358"/>
                    <a:pt x="27235" y="97358"/>
                  </a:cubicBezTo>
                  <a:cubicBezTo>
                    <a:pt x="65081" y="97358"/>
                    <a:pt x="87171" y="73570"/>
                    <a:pt x="106514" y="45637"/>
                  </a:cubicBezTo>
                  <a:lnTo>
                    <a:pt x="36768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4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271" name="Google Shape;271;p4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4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"/>
          <p:cNvSpPr txBox="1">
            <a:spLocks noGrp="1"/>
          </p:cNvSpPr>
          <p:nvPr>
            <p:ph type="title"/>
          </p:nvPr>
        </p:nvSpPr>
        <p:spPr>
          <a:xfrm>
            <a:off x="1261125" y="951225"/>
            <a:ext cx="3137700" cy="193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395" name="Google Shape;395;p4"/>
          <p:cNvSpPr txBox="1">
            <a:spLocks noGrp="1"/>
          </p:cNvSpPr>
          <p:nvPr>
            <p:ph type="body" idx="1"/>
          </p:nvPr>
        </p:nvSpPr>
        <p:spPr>
          <a:xfrm>
            <a:off x="1261125" y="2882325"/>
            <a:ext cx="3137700" cy="117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96" name="Google Shape;396;p4"/>
          <p:cNvSpPr>
            <a:spLocks noGrp="1"/>
          </p:cNvSpPr>
          <p:nvPr>
            <p:ph type="pic" idx="2"/>
          </p:nvPr>
        </p:nvSpPr>
        <p:spPr>
          <a:xfrm>
            <a:off x="4965900" y="1166750"/>
            <a:ext cx="2719800" cy="2719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0" name="Google Shape;400;p5"/>
          <p:cNvGrpSpPr/>
          <p:nvPr/>
        </p:nvGrpSpPr>
        <p:grpSpPr>
          <a:xfrm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401" name="Google Shape;401;p5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3" name="Google Shape;523;p5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5"/>
          <p:cNvSpPr txBox="1">
            <a:spLocks noGrp="1"/>
          </p:cNvSpPr>
          <p:nvPr>
            <p:ph type="subTitle" idx="1"/>
          </p:nvPr>
        </p:nvSpPr>
        <p:spPr>
          <a:xfrm>
            <a:off x="4699350" y="2038550"/>
            <a:ext cx="32529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5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526" name="Google Shape;526;p5"/>
          <p:cNvSpPr txBox="1">
            <a:spLocks noGrp="1"/>
          </p:cNvSpPr>
          <p:nvPr>
            <p:ph type="subTitle" idx="2"/>
          </p:nvPr>
        </p:nvSpPr>
        <p:spPr>
          <a:xfrm>
            <a:off x="1191750" y="2038550"/>
            <a:ext cx="32529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7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7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7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659" name="Google Shape;659;p7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7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7"/>
          <p:cNvSpPr txBox="1">
            <a:spLocks noGrp="1"/>
          </p:cNvSpPr>
          <p:nvPr>
            <p:ph type="title"/>
          </p:nvPr>
        </p:nvSpPr>
        <p:spPr>
          <a:xfrm>
            <a:off x="1372650" y="979025"/>
            <a:ext cx="4174500" cy="76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783" name="Google Shape;783;p7"/>
          <p:cNvSpPr txBox="1">
            <a:spLocks noGrp="1"/>
          </p:cNvSpPr>
          <p:nvPr>
            <p:ph type="body" idx="1"/>
          </p:nvPr>
        </p:nvSpPr>
        <p:spPr>
          <a:xfrm>
            <a:off x="1372650" y="1595575"/>
            <a:ext cx="4174500" cy="256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8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8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7" name="Google Shape;787;p8"/>
          <p:cNvGrpSpPr/>
          <p:nvPr/>
        </p:nvGrpSpPr>
        <p:grpSpPr>
          <a:xfrm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788" name="Google Shape;788;p8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8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8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8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8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8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8"/>
          <p:cNvSpPr txBox="1">
            <a:spLocks noGrp="1"/>
          </p:cNvSpPr>
          <p:nvPr>
            <p:ph type="title"/>
          </p:nvPr>
        </p:nvSpPr>
        <p:spPr>
          <a:xfrm>
            <a:off x="1770900" y="1938450"/>
            <a:ext cx="5602200" cy="12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9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9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5" name="Google Shape;915;p9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916" name="Google Shape;916;p9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9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9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9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9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9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9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9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9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9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9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9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9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9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9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9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9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9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9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9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9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9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9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9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9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9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9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9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9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9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9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9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9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9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9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9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9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9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9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9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9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9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9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9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9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9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9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9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9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9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9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9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9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9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9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9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9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9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9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9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9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9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9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9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9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9"/>
          <p:cNvSpPr txBox="1">
            <a:spLocks noGrp="1"/>
          </p:cNvSpPr>
          <p:nvPr>
            <p:ph type="title"/>
          </p:nvPr>
        </p:nvSpPr>
        <p:spPr>
          <a:xfrm>
            <a:off x="1881000" y="1412626"/>
            <a:ext cx="5382000" cy="9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0" name="Google Shape;1040;p9"/>
          <p:cNvSpPr txBox="1">
            <a:spLocks noGrp="1"/>
          </p:cNvSpPr>
          <p:nvPr>
            <p:ph type="subTitle" idx="1"/>
          </p:nvPr>
        </p:nvSpPr>
        <p:spPr>
          <a:xfrm>
            <a:off x="1881000" y="2242724"/>
            <a:ext cx="5382000" cy="12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0"/>
          <p:cNvSpPr>
            <a:spLocks noGrp="1"/>
          </p:cNvSpPr>
          <p:nvPr>
            <p:ph type="pic" idx="2"/>
          </p:nvPr>
        </p:nvSpPr>
        <p:spPr>
          <a:xfrm>
            <a:off x="0" y="-7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43" name="Google Shape;1043;p10"/>
          <p:cNvSpPr txBox="1">
            <a:spLocks noGrp="1"/>
          </p:cNvSpPr>
          <p:nvPr>
            <p:ph type="title"/>
          </p:nvPr>
        </p:nvSpPr>
        <p:spPr>
          <a:xfrm>
            <a:off x="715200" y="4035800"/>
            <a:ext cx="77136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40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1"/>
          <p:cNvSpPr/>
          <p:nvPr/>
        </p:nvSpPr>
        <p:spPr>
          <a:xfrm>
            <a:off x="0" y="4485064"/>
            <a:ext cx="9143697" cy="658436"/>
          </a:xfrm>
          <a:custGeom>
            <a:avLst/>
            <a:gdLst/>
            <a:ahLst/>
            <a:cxnLst/>
            <a:rect l="l" t="t" r="r" b="b"/>
            <a:pathLst>
              <a:path w="285317" h="18262" extrusionOk="0">
                <a:moveTo>
                  <a:pt x="0" y="1"/>
                </a:moveTo>
                <a:lnTo>
                  <a:pt x="0" y="18261"/>
                </a:lnTo>
                <a:lnTo>
                  <a:pt x="285316" y="18261"/>
                </a:lnTo>
                <a:lnTo>
                  <a:pt x="285316" y="982"/>
                </a:lnTo>
                <a:cubicBezTo>
                  <a:pt x="253612" y="5662"/>
                  <a:pt x="202894" y="14312"/>
                  <a:pt x="145762" y="14312"/>
                </a:cubicBezTo>
                <a:cubicBezTo>
                  <a:pt x="84728" y="14312"/>
                  <a:pt x="31042" y="5228"/>
                  <a:pt x="0" y="1"/>
                </a:cubicBez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1"/>
          <p:cNvSpPr/>
          <p:nvPr/>
        </p:nvSpPr>
        <p:spPr>
          <a:xfrm>
            <a:off x="0" y="0"/>
            <a:ext cx="9143697" cy="4253084"/>
          </a:xfrm>
          <a:custGeom>
            <a:avLst/>
            <a:gdLst/>
            <a:ahLst/>
            <a:cxnLst/>
            <a:rect l="l" t="t" r="r" b="b"/>
            <a:pathLst>
              <a:path w="285317" h="117961" extrusionOk="0">
                <a:moveTo>
                  <a:pt x="0" y="0"/>
                </a:moveTo>
                <a:lnTo>
                  <a:pt x="0" y="117961"/>
                </a:lnTo>
                <a:cubicBezTo>
                  <a:pt x="31042" y="84111"/>
                  <a:pt x="84728" y="58341"/>
                  <a:pt x="145762" y="58341"/>
                </a:cubicBezTo>
                <a:cubicBezTo>
                  <a:pt x="202894" y="58341"/>
                  <a:pt x="253612" y="81372"/>
                  <a:pt x="285316" y="111638"/>
                </a:cubicBezTo>
                <a:lnTo>
                  <a:pt x="285316" y="0"/>
                </a:lnTo>
                <a:close/>
              </a:path>
            </a:pathLst>
          </a:custGeom>
          <a:solidFill>
            <a:srgbClr val="3A0D25">
              <a:alpha val="22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11"/>
          <p:cNvGrpSpPr/>
          <p:nvPr/>
        </p:nvGrpSpPr>
        <p:grpSpPr>
          <a:xfrm rot="10800000">
            <a:off x="-429755" y="-40676"/>
            <a:ext cx="10003510" cy="5224852"/>
            <a:chOff x="0" y="-81320"/>
            <a:chExt cx="9269375" cy="4841412"/>
          </a:xfrm>
        </p:grpSpPr>
        <p:sp>
          <p:nvSpPr>
            <p:cNvPr id="1048" name="Google Shape;1048;p11"/>
            <p:cNvSpPr/>
            <p:nvPr/>
          </p:nvSpPr>
          <p:spPr>
            <a:xfrm>
              <a:off x="913391" y="1513758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6" y="5753"/>
                  </a:lnTo>
                  <a:cubicBezTo>
                    <a:pt x="5890" y="5753"/>
                    <a:pt x="6529" y="5136"/>
                    <a:pt x="6529" y="4360"/>
                  </a:cubicBezTo>
                  <a:lnTo>
                    <a:pt x="6529" y="1370"/>
                  </a:lnTo>
                  <a:cubicBezTo>
                    <a:pt x="6529" y="617"/>
                    <a:pt x="5890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84679" y="4255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70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70" y="5752"/>
                  </a:cubicBezTo>
                  <a:lnTo>
                    <a:pt x="5113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817156" y="19366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6"/>
                    <a:pt x="1370" y="5776"/>
                  </a:cubicBezTo>
                  <a:lnTo>
                    <a:pt x="5113" y="5776"/>
                  </a:lnTo>
                  <a:cubicBezTo>
                    <a:pt x="5889" y="5776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2027293" y="613757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6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3"/>
                  </a:lnTo>
                  <a:cubicBezTo>
                    <a:pt x="6505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1942615" y="2313972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3860283" y="897113"/>
              <a:ext cx="254033" cy="225495"/>
            </a:xfrm>
            <a:custGeom>
              <a:avLst/>
              <a:gdLst/>
              <a:ahLst/>
              <a:cxnLst/>
              <a:rect l="l" t="t" r="r" b="b"/>
              <a:pathLst>
                <a:path w="6507" h="5776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0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4502772" y="50559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4360"/>
                  </a:lnTo>
                  <a:cubicBezTo>
                    <a:pt x="1" y="5136"/>
                    <a:pt x="617" y="5753"/>
                    <a:pt x="1393" y="5753"/>
                  </a:cubicBezTo>
                  <a:lnTo>
                    <a:pt x="5137" y="5753"/>
                  </a:lnTo>
                  <a:cubicBezTo>
                    <a:pt x="5890" y="5753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4853901" y="1650986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6" y="5753"/>
                    <a:pt x="1392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60"/>
                  </a:cubicBezTo>
                  <a:lnTo>
                    <a:pt x="6505" y="1370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5495493" y="149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4360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60"/>
                  </a:cubicBezTo>
                  <a:lnTo>
                    <a:pt x="6506" y="1370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2705426" y="443541"/>
              <a:ext cx="253994" cy="225495"/>
            </a:xfrm>
            <a:custGeom>
              <a:avLst/>
              <a:gdLst/>
              <a:ahLst/>
              <a:cxnLst/>
              <a:rect l="l" t="t" r="r" b="b"/>
              <a:pathLst>
                <a:path w="6506" h="577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70" y="5775"/>
                  </a:cubicBezTo>
                  <a:lnTo>
                    <a:pt x="5113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1"/>
                    <a:pt x="511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1567475" y="-33183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0"/>
                  </a:moveTo>
                  <a:cubicBezTo>
                    <a:pt x="617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36"/>
                    <a:pt x="617" y="5752"/>
                    <a:pt x="1393" y="5752"/>
                  </a:cubicBezTo>
                  <a:lnTo>
                    <a:pt x="5136" y="5752"/>
                  </a:lnTo>
                  <a:cubicBezTo>
                    <a:pt x="5889" y="5752"/>
                    <a:pt x="6506" y="5136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5597974" y="2359415"/>
              <a:ext cx="254892" cy="224597"/>
            </a:xfrm>
            <a:custGeom>
              <a:avLst/>
              <a:gdLst/>
              <a:ahLst/>
              <a:cxnLst/>
              <a:rect l="l" t="t" r="r" b="b"/>
              <a:pathLst>
                <a:path w="6529" h="5753" extrusionOk="0">
                  <a:moveTo>
                    <a:pt x="1393" y="1"/>
                  </a:moveTo>
                  <a:cubicBezTo>
                    <a:pt x="639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39" y="5753"/>
                    <a:pt x="1393" y="5753"/>
                  </a:cubicBezTo>
                  <a:lnTo>
                    <a:pt x="5136" y="5753"/>
                  </a:lnTo>
                  <a:cubicBezTo>
                    <a:pt x="5912" y="5753"/>
                    <a:pt x="6528" y="5136"/>
                    <a:pt x="6528" y="4383"/>
                  </a:cubicBezTo>
                  <a:lnTo>
                    <a:pt x="6528" y="1393"/>
                  </a:lnTo>
                  <a:cubicBezTo>
                    <a:pt x="6528" y="617"/>
                    <a:pt x="5912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4533106" y="89086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3195540" y="1584148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2215312" y="921162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8"/>
                    <a:pt x="617" y="12144"/>
                    <a:pt x="1370" y="12144"/>
                  </a:cubicBezTo>
                  <a:lnTo>
                    <a:pt x="12326" y="12144"/>
                  </a:lnTo>
                  <a:cubicBezTo>
                    <a:pt x="13102" y="12144"/>
                    <a:pt x="13718" y="11528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1"/>
                    <a:pt x="1232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2311547" y="1839903"/>
              <a:ext cx="409959" cy="362721"/>
            </a:xfrm>
            <a:custGeom>
              <a:avLst/>
              <a:gdLst/>
              <a:ahLst/>
              <a:cxnLst/>
              <a:rect l="l" t="t" r="r" b="b"/>
              <a:pathLst>
                <a:path w="10501" h="9291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7898"/>
                  </a:lnTo>
                  <a:cubicBezTo>
                    <a:pt x="1" y="8674"/>
                    <a:pt x="617" y="9291"/>
                    <a:pt x="1393" y="9291"/>
                  </a:cubicBezTo>
                  <a:lnTo>
                    <a:pt x="9108" y="9291"/>
                  </a:lnTo>
                  <a:cubicBezTo>
                    <a:pt x="9861" y="9291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61" y="1"/>
                    <a:pt x="91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4285355" y="2141998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7898"/>
                  </a:lnTo>
                  <a:cubicBezTo>
                    <a:pt x="1" y="8651"/>
                    <a:pt x="617" y="9267"/>
                    <a:pt x="1370" y="9267"/>
                  </a:cubicBezTo>
                  <a:lnTo>
                    <a:pt x="9085" y="9267"/>
                  </a:lnTo>
                  <a:cubicBezTo>
                    <a:pt x="9861" y="9267"/>
                    <a:pt x="10477" y="8651"/>
                    <a:pt x="10477" y="7898"/>
                  </a:cubicBezTo>
                  <a:lnTo>
                    <a:pt x="10477" y="1393"/>
                  </a:lnTo>
                  <a:cubicBezTo>
                    <a:pt x="10477" y="617"/>
                    <a:pt x="9861" y="0"/>
                    <a:pt x="908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998070" y="2176744"/>
              <a:ext cx="409920" cy="362721"/>
            </a:xfrm>
            <a:custGeom>
              <a:avLst/>
              <a:gdLst/>
              <a:ahLst/>
              <a:cxnLst/>
              <a:rect l="l" t="t" r="r" b="b"/>
              <a:pathLst>
                <a:path w="10500" h="9291" extrusionOk="0">
                  <a:moveTo>
                    <a:pt x="1392" y="1"/>
                  </a:moveTo>
                  <a:cubicBezTo>
                    <a:pt x="616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6" y="9290"/>
                    <a:pt x="1392" y="9290"/>
                  </a:cubicBezTo>
                  <a:lnTo>
                    <a:pt x="9107" y="9290"/>
                  </a:lnTo>
                  <a:cubicBezTo>
                    <a:pt x="9883" y="9290"/>
                    <a:pt x="10500" y="8674"/>
                    <a:pt x="10500" y="7898"/>
                  </a:cubicBezTo>
                  <a:lnTo>
                    <a:pt x="10500" y="1393"/>
                  </a:lnTo>
                  <a:cubicBezTo>
                    <a:pt x="10500" y="640"/>
                    <a:pt x="9883" y="1"/>
                    <a:pt x="910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5289632" y="1216152"/>
              <a:ext cx="409061" cy="361823"/>
            </a:xfrm>
            <a:custGeom>
              <a:avLst/>
              <a:gdLst/>
              <a:ahLst/>
              <a:cxnLst/>
              <a:rect l="l" t="t" r="r" b="b"/>
              <a:pathLst>
                <a:path w="10478" h="9268" extrusionOk="0">
                  <a:moveTo>
                    <a:pt x="1393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7875"/>
                  </a:lnTo>
                  <a:cubicBezTo>
                    <a:pt x="1" y="8651"/>
                    <a:pt x="617" y="9267"/>
                    <a:pt x="1393" y="9267"/>
                  </a:cubicBezTo>
                  <a:lnTo>
                    <a:pt x="9108" y="9267"/>
                  </a:lnTo>
                  <a:cubicBezTo>
                    <a:pt x="9861" y="9267"/>
                    <a:pt x="10478" y="8651"/>
                    <a:pt x="10478" y="7875"/>
                  </a:cubicBezTo>
                  <a:lnTo>
                    <a:pt x="10478" y="1370"/>
                  </a:lnTo>
                  <a:cubicBezTo>
                    <a:pt x="10478" y="616"/>
                    <a:pt x="9861" y="0"/>
                    <a:pt x="91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908042" y="326810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3"/>
                  </a:lnTo>
                  <a:cubicBezTo>
                    <a:pt x="13719" y="617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0" y="1332884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0751"/>
                  </a:lnTo>
                  <a:cubicBezTo>
                    <a:pt x="1" y="11527"/>
                    <a:pt x="617" y="12143"/>
                    <a:pt x="1370" y="12143"/>
                  </a:cubicBezTo>
                  <a:lnTo>
                    <a:pt x="12326" y="12143"/>
                  </a:lnTo>
                  <a:cubicBezTo>
                    <a:pt x="13102" y="12143"/>
                    <a:pt x="13719" y="11527"/>
                    <a:pt x="13719" y="10751"/>
                  </a:cubicBezTo>
                  <a:lnTo>
                    <a:pt x="13719" y="1392"/>
                  </a:lnTo>
                  <a:cubicBezTo>
                    <a:pt x="13719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4877950" y="37207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51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25" y="12143"/>
                    <a:pt x="13741" y="11527"/>
                    <a:pt x="13741" y="10751"/>
                  </a:cubicBezTo>
                  <a:lnTo>
                    <a:pt x="13741" y="1393"/>
                  </a:lnTo>
                  <a:cubicBezTo>
                    <a:pt x="13741" y="617"/>
                    <a:pt x="13125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3952067" y="19366"/>
              <a:ext cx="208591" cy="156902"/>
            </a:xfrm>
            <a:custGeom>
              <a:avLst/>
              <a:gdLst/>
              <a:ahLst/>
              <a:cxnLst/>
              <a:rect l="l" t="t" r="r" b="b"/>
              <a:pathLst>
                <a:path w="5343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3" y="4018"/>
                  </a:lnTo>
                  <a:cubicBezTo>
                    <a:pt x="4726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6" y="1"/>
                    <a:pt x="397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3292673" y="6570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1344710" y="152714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2602"/>
                  </a:lnTo>
                  <a:cubicBezTo>
                    <a:pt x="0" y="3378"/>
                    <a:pt x="616" y="3994"/>
                    <a:pt x="1392" y="3994"/>
                  </a:cubicBezTo>
                  <a:lnTo>
                    <a:pt x="3972" y="3994"/>
                  </a:lnTo>
                  <a:cubicBezTo>
                    <a:pt x="4748" y="3994"/>
                    <a:pt x="5364" y="3378"/>
                    <a:pt x="5364" y="2602"/>
                  </a:cubicBezTo>
                  <a:lnTo>
                    <a:pt x="5364" y="1370"/>
                  </a:lnTo>
                  <a:cubicBezTo>
                    <a:pt x="5364" y="616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1168247" y="2428048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6" y="4018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6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2372138" y="91551"/>
              <a:ext cx="209450" cy="156863"/>
            </a:xfrm>
            <a:custGeom>
              <a:avLst/>
              <a:gdLst/>
              <a:ahLst/>
              <a:cxnLst/>
              <a:rect l="l" t="t" r="r" b="b"/>
              <a:pathLst>
                <a:path w="5365" h="4018" extrusionOk="0">
                  <a:moveTo>
                    <a:pt x="1393" y="1"/>
                  </a:moveTo>
                  <a:cubicBezTo>
                    <a:pt x="617" y="1"/>
                    <a:pt x="1" y="640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48" y="4018"/>
                    <a:pt x="5365" y="3402"/>
                    <a:pt x="5365" y="2626"/>
                  </a:cubicBezTo>
                  <a:lnTo>
                    <a:pt x="5365" y="1393"/>
                  </a:lnTo>
                  <a:cubicBezTo>
                    <a:pt x="5365" y="640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4198920" y="659201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72186" y="488086"/>
              <a:ext cx="208552" cy="156902"/>
            </a:xfrm>
            <a:custGeom>
              <a:avLst/>
              <a:gdLst/>
              <a:ahLst/>
              <a:cxnLst/>
              <a:rect l="l" t="t" r="r" b="b"/>
              <a:pathLst>
                <a:path w="5342" h="40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402"/>
                    <a:pt x="617" y="4018"/>
                    <a:pt x="1393" y="4018"/>
                  </a:cubicBezTo>
                  <a:lnTo>
                    <a:pt x="3972" y="4018"/>
                  </a:lnTo>
                  <a:cubicBezTo>
                    <a:pt x="4725" y="4018"/>
                    <a:pt x="5342" y="3402"/>
                    <a:pt x="5342" y="2626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3298022" y="720689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2625"/>
                  </a:lnTo>
                  <a:cubicBezTo>
                    <a:pt x="0" y="3378"/>
                    <a:pt x="616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8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4304953" y="1709820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1684206" y="958602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2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2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1942615" y="1801604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93"/>
                  </a:lnTo>
                  <a:cubicBezTo>
                    <a:pt x="5342" y="616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3951208" y="1274050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03"/>
                  </a:cubicBezTo>
                  <a:lnTo>
                    <a:pt x="5341" y="1370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3704355" y="235230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6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5271830" y="2397753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2625"/>
                  </a:lnTo>
                  <a:cubicBezTo>
                    <a:pt x="0" y="3378"/>
                    <a:pt x="617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8"/>
                    <a:pt x="5341" y="2625"/>
                  </a:cubicBezTo>
                  <a:lnTo>
                    <a:pt x="5341" y="1370"/>
                  </a:lnTo>
                  <a:cubicBezTo>
                    <a:pt x="5341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5580132" y="1829206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26" y="3995"/>
                    <a:pt x="5365" y="3379"/>
                    <a:pt x="5365" y="2626"/>
                  </a:cubicBezTo>
                  <a:lnTo>
                    <a:pt x="5365" y="1393"/>
                  </a:lnTo>
                  <a:cubicBezTo>
                    <a:pt x="5365" y="617"/>
                    <a:pt x="4726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73982" y="234785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4383"/>
                  </a:lnTo>
                  <a:cubicBezTo>
                    <a:pt x="0" y="5159"/>
                    <a:pt x="616" y="5775"/>
                    <a:pt x="1393" y="5775"/>
                  </a:cubicBezTo>
                  <a:lnTo>
                    <a:pt x="5113" y="5775"/>
                  </a:lnTo>
                  <a:cubicBezTo>
                    <a:pt x="5889" y="5775"/>
                    <a:pt x="6505" y="5159"/>
                    <a:pt x="6505" y="4383"/>
                  </a:cubicBezTo>
                  <a:lnTo>
                    <a:pt x="6505" y="1392"/>
                  </a:lnTo>
                  <a:cubicBezTo>
                    <a:pt x="6505" y="616"/>
                    <a:pt x="5889" y="0"/>
                    <a:pt x="511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9015381" y="374049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59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89" y="5775"/>
                    <a:pt x="6506" y="5159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6170073" y="638704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2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2"/>
                    <a:pt x="1392" y="5752"/>
                  </a:cubicBezTo>
                  <a:lnTo>
                    <a:pt x="5136" y="5752"/>
                  </a:lnTo>
                  <a:cubicBezTo>
                    <a:pt x="5889" y="5752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7665323" y="257317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71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3"/>
                  </a:lnTo>
                  <a:cubicBezTo>
                    <a:pt x="1" y="5159"/>
                    <a:pt x="617" y="5775"/>
                    <a:pt x="1371" y="5775"/>
                  </a:cubicBezTo>
                  <a:lnTo>
                    <a:pt x="5114" y="5775"/>
                  </a:lnTo>
                  <a:cubicBezTo>
                    <a:pt x="5890" y="5775"/>
                    <a:pt x="6506" y="5159"/>
                    <a:pt x="6506" y="4383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8645551" y="-81320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93" y="5752"/>
                  </a:cubicBezTo>
                  <a:lnTo>
                    <a:pt x="5137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1"/>
                    <a:pt x="513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8996642" y="1675074"/>
              <a:ext cx="254033" cy="225456"/>
            </a:xfrm>
            <a:custGeom>
              <a:avLst/>
              <a:gdLst/>
              <a:ahLst/>
              <a:cxnLst/>
              <a:rect l="l" t="t" r="r" b="b"/>
              <a:pathLst>
                <a:path w="6507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4382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7" y="5775"/>
                  </a:lnTo>
                  <a:cubicBezTo>
                    <a:pt x="5890" y="5775"/>
                    <a:pt x="6506" y="5136"/>
                    <a:pt x="6506" y="4382"/>
                  </a:cubicBezTo>
                  <a:lnTo>
                    <a:pt x="6506" y="1392"/>
                  </a:lnTo>
                  <a:cubicBezTo>
                    <a:pt x="6506" y="616"/>
                    <a:pt x="5890" y="0"/>
                    <a:pt x="513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6848206" y="468488"/>
              <a:ext cx="253994" cy="224597"/>
            </a:xfrm>
            <a:custGeom>
              <a:avLst/>
              <a:gdLst/>
              <a:ahLst/>
              <a:cxnLst/>
              <a:rect l="l" t="t" r="r" b="b"/>
              <a:pathLst>
                <a:path w="6506" h="5753" extrusionOk="0">
                  <a:moveTo>
                    <a:pt x="1393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4383"/>
                  </a:lnTo>
                  <a:cubicBezTo>
                    <a:pt x="0" y="5136"/>
                    <a:pt x="616" y="5753"/>
                    <a:pt x="1393" y="5753"/>
                  </a:cubicBezTo>
                  <a:lnTo>
                    <a:pt x="5136" y="5753"/>
                  </a:lnTo>
                  <a:cubicBezTo>
                    <a:pt x="5889" y="5753"/>
                    <a:pt x="6505" y="5136"/>
                    <a:pt x="6505" y="4383"/>
                  </a:cubicBezTo>
                  <a:lnTo>
                    <a:pt x="6505" y="1393"/>
                  </a:lnTo>
                  <a:cubicBezTo>
                    <a:pt x="6505" y="617"/>
                    <a:pt x="5889" y="1"/>
                    <a:pt x="513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6008758" y="210976"/>
              <a:ext cx="253994" cy="225456"/>
            </a:xfrm>
            <a:custGeom>
              <a:avLst/>
              <a:gdLst/>
              <a:ahLst/>
              <a:cxnLst/>
              <a:rect l="l" t="t" r="r" b="b"/>
              <a:pathLst>
                <a:path w="6506" h="5775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75"/>
                    <a:pt x="1393" y="5775"/>
                  </a:cubicBezTo>
                  <a:lnTo>
                    <a:pt x="5136" y="5775"/>
                  </a:lnTo>
                  <a:cubicBezTo>
                    <a:pt x="5890" y="5775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6"/>
                    <a:pt x="5890" y="0"/>
                    <a:pt x="513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8675846" y="915814"/>
              <a:ext cx="535590" cy="473243"/>
            </a:xfrm>
            <a:custGeom>
              <a:avLst/>
              <a:gdLst/>
              <a:ahLst/>
              <a:cxnLst/>
              <a:rect l="l" t="t" r="r" b="b"/>
              <a:pathLst>
                <a:path w="13719" h="1212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2"/>
                  </a:lnTo>
                  <a:cubicBezTo>
                    <a:pt x="1" y="11505"/>
                    <a:pt x="617" y="12121"/>
                    <a:pt x="1393" y="12121"/>
                  </a:cubicBezTo>
                  <a:lnTo>
                    <a:pt x="12349" y="12121"/>
                  </a:lnTo>
                  <a:cubicBezTo>
                    <a:pt x="13103" y="12121"/>
                    <a:pt x="13719" y="11505"/>
                    <a:pt x="13719" y="10752"/>
                  </a:cubicBezTo>
                  <a:lnTo>
                    <a:pt x="13719" y="1370"/>
                  </a:lnTo>
                  <a:cubicBezTo>
                    <a:pt x="13719" y="617"/>
                    <a:pt x="13103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7338320" y="1609095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0752"/>
                  </a:lnTo>
                  <a:cubicBezTo>
                    <a:pt x="0" y="11528"/>
                    <a:pt x="616" y="12144"/>
                    <a:pt x="1392" y="12144"/>
                  </a:cubicBezTo>
                  <a:lnTo>
                    <a:pt x="12349" y="12144"/>
                  </a:lnTo>
                  <a:cubicBezTo>
                    <a:pt x="13102" y="12144"/>
                    <a:pt x="13718" y="11528"/>
                    <a:pt x="13718" y="10752"/>
                  </a:cubicBezTo>
                  <a:lnTo>
                    <a:pt x="13718" y="1370"/>
                  </a:lnTo>
                  <a:cubicBezTo>
                    <a:pt x="13718" y="617"/>
                    <a:pt x="13102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6358092" y="946148"/>
              <a:ext cx="535590" cy="473204"/>
            </a:xfrm>
            <a:custGeom>
              <a:avLst/>
              <a:gdLst/>
              <a:ahLst/>
              <a:cxnLst/>
              <a:rect l="l" t="t" r="r" b="b"/>
              <a:pathLst>
                <a:path w="13719" h="12121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0751"/>
                  </a:lnTo>
                  <a:cubicBezTo>
                    <a:pt x="0" y="11504"/>
                    <a:pt x="617" y="12120"/>
                    <a:pt x="1370" y="12120"/>
                  </a:cubicBezTo>
                  <a:lnTo>
                    <a:pt x="12326" y="12120"/>
                  </a:lnTo>
                  <a:cubicBezTo>
                    <a:pt x="13102" y="12120"/>
                    <a:pt x="13718" y="11504"/>
                    <a:pt x="13718" y="10751"/>
                  </a:cubicBezTo>
                  <a:lnTo>
                    <a:pt x="13718" y="1370"/>
                  </a:lnTo>
                  <a:cubicBezTo>
                    <a:pt x="13718" y="616"/>
                    <a:pt x="13102" y="0"/>
                    <a:pt x="1232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8428134" y="2166047"/>
              <a:ext cx="409061" cy="362721"/>
            </a:xfrm>
            <a:custGeom>
              <a:avLst/>
              <a:gdLst/>
              <a:ahLst/>
              <a:cxnLst/>
              <a:rect l="l" t="t" r="r" b="b"/>
              <a:pathLst>
                <a:path w="10478" h="9291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7898"/>
                  </a:lnTo>
                  <a:cubicBezTo>
                    <a:pt x="0" y="8674"/>
                    <a:pt x="617" y="9291"/>
                    <a:pt x="1370" y="9291"/>
                  </a:cubicBezTo>
                  <a:lnTo>
                    <a:pt x="9085" y="9291"/>
                  </a:lnTo>
                  <a:cubicBezTo>
                    <a:pt x="9861" y="9291"/>
                    <a:pt x="10477" y="8674"/>
                    <a:pt x="10477" y="7898"/>
                  </a:cubicBezTo>
                  <a:lnTo>
                    <a:pt x="10477" y="1393"/>
                  </a:lnTo>
                  <a:cubicBezTo>
                    <a:pt x="10477" y="640"/>
                    <a:pt x="9861" y="1"/>
                    <a:pt x="908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5280731" y="735837"/>
              <a:ext cx="535590" cy="474102"/>
            </a:xfrm>
            <a:custGeom>
              <a:avLst/>
              <a:gdLst/>
              <a:ahLst/>
              <a:cxnLst/>
              <a:rect l="l" t="t" r="r" b="b"/>
              <a:pathLst>
                <a:path w="13719" h="12144" extrusionOk="0">
                  <a:moveTo>
                    <a:pt x="1393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10774"/>
                  </a:lnTo>
                  <a:cubicBezTo>
                    <a:pt x="0" y="11527"/>
                    <a:pt x="617" y="12143"/>
                    <a:pt x="1393" y="12143"/>
                  </a:cubicBezTo>
                  <a:lnTo>
                    <a:pt x="12349" y="12143"/>
                  </a:lnTo>
                  <a:cubicBezTo>
                    <a:pt x="13102" y="12143"/>
                    <a:pt x="13718" y="11527"/>
                    <a:pt x="13718" y="10774"/>
                  </a:cubicBezTo>
                  <a:lnTo>
                    <a:pt x="13718" y="1393"/>
                  </a:lnTo>
                  <a:cubicBezTo>
                    <a:pt x="13718" y="617"/>
                    <a:pt x="13102" y="0"/>
                    <a:pt x="123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8101092" y="194033"/>
              <a:ext cx="536488" cy="474102"/>
            </a:xfrm>
            <a:custGeom>
              <a:avLst/>
              <a:gdLst/>
              <a:ahLst/>
              <a:cxnLst/>
              <a:rect l="l" t="t" r="r" b="b"/>
              <a:pathLst>
                <a:path w="13742" h="12144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0751"/>
                  </a:lnTo>
                  <a:cubicBezTo>
                    <a:pt x="1" y="11527"/>
                    <a:pt x="617" y="12144"/>
                    <a:pt x="1393" y="12144"/>
                  </a:cubicBezTo>
                  <a:lnTo>
                    <a:pt x="12349" y="12144"/>
                  </a:lnTo>
                  <a:cubicBezTo>
                    <a:pt x="13125" y="12144"/>
                    <a:pt x="13741" y="11527"/>
                    <a:pt x="13741" y="10751"/>
                  </a:cubicBezTo>
                  <a:lnTo>
                    <a:pt x="13741" y="1370"/>
                  </a:lnTo>
                  <a:cubicBezTo>
                    <a:pt x="13741" y="617"/>
                    <a:pt x="13125" y="1"/>
                    <a:pt x="123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7435452" y="89756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70" y="3995"/>
                  </a:cubicBezTo>
                  <a:lnTo>
                    <a:pt x="3949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49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5658565" y="1670584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2603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2" y="3379"/>
                    <a:pt x="5342" y="2603"/>
                  </a:cubicBezTo>
                  <a:lnTo>
                    <a:pt x="5342" y="1370"/>
                  </a:lnTo>
                  <a:cubicBezTo>
                    <a:pt x="5342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6514917" y="116498"/>
              <a:ext cx="209450" cy="156004"/>
            </a:xfrm>
            <a:custGeom>
              <a:avLst/>
              <a:gdLst/>
              <a:ahLst/>
              <a:cxnLst/>
              <a:rect l="l" t="t" r="r" b="b"/>
              <a:pathLst>
                <a:path w="5365" h="399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2626"/>
                  </a:lnTo>
                  <a:cubicBezTo>
                    <a:pt x="1" y="3379"/>
                    <a:pt x="617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6"/>
                  </a:cubicBezTo>
                  <a:lnTo>
                    <a:pt x="5364" y="1393"/>
                  </a:lnTo>
                  <a:cubicBezTo>
                    <a:pt x="5364" y="617"/>
                    <a:pt x="4748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7921077" y="720689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25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6" y="3995"/>
                    <a:pt x="5342" y="3378"/>
                    <a:pt x="5342" y="2625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7441660" y="745636"/>
              <a:ext cx="208552" cy="155965"/>
            </a:xfrm>
            <a:custGeom>
              <a:avLst/>
              <a:gdLst/>
              <a:ahLst/>
              <a:cxnLst/>
              <a:rect l="l" t="t" r="r" b="b"/>
              <a:pathLst>
                <a:path w="5342" h="3995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2602"/>
                  </a:lnTo>
                  <a:cubicBezTo>
                    <a:pt x="1" y="3378"/>
                    <a:pt x="617" y="3995"/>
                    <a:pt x="1370" y="3995"/>
                  </a:cubicBezTo>
                  <a:lnTo>
                    <a:pt x="3950" y="3995"/>
                  </a:lnTo>
                  <a:cubicBezTo>
                    <a:pt x="4726" y="3995"/>
                    <a:pt x="5342" y="3378"/>
                    <a:pt x="5342" y="2602"/>
                  </a:cubicBezTo>
                  <a:lnTo>
                    <a:pt x="5342" y="1370"/>
                  </a:lnTo>
                  <a:cubicBezTo>
                    <a:pt x="5342" y="617"/>
                    <a:pt x="4726" y="0"/>
                    <a:pt x="395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8447733" y="1733869"/>
              <a:ext cx="208552" cy="156863"/>
            </a:xfrm>
            <a:custGeom>
              <a:avLst/>
              <a:gdLst/>
              <a:ahLst/>
              <a:cxnLst/>
              <a:rect l="l" t="t" r="r" b="b"/>
              <a:pathLst>
                <a:path w="5342" h="4018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401"/>
                    <a:pt x="617" y="4018"/>
                    <a:pt x="1370" y="4018"/>
                  </a:cubicBezTo>
                  <a:lnTo>
                    <a:pt x="3949" y="4018"/>
                  </a:lnTo>
                  <a:cubicBezTo>
                    <a:pt x="4725" y="4018"/>
                    <a:pt x="5342" y="3401"/>
                    <a:pt x="5342" y="2625"/>
                  </a:cubicBezTo>
                  <a:lnTo>
                    <a:pt x="5342" y="1393"/>
                  </a:lnTo>
                  <a:cubicBezTo>
                    <a:pt x="5342" y="617"/>
                    <a:pt x="4725" y="0"/>
                    <a:pt x="394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5997202" y="1212561"/>
              <a:ext cx="209411" cy="156004"/>
            </a:xfrm>
            <a:custGeom>
              <a:avLst/>
              <a:gdLst/>
              <a:ahLst/>
              <a:cxnLst/>
              <a:rect l="l" t="t" r="r" b="b"/>
              <a:pathLst>
                <a:path w="5364" h="3996" extrusionOk="0">
                  <a:moveTo>
                    <a:pt x="1392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2626"/>
                  </a:lnTo>
                  <a:cubicBezTo>
                    <a:pt x="0" y="3379"/>
                    <a:pt x="616" y="3995"/>
                    <a:pt x="1392" y="3995"/>
                  </a:cubicBezTo>
                  <a:lnTo>
                    <a:pt x="3972" y="3995"/>
                  </a:lnTo>
                  <a:cubicBezTo>
                    <a:pt x="4725" y="3995"/>
                    <a:pt x="5364" y="3379"/>
                    <a:pt x="5364" y="2626"/>
                  </a:cubicBezTo>
                  <a:lnTo>
                    <a:pt x="5364" y="1370"/>
                  </a:lnTo>
                  <a:cubicBezTo>
                    <a:pt x="5364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7689411" y="1355137"/>
              <a:ext cx="208552" cy="156004"/>
            </a:xfrm>
            <a:custGeom>
              <a:avLst/>
              <a:gdLst/>
              <a:ahLst/>
              <a:cxnLst/>
              <a:rect l="l" t="t" r="r" b="b"/>
              <a:pathLst>
                <a:path w="5342" h="3996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2626"/>
                  </a:lnTo>
                  <a:cubicBezTo>
                    <a:pt x="0" y="3379"/>
                    <a:pt x="617" y="3995"/>
                    <a:pt x="1370" y="3995"/>
                  </a:cubicBezTo>
                  <a:lnTo>
                    <a:pt x="3972" y="3995"/>
                  </a:lnTo>
                  <a:cubicBezTo>
                    <a:pt x="4725" y="3995"/>
                    <a:pt x="5341" y="3379"/>
                    <a:pt x="5341" y="2626"/>
                  </a:cubicBezTo>
                  <a:lnTo>
                    <a:pt x="5341" y="1393"/>
                  </a:lnTo>
                  <a:cubicBezTo>
                    <a:pt x="5341" y="617"/>
                    <a:pt x="4725" y="1"/>
                    <a:pt x="397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7846236" y="2376358"/>
              <a:ext cx="209450" cy="155965"/>
            </a:xfrm>
            <a:custGeom>
              <a:avLst/>
              <a:gdLst/>
              <a:ahLst/>
              <a:cxnLst/>
              <a:rect l="l" t="t" r="r" b="b"/>
              <a:pathLst>
                <a:path w="5365" h="3995" extrusionOk="0">
                  <a:moveTo>
                    <a:pt x="1393" y="0"/>
                  </a:moveTo>
                  <a:cubicBezTo>
                    <a:pt x="640" y="0"/>
                    <a:pt x="1" y="617"/>
                    <a:pt x="1" y="1393"/>
                  </a:cubicBezTo>
                  <a:lnTo>
                    <a:pt x="1" y="2625"/>
                  </a:lnTo>
                  <a:cubicBezTo>
                    <a:pt x="1" y="3379"/>
                    <a:pt x="640" y="3995"/>
                    <a:pt x="1393" y="3995"/>
                  </a:cubicBezTo>
                  <a:lnTo>
                    <a:pt x="3972" y="3995"/>
                  </a:lnTo>
                  <a:cubicBezTo>
                    <a:pt x="4748" y="3995"/>
                    <a:pt x="5364" y="3379"/>
                    <a:pt x="5364" y="2625"/>
                  </a:cubicBezTo>
                  <a:lnTo>
                    <a:pt x="5364" y="1393"/>
                  </a:lnTo>
                  <a:cubicBezTo>
                    <a:pt x="5364" y="617"/>
                    <a:pt x="4748" y="0"/>
                    <a:pt x="397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8175933" y="1209008"/>
              <a:ext cx="254033" cy="224597"/>
            </a:xfrm>
            <a:custGeom>
              <a:avLst/>
              <a:gdLst/>
              <a:ahLst/>
              <a:cxnLst/>
              <a:rect l="l" t="t" r="r" b="b"/>
              <a:pathLst>
                <a:path w="6507" h="5753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4383"/>
                  </a:lnTo>
                  <a:cubicBezTo>
                    <a:pt x="1" y="5136"/>
                    <a:pt x="617" y="5752"/>
                    <a:pt x="1370" y="5752"/>
                  </a:cubicBezTo>
                  <a:lnTo>
                    <a:pt x="5114" y="5752"/>
                  </a:lnTo>
                  <a:cubicBezTo>
                    <a:pt x="5890" y="5752"/>
                    <a:pt x="6506" y="5136"/>
                    <a:pt x="6506" y="4383"/>
                  </a:cubicBezTo>
                  <a:lnTo>
                    <a:pt x="6506" y="1393"/>
                  </a:lnTo>
                  <a:cubicBezTo>
                    <a:pt x="6506" y="617"/>
                    <a:pt x="5890" y="0"/>
                    <a:pt x="511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5008931" y="3344095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1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5890231" y="4519487"/>
              <a:ext cx="270938" cy="180013"/>
            </a:xfrm>
            <a:custGeom>
              <a:avLst/>
              <a:gdLst/>
              <a:ahLst/>
              <a:cxnLst/>
              <a:rect l="l" t="t" r="r" b="b"/>
              <a:pathLst>
                <a:path w="6940" h="4611" extrusionOk="0">
                  <a:moveTo>
                    <a:pt x="1393" y="0"/>
                  </a:moveTo>
                  <a:cubicBezTo>
                    <a:pt x="617" y="0"/>
                    <a:pt x="1" y="639"/>
                    <a:pt x="1" y="1392"/>
                  </a:cubicBezTo>
                  <a:lnTo>
                    <a:pt x="1" y="3241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8" y="4611"/>
                  </a:lnTo>
                  <a:cubicBezTo>
                    <a:pt x="6301" y="4611"/>
                    <a:pt x="6940" y="3995"/>
                    <a:pt x="6940" y="3241"/>
                  </a:cubicBezTo>
                  <a:lnTo>
                    <a:pt x="6940" y="1392"/>
                  </a:lnTo>
                  <a:cubicBezTo>
                    <a:pt x="6940" y="639"/>
                    <a:pt x="6301" y="0"/>
                    <a:pt x="55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5112310" y="4538188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0"/>
                  </a:moveTo>
                  <a:cubicBezTo>
                    <a:pt x="617" y="0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3825537" y="4063221"/>
              <a:ext cx="270040" cy="179155"/>
            </a:xfrm>
            <a:custGeom>
              <a:avLst/>
              <a:gdLst/>
              <a:ahLst/>
              <a:cxnLst/>
              <a:rect l="l" t="t" r="r" b="b"/>
              <a:pathLst>
                <a:path w="6917" h="4589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8"/>
                    <a:pt x="1370" y="4588"/>
                  </a:cubicBezTo>
                  <a:lnTo>
                    <a:pt x="5524" y="4588"/>
                  </a:lnTo>
                  <a:cubicBezTo>
                    <a:pt x="6301" y="4588"/>
                    <a:pt x="6917" y="3972"/>
                    <a:pt x="6917" y="3219"/>
                  </a:cubicBezTo>
                  <a:lnTo>
                    <a:pt x="6917" y="1370"/>
                  </a:lnTo>
                  <a:cubicBezTo>
                    <a:pt x="6917" y="617"/>
                    <a:pt x="6301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3915564" y="2704299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6" y="3995"/>
                    <a:pt x="6916" y="3219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2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2235809" y="4367971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9"/>
                    <a:pt x="1393" y="4589"/>
                  </a:cubicBezTo>
                  <a:lnTo>
                    <a:pt x="5547" y="4589"/>
                  </a:lnTo>
                  <a:cubicBezTo>
                    <a:pt x="6323" y="4589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1436494" y="4230744"/>
              <a:ext cx="270899" cy="180052"/>
            </a:xfrm>
            <a:custGeom>
              <a:avLst/>
              <a:gdLst/>
              <a:ahLst/>
              <a:cxnLst/>
              <a:rect l="l" t="t" r="r" b="b"/>
              <a:pathLst>
                <a:path w="6939" h="4612" extrusionOk="0">
                  <a:moveTo>
                    <a:pt x="1392" y="1"/>
                  </a:moveTo>
                  <a:cubicBezTo>
                    <a:pt x="616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23" y="4611"/>
                    <a:pt x="6939" y="3995"/>
                    <a:pt x="6939" y="3219"/>
                  </a:cubicBezTo>
                  <a:lnTo>
                    <a:pt x="6939" y="1393"/>
                  </a:lnTo>
                  <a:cubicBezTo>
                    <a:pt x="6939" y="617"/>
                    <a:pt x="6323" y="1"/>
                    <a:pt x="55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>
              <a:off x="820709" y="3234508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1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6"/>
                    <a:pt x="6301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139023" y="4434809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7" y="4611"/>
                    <a:pt x="1370" y="4611"/>
                  </a:cubicBezTo>
                  <a:lnTo>
                    <a:pt x="5524" y="4611"/>
                  </a:lnTo>
                  <a:cubicBezTo>
                    <a:pt x="6300" y="4611"/>
                    <a:pt x="6917" y="3995"/>
                    <a:pt x="6917" y="3219"/>
                  </a:cubicBezTo>
                  <a:lnTo>
                    <a:pt x="6917" y="1393"/>
                  </a:lnTo>
                  <a:cubicBezTo>
                    <a:pt x="6917" y="617"/>
                    <a:pt x="6300" y="1"/>
                    <a:pt x="552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3104654" y="4198692"/>
              <a:ext cx="270040" cy="180013"/>
            </a:xfrm>
            <a:custGeom>
              <a:avLst/>
              <a:gdLst/>
              <a:ahLst/>
              <a:cxnLst/>
              <a:rect l="l" t="t" r="r" b="b"/>
              <a:pathLst>
                <a:path w="6917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3218"/>
                  </a:lnTo>
                  <a:cubicBezTo>
                    <a:pt x="0" y="3994"/>
                    <a:pt x="616" y="4611"/>
                    <a:pt x="1392" y="4611"/>
                  </a:cubicBezTo>
                  <a:lnTo>
                    <a:pt x="5547" y="4611"/>
                  </a:lnTo>
                  <a:cubicBezTo>
                    <a:pt x="6300" y="4611"/>
                    <a:pt x="6916" y="3994"/>
                    <a:pt x="6916" y="3218"/>
                  </a:cubicBezTo>
                  <a:lnTo>
                    <a:pt x="6916" y="1392"/>
                  </a:lnTo>
                  <a:cubicBezTo>
                    <a:pt x="6916" y="616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4313894" y="4580976"/>
              <a:ext cx="270899" cy="179116"/>
            </a:xfrm>
            <a:custGeom>
              <a:avLst/>
              <a:gdLst/>
              <a:ahLst/>
              <a:cxnLst/>
              <a:rect l="l" t="t" r="r" b="b"/>
              <a:pathLst>
                <a:path w="6939" h="4588" extrusionOk="0">
                  <a:moveTo>
                    <a:pt x="1392" y="0"/>
                  </a:moveTo>
                  <a:cubicBezTo>
                    <a:pt x="616" y="0"/>
                    <a:pt x="0" y="616"/>
                    <a:pt x="0" y="1370"/>
                  </a:cubicBezTo>
                  <a:lnTo>
                    <a:pt x="0" y="3218"/>
                  </a:lnTo>
                  <a:cubicBezTo>
                    <a:pt x="0" y="3972"/>
                    <a:pt x="616" y="4588"/>
                    <a:pt x="1392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8"/>
                  </a:cubicBezTo>
                  <a:lnTo>
                    <a:pt x="6939" y="1370"/>
                  </a:lnTo>
                  <a:cubicBezTo>
                    <a:pt x="6939" y="616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67735" y="2351412"/>
              <a:ext cx="270040" cy="180052"/>
            </a:xfrm>
            <a:custGeom>
              <a:avLst/>
              <a:gdLst/>
              <a:ahLst/>
              <a:cxnLst/>
              <a:rect l="l" t="t" r="r" b="b"/>
              <a:pathLst>
                <a:path w="6917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5547" y="4611"/>
                  </a:lnTo>
                  <a:cubicBezTo>
                    <a:pt x="6300" y="4611"/>
                    <a:pt x="6916" y="3972"/>
                    <a:pt x="6916" y="3219"/>
                  </a:cubicBezTo>
                  <a:lnTo>
                    <a:pt x="6916" y="1370"/>
                  </a:lnTo>
                  <a:cubicBezTo>
                    <a:pt x="6916" y="617"/>
                    <a:pt x="6300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1258274" y="3642638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70" y="0"/>
                  </a:moveTo>
                  <a:cubicBezTo>
                    <a:pt x="616" y="0"/>
                    <a:pt x="0" y="616"/>
                    <a:pt x="0" y="1392"/>
                  </a:cubicBezTo>
                  <a:lnTo>
                    <a:pt x="0" y="8308"/>
                  </a:lnTo>
                  <a:cubicBezTo>
                    <a:pt x="0" y="9085"/>
                    <a:pt x="616" y="9701"/>
                    <a:pt x="1370" y="9701"/>
                  </a:cubicBezTo>
                  <a:lnTo>
                    <a:pt x="13193" y="9701"/>
                  </a:lnTo>
                  <a:cubicBezTo>
                    <a:pt x="13969" y="9701"/>
                    <a:pt x="14585" y="9085"/>
                    <a:pt x="14585" y="8308"/>
                  </a:cubicBezTo>
                  <a:lnTo>
                    <a:pt x="14585" y="1392"/>
                  </a:lnTo>
                  <a:cubicBezTo>
                    <a:pt x="14585" y="616"/>
                    <a:pt x="13969" y="0"/>
                    <a:pt x="1319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1840133" y="3088340"/>
              <a:ext cx="569476" cy="378766"/>
            </a:xfrm>
            <a:custGeom>
              <a:avLst/>
              <a:gdLst/>
              <a:ahLst/>
              <a:cxnLst/>
              <a:rect l="l" t="t" r="r" b="b"/>
              <a:pathLst>
                <a:path w="14587" h="9702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93" y="9702"/>
                  </a:cubicBezTo>
                  <a:lnTo>
                    <a:pt x="13217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21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3138502" y="36185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7" y="9702"/>
                    <a:pt x="1370" y="9702"/>
                  </a:cubicBezTo>
                  <a:lnTo>
                    <a:pt x="13193" y="9702"/>
                  </a:lnTo>
                  <a:cubicBezTo>
                    <a:pt x="13970" y="9702"/>
                    <a:pt x="14586" y="9085"/>
                    <a:pt x="14586" y="8309"/>
                  </a:cubicBezTo>
                  <a:lnTo>
                    <a:pt x="14586" y="1370"/>
                  </a:lnTo>
                  <a:cubicBezTo>
                    <a:pt x="14586" y="617"/>
                    <a:pt x="13970" y="1"/>
                    <a:pt x="13193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3068112" y="2973405"/>
              <a:ext cx="435764" cy="288740"/>
            </a:xfrm>
            <a:custGeom>
              <a:avLst/>
              <a:gdLst/>
              <a:ahLst/>
              <a:cxnLst/>
              <a:rect l="l" t="t" r="r" b="b"/>
              <a:pathLst>
                <a:path w="11162" h="7396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7" y="7396"/>
                    <a:pt x="1393" y="7396"/>
                  </a:cubicBezTo>
                  <a:lnTo>
                    <a:pt x="9769" y="7396"/>
                  </a:lnTo>
                  <a:cubicBezTo>
                    <a:pt x="10546" y="7396"/>
                    <a:pt x="11162" y="6779"/>
                    <a:pt x="11162" y="6026"/>
                  </a:cubicBezTo>
                  <a:lnTo>
                    <a:pt x="11162" y="1370"/>
                  </a:lnTo>
                  <a:cubicBezTo>
                    <a:pt x="11162" y="617"/>
                    <a:pt x="10546" y="0"/>
                    <a:pt x="9769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1260929" y="2731900"/>
              <a:ext cx="434906" cy="289638"/>
            </a:xfrm>
            <a:custGeom>
              <a:avLst/>
              <a:gdLst/>
              <a:ahLst/>
              <a:cxnLst/>
              <a:rect l="l" t="t" r="r" b="b"/>
              <a:pathLst>
                <a:path w="11140" h="7419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7"/>
                  </a:lnTo>
                  <a:cubicBezTo>
                    <a:pt x="1" y="6803"/>
                    <a:pt x="617" y="7419"/>
                    <a:pt x="1370" y="7419"/>
                  </a:cubicBezTo>
                  <a:lnTo>
                    <a:pt x="9747" y="7419"/>
                  </a:lnTo>
                  <a:cubicBezTo>
                    <a:pt x="10523" y="7419"/>
                    <a:pt x="11139" y="6803"/>
                    <a:pt x="11139" y="6027"/>
                  </a:cubicBezTo>
                  <a:lnTo>
                    <a:pt x="11139" y="1393"/>
                  </a:lnTo>
                  <a:cubicBezTo>
                    <a:pt x="11139" y="617"/>
                    <a:pt x="10523" y="1"/>
                    <a:pt x="974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5043677" y="2836178"/>
              <a:ext cx="434906" cy="288740"/>
            </a:xfrm>
            <a:custGeom>
              <a:avLst/>
              <a:gdLst/>
              <a:ahLst/>
              <a:cxnLst/>
              <a:rect l="l" t="t" r="r" b="b"/>
              <a:pathLst>
                <a:path w="11140" h="7396" extrusionOk="0"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lnTo>
                    <a:pt x="1" y="6026"/>
                  </a:lnTo>
                  <a:cubicBezTo>
                    <a:pt x="1" y="6779"/>
                    <a:pt x="617" y="7396"/>
                    <a:pt x="1370" y="7396"/>
                  </a:cubicBezTo>
                  <a:lnTo>
                    <a:pt x="9747" y="7396"/>
                  </a:lnTo>
                  <a:cubicBezTo>
                    <a:pt x="10523" y="7396"/>
                    <a:pt x="11140" y="6779"/>
                    <a:pt x="11140" y="6026"/>
                  </a:cubicBezTo>
                  <a:lnTo>
                    <a:pt x="11140" y="1370"/>
                  </a:lnTo>
                  <a:cubicBezTo>
                    <a:pt x="11140" y="617"/>
                    <a:pt x="10523" y="0"/>
                    <a:pt x="97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148822" y="3727277"/>
              <a:ext cx="435804" cy="289638"/>
            </a:xfrm>
            <a:custGeom>
              <a:avLst/>
              <a:gdLst/>
              <a:ahLst/>
              <a:cxnLst/>
              <a:rect l="l" t="t" r="r" b="b"/>
              <a:pathLst>
                <a:path w="11163" h="7419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6026"/>
                  </a:lnTo>
                  <a:cubicBezTo>
                    <a:pt x="1" y="6802"/>
                    <a:pt x="617" y="7419"/>
                    <a:pt x="1393" y="7419"/>
                  </a:cubicBezTo>
                  <a:lnTo>
                    <a:pt x="9770" y="7419"/>
                  </a:lnTo>
                  <a:cubicBezTo>
                    <a:pt x="10546" y="7419"/>
                    <a:pt x="11162" y="6802"/>
                    <a:pt x="11162" y="6026"/>
                  </a:cubicBezTo>
                  <a:lnTo>
                    <a:pt x="11162" y="1393"/>
                  </a:lnTo>
                  <a:cubicBezTo>
                    <a:pt x="11162" y="617"/>
                    <a:pt x="10546" y="1"/>
                    <a:pt x="9770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4715776" y="4093516"/>
              <a:ext cx="570335" cy="378766"/>
            </a:xfrm>
            <a:custGeom>
              <a:avLst/>
              <a:gdLst/>
              <a:ahLst/>
              <a:cxnLst/>
              <a:rect l="l" t="t" r="r" b="b"/>
              <a:pathLst>
                <a:path w="14609" h="9702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8332"/>
                  </a:lnTo>
                  <a:cubicBezTo>
                    <a:pt x="0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92" y="9701"/>
                    <a:pt x="14608" y="9085"/>
                    <a:pt x="14608" y="8332"/>
                  </a:cubicBezTo>
                  <a:lnTo>
                    <a:pt x="14608" y="1393"/>
                  </a:lnTo>
                  <a:cubicBezTo>
                    <a:pt x="14608" y="617"/>
                    <a:pt x="13992" y="1"/>
                    <a:pt x="13216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5680857" y="3289750"/>
              <a:ext cx="569437" cy="378766"/>
            </a:xfrm>
            <a:custGeom>
              <a:avLst/>
              <a:gdLst/>
              <a:ahLst/>
              <a:cxnLst/>
              <a:rect l="l" t="t" r="r" b="b"/>
              <a:pathLst>
                <a:path w="14586" h="9702" extrusionOk="0">
                  <a:moveTo>
                    <a:pt x="1392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2" y="9701"/>
                  </a:cubicBezTo>
                  <a:lnTo>
                    <a:pt x="13216" y="9701"/>
                  </a:lnTo>
                  <a:cubicBezTo>
                    <a:pt x="13969" y="9701"/>
                    <a:pt x="14585" y="9085"/>
                    <a:pt x="14585" y="8309"/>
                  </a:cubicBezTo>
                  <a:lnTo>
                    <a:pt x="14585" y="1370"/>
                  </a:lnTo>
                  <a:cubicBezTo>
                    <a:pt x="14585" y="617"/>
                    <a:pt x="13969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495463" y="4325222"/>
              <a:ext cx="569437" cy="378727"/>
            </a:xfrm>
            <a:custGeom>
              <a:avLst/>
              <a:gdLst/>
              <a:ahLst/>
              <a:cxnLst/>
              <a:rect l="l" t="t" r="r" b="b"/>
              <a:pathLst>
                <a:path w="14586" h="9701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8309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13216" y="9701"/>
                  </a:lnTo>
                  <a:cubicBezTo>
                    <a:pt x="13970" y="9701"/>
                    <a:pt x="14586" y="9085"/>
                    <a:pt x="14586" y="8309"/>
                  </a:cubicBezTo>
                  <a:lnTo>
                    <a:pt x="14586" y="1393"/>
                  </a:lnTo>
                  <a:cubicBezTo>
                    <a:pt x="14586" y="617"/>
                    <a:pt x="13970" y="0"/>
                    <a:pt x="13216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1827680" y="459343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>
              <a:off x="2528963" y="4556888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1"/>
            <p:cNvSpPr/>
            <p:nvPr/>
          </p:nvSpPr>
          <p:spPr>
            <a:xfrm>
              <a:off x="4599045" y="3388640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4362890" y="2895871"/>
              <a:ext cx="221903" cy="125670"/>
            </a:xfrm>
            <a:custGeom>
              <a:avLst/>
              <a:gdLst/>
              <a:ahLst/>
              <a:cxnLst/>
              <a:rect l="l" t="t" r="r" b="b"/>
              <a:pathLst>
                <a:path w="5684" h="3219" extrusionOk="0">
                  <a:moveTo>
                    <a:pt x="1370" y="1"/>
                  </a:moveTo>
                  <a:cubicBezTo>
                    <a:pt x="617" y="1"/>
                    <a:pt x="0" y="640"/>
                    <a:pt x="0" y="1393"/>
                  </a:cubicBezTo>
                  <a:lnTo>
                    <a:pt x="0" y="1827"/>
                  </a:lnTo>
                  <a:cubicBezTo>
                    <a:pt x="0" y="2603"/>
                    <a:pt x="617" y="3219"/>
                    <a:pt x="1370" y="3219"/>
                  </a:cubicBezTo>
                  <a:lnTo>
                    <a:pt x="4292" y="3219"/>
                  </a:lnTo>
                  <a:cubicBezTo>
                    <a:pt x="5068" y="3219"/>
                    <a:pt x="5684" y="2603"/>
                    <a:pt x="5684" y="1827"/>
                  </a:cubicBezTo>
                  <a:lnTo>
                    <a:pt x="5684" y="1393"/>
                  </a:lnTo>
                  <a:cubicBezTo>
                    <a:pt x="5684" y="640"/>
                    <a:pt x="5068" y="1"/>
                    <a:pt x="4292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3506537" y="453549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93" y="3197"/>
                  </a:cubicBezTo>
                  <a:lnTo>
                    <a:pt x="4314" y="3197"/>
                  </a:lnTo>
                  <a:cubicBezTo>
                    <a:pt x="5068" y="3197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8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2012146" y="4052524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93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93" y="3196"/>
                  </a:cubicBezTo>
                  <a:lnTo>
                    <a:pt x="4314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31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5951719" y="4218290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3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3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2522756" y="4032926"/>
              <a:ext cx="221903" cy="124811"/>
            </a:xfrm>
            <a:custGeom>
              <a:avLst/>
              <a:gdLst/>
              <a:ahLst/>
              <a:cxnLst/>
              <a:rect l="l" t="t" r="r" b="b"/>
              <a:pathLst>
                <a:path w="5684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4291" y="3196"/>
                  </a:lnTo>
                  <a:cubicBezTo>
                    <a:pt x="5067" y="3196"/>
                    <a:pt x="5684" y="2580"/>
                    <a:pt x="5684" y="1804"/>
                  </a:cubicBezTo>
                  <a:lnTo>
                    <a:pt x="5684" y="1370"/>
                  </a:lnTo>
                  <a:cubicBezTo>
                    <a:pt x="5684" y="617"/>
                    <a:pt x="5067" y="1"/>
                    <a:pt x="429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1452501" y="3241613"/>
              <a:ext cx="221942" cy="124811"/>
            </a:xfrm>
            <a:custGeom>
              <a:avLst/>
              <a:gdLst/>
              <a:ahLst/>
              <a:cxnLst/>
              <a:rect l="l" t="t" r="r" b="b"/>
              <a:pathLst>
                <a:path w="5685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80"/>
                    <a:pt x="5684" y="1827"/>
                  </a:cubicBezTo>
                  <a:lnTo>
                    <a:pt x="5684" y="1393"/>
                  </a:lnTo>
                  <a:cubicBezTo>
                    <a:pt x="5684" y="617"/>
                    <a:pt x="5068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4238116" y="3842213"/>
              <a:ext cx="222840" cy="124811"/>
            </a:xfrm>
            <a:custGeom>
              <a:avLst/>
              <a:gdLst/>
              <a:ahLst/>
              <a:cxnLst/>
              <a:rect l="l" t="t" r="r" b="b"/>
              <a:pathLst>
                <a:path w="5708" h="3197" extrusionOk="0">
                  <a:moveTo>
                    <a:pt x="1393" y="1"/>
                  </a:moveTo>
                  <a:cubicBezTo>
                    <a:pt x="640" y="1"/>
                    <a:pt x="1" y="617"/>
                    <a:pt x="1" y="1393"/>
                  </a:cubicBezTo>
                  <a:lnTo>
                    <a:pt x="1" y="1827"/>
                  </a:lnTo>
                  <a:cubicBezTo>
                    <a:pt x="1" y="2580"/>
                    <a:pt x="640" y="3196"/>
                    <a:pt x="1393" y="3196"/>
                  </a:cubicBezTo>
                  <a:lnTo>
                    <a:pt x="4315" y="3196"/>
                  </a:lnTo>
                  <a:cubicBezTo>
                    <a:pt x="5091" y="3196"/>
                    <a:pt x="5707" y="2580"/>
                    <a:pt x="5707" y="1827"/>
                  </a:cubicBezTo>
                  <a:lnTo>
                    <a:pt x="5707" y="1393"/>
                  </a:lnTo>
                  <a:cubicBezTo>
                    <a:pt x="5707" y="617"/>
                    <a:pt x="5091" y="1"/>
                    <a:pt x="431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3963662" y="3168569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26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26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>
              <a:off x="2258960" y="3545505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70"/>
                  </a:lnTo>
                  <a:cubicBezTo>
                    <a:pt x="5684" y="616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>
              <a:off x="2091437" y="2728348"/>
              <a:ext cx="221942" cy="125670"/>
            </a:xfrm>
            <a:custGeom>
              <a:avLst/>
              <a:gdLst/>
              <a:ahLst/>
              <a:cxnLst/>
              <a:rect l="l" t="t" r="r" b="b"/>
              <a:pathLst>
                <a:path w="5685" h="3219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93" y="3219"/>
                  </a:cubicBezTo>
                  <a:lnTo>
                    <a:pt x="4292" y="3219"/>
                  </a:lnTo>
                  <a:cubicBezTo>
                    <a:pt x="5068" y="3219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719125" y="2393302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4315" y="3196"/>
                  </a:lnTo>
                  <a:cubicBezTo>
                    <a:pt x="5068" y="3196"/>
                    <a:pt x="5684" y="2579"/>
                    <a:pt x="5684" y="1803"/>
                  </a:cubicBezTo>
                  <a:lnTo>
                    <a:pt x="5684" y="1392"/>
                  </a:lnTo>
                  <a:cubicBezTo>
                    <a:pt x="5684" y="616"/>
                    <a:pt x="5068" y="0"/>
                    <a:pt x="431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97133" y="3146276"/>
              <a:ext cx="221942" cy="124772"/>
            </a:xfrm>
            <a:custGeom>
              <a:avLst/>
              <a:gdLst/>
              <a:ahLst/>
              <a:cxnLst/>
              <a:rect l="l" t="t" r="r" b="b"/>
              <a:pathLst>
                <a:path w="5685" h="3196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196"/>
                    <a:pt x="1370" y="3196"/>
                  </a:cubicBezTo>
                  <a:lnTo>
                    <a:pt x="4292" y="3196"/>
                  </a:lnTo>
                  <a:cubicBezTo>
                    <a:pt x="5068" y="3196"/>
                    <a:pt x="5684" y="2580"/>
                    <a:pt x="5684" y="1826"/>
                  </a:cubicBezTo>
                  <a:lnTo>
                    <a:pt x="5684" y="1393"/>
                  </a:lnTo>
                  <a:cubicBezTo>
                    <a:pt x="5684" y="617"/>
                    <a:pt x="5068" y="0"/>
                    <a:pt x="4292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5566780" y="2340714"/>
              <a:ext cx="270938" cy="179155"/>
            </a:xfrm>
            <a:custGeom>
              <a:avLst/>
              <a:gdLst/>
              <a:ahLst/>
              <a:cxnLst/>
              <a:rect l="l" t="t" r="r" b="b"/>
              <a:pathLst>
                <a:path w="6940" h="4589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588"/>
                    <a:pt x="1393" y="4588"/>
                  </a:cubicBezTo>
                  <a:lnTo>
                    <a:pt x="5547" y="4588"/>
                  </a:lnTo>
                  <a:cubicBezTo>
                    <a:pt x="6323" y="4588"/>
                    <a:pt x="6939" y="3972"/>
                    <a:pt x="6939" y="3219"/>
                  </a:cubicBezTo>
                  <a:lnTo>
                    <a:pt x="6939" y="1370"/>
                  </a:lnTo>
                  <a:cubicBezTo>
                    <a:pt x="6939" y="617"/>
                    <a:pt x="6323" y="0"/>
                    <a:pt x="554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8059202" y="4367971"/>
              <a:ext cx="199651" cy="179155"/>
            </a:xfrm>
            <a:custGeom>
              <a:avLst/>
              <a:gdLst/>
              <a:ahLst/>
              <a:cxnLst/>
              <a:rect l="l" t="t" r="r" b="b"/>
              <a:pathLst>
                <a:path w="5114" h="4589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3219"/>
                  </a:lnTo>
                  <a:cubicBezTo>
                    <a:pt x="1" y="3972"/>
                    <a:pt x="617" y="4589"/>
                    <a:pt x="1393" y="4589"/>
                  </a:cubicBezTo>
                  <a:lnTo>
                    <a:pt x="3744" y="4589"/>
                  </a:lnTo>
                  <a:cubicBezTo>
                    <a:pt x="4497" y="4589"/>
                    <a:pt x="5114" y="3972"/>
                    <a:pt x="5114" y="3219"/>
                  </a:cubicBezTo>
                  <a:lnTo>
                    <a:pt x="5114" y="1370"/>
                  </a:lnTo>
                  <a:cubicBezTo>
                    <a:pt x="5114" y="617"/>
                    <a:pt x="4497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7468403" y="4230744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70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70" y="4611"/>
                  </a:cubicBezTo>
                  <a:lnTo>
                    <a:pt x="3721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7"/>
                    <a:pt x="4497" y="1"/>
                    <a:pt x="372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>
              <a:off x="7012176" y="3234508"/>
              <a:ext cx="199612" cy="180013"/>
            </a:xfrm>
            <a:custGeom>
              <a:avLst/>
              <a:gdLst/>
              <a:ahLst/>
              <a:cxnLst/>
              <a:rect l="l" t="t" r="r" b="b"/>
              <a:pathLst>
                <a:path w="5113" h="4611" extrusionOk="0">
                  <a:moveTo>
                    <a:pt x="1392" y="0"/>
                  </a:moveTo>
                  <a:cubicBezTo>
                    <a:pt x="616" y="0"/>
                    <a:pt x="0" y="616"/>
                    <a:pt x="0" y="1393"/>
                  </a:cubicBezTo>
                  <a:lnTo>
                    <a:pt x="0" y="3219"/>
                  </a:lnTo>
                  <a:cubicBezTo>
                    <a:pt x="0" y="3995"/>
                    <a:pt x="616" y="4611"/>
                    <a:pt x="1392" y="4611"/>
                  </a:cubicBezTo>
                  <a:lnTo>
                    <a:pt x="3743" y="4611"/>
                  </a:lnTo>
                  <a:cubicBezTo>
                    <a:pt x="4497" y="4611"/>
                    <a:pt x="5113" y="3995"/>
                    <a:pt x="5113" y="3219"/>
                  </a:cubicBezTo>
                  <a:lnTo>
                    <a:pt x="5113" y="1393"/>
                  </a:lnTo>
                  <a:cubicBezTo>
                    <a:pt x="5113" y="616"/>
                    <a:pt x="4497" y="0"/>
                    <a:pt x="3743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>
              <a:off x="6507773" y="4434809"/>
              <a:ext cx="199651" cy="180052"/>
            </a:xfrm>
            <a:custGeom>
              <a:avLst/>
              <a:gdLst/>
              <a:ahLst/>
              <a:cxnLst/>
              <a:rect l="l" t="t" r="r" b="b"/>
              <a:pathLst>
                <a:path w="5114" h="4612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lnTo>
                    <a:pt x="1" y="3219"/>
                  </a:lnTo>
                  <a:cubicBezTo>
                    <a:pt x="1" y="3995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8" y="4611"/>
                    <a:pt x="5114" y="3995"/>
                    <a:pt x="5114" y="3219"/>
                  </a:cubicBezTo>
                  <a:lnTo>
                    <a:pt x="5114" y="1393"/>
                  </a:lnTo>
                  <a:cubicBezTo>
                    <a:pt x="5114" y="617"/>
                    <a:pt x="4498" y="1"/>
                    <a:pt x="3744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8701691" y="4198692"/>
              <a:ext cx="199651" cy="180013"/>
            </a:xfrm>
            <a:custGeom>
              <a:avLst/>
              <a:gdLst/>
              <a:ahLst/>
              <a:cxnLst/>
              <a:rect l="l" t="t" r="r" b="b"/>
              <a:pathLst>
                <a:path w="5114" h="461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3218"/>
                  </a:lnTo>
                  <a:cubicBezTo>
                    <a:pt x="1" y="3994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497" y="4611"/>
                    <a:pt x="5114" y="3994"/>
                    <a:pt x="5114" y="3218"/>
                  </a:cubicBezTo>
                  <a:lnTo>
                    <a:pt x="5114" y="1392"/>
                  </a:lnTo>
                  <a:cubicBezTo>
                    <a:pt x="5114" y="616"/>
                    <a:pt x="4497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6455224" y="2351412"/>
              <a:ext cx="200509" cy="180052"/>
            </a:xfrm>
            <a:custGeom>
              <a:avLst/>
              <a:gdLst/>
              <a:ahLst/>
              <a:cxnLst/>
              <a:rect l="l" t="t" r="r" b="b"/>
              <a:pathLst>
                <a:path w="5136" h="4612" extrusionOk="0">
                  <a:moveTo>
                    <a:pt x="1393" y="0"/>
                  </a:moveTo>
                  <a:cubicBezTo>
                    <a:pt x="617" y="0"/>
                    <a:pt x="0" y="617"/>
                    <a:pt x="0" y="1370"/>
                  </a:cubicBezTo>
                  <a:lnTo>
                    <a:pt x="0" y="3219"/>
                  </a:lnTo>
                  <a:cubicBezTo>
                    <a:pt x="0" y="3972"/>
                    <a:pt x="617" y="4611"/>
                    <a:pt x="1393" y="4611"/>
                  </a:cubicBezTo>
                  <a:lnTo>
                    <a:pt x="3744" y="4611"/>
                  </a:lnTo>
                  <a:cubicBezTo>
                    <a:pt x="4520" y="4611"/>
                    <a:pt x="5136" y="3972"/>
                    <a:pt x="5136" y="3219"/>
                  </a:cubicBezTo>
                  <a:lnTo>
                    <a:pt x="5136" y="1370"/>
                  </a:lnTo>
                  <a:cubicBezTo>
                    <a:pt x="5136" y="617"/>
                    <a:pt x="4520" y="0"/>
                    <a:pt x="3744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7335626" y="3642638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8308"/>
                  </a:lnTo>
                  <a:cubicBezTo>
                    <a:pt x="1" y="9085"/>
                    <a:pt x="617" y="9701"/>
                    <a:pt x="1393" y="9701"/>
                  </a:cubicBezTo>
                  <a:lnTo>
                    <a:pt x="9405" y="9701"/>
                  </a:lnTo>
                  <a:cubicBezTo>
                    <a:pt x="10181" y="9701"/>
                    <a:pt x="10797" y="9085"/>
                    <a:pt x="10797" y="8308"/>
                  </a:cubicBezTo>
                  <a:lnTo>
                    <a:pt x="10797" y="1392"/>
                  </a:lnTo>
                  <a:cubicBezTo>
                    <a:pt x="10797" y="616"/>
                    <a:pt x="10181" y="0"/>
                    <a:pt x="9405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>
              <a:off x="7766047" y="3088340"/>
              <a:ext cx="421515" cy="378766"/>
            </a:xfrm>
            <a:custGeom>
              <a:avLst/>
              <a:gdLst/>
              <a:ahLst/>
              <a:cxnLst/>
              <a:rect l="l" t="t" r="r" b="b"/>
              <a:pathLst>
                <a:path w="10797" h="9702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8309"/>
                  </a:lnTo>
                  <a:cubicBezTo>
                    <a:pt x="0" y="9085"/>
                    <a:pt x="639" y="9702"/>
                    <a:pt x="1393" y="9702"/>
                  </a:cubicBezTo>
                  <a:lnTo>
                    <a:pt x="9427" y="9702"/>
                  </a:lnTo>
                  <a:cubicBezTo>
                    <a:pt x="10180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0" y="1"/>
                    <a:pt x="9427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>
              <a:off x="8726638" y="3618550"/>
              <a:ext cx="421554" cy="378766"/>
            </a:xfrm>
            <a:custGeom>
              <a:avLst/>
              <a:gdLst/>
              <a:ahLst/>
              <a:cxnLst/>
              <a:rect l="l" t="t" r="r" b="b"/>
              <a:pathLst>
                <a:path w="10798" h="9702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8309"/>
                  </a:lnTo>
                  <a:cubicBezTo>
                    <a:pt x="1" y="9085"/>
                    <a:pt x="617" y="9702"/>
                    <a:pt x="1370" y="9702"/>
                  </a:cubicBezTo>
                  <a:lnTo>
                    <a:pt x="9405" y="9702"/>
                  </a:lnTo>
                  <a:cubicBezTo>
                    <a:pt x="10181" y="9702"/>
                    <a:pt x="10797" y="9085"/>
                    <a:pt x="10797" y="8309"/>
                  </a:cubicBezTo>
                  <a:lnTo>
                    <a:pt x="10797" y="1370"/>
                  </a:lnTo>
                  <a:cubicBezTo>
                    <a:pt x="10797" y="617"/>
                    <a:pt x="10181" y="1"/>
                    <a:pt x="9405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>
              <a:off x="8674987" y="2973405"/>
              <a:ext cx="321690" cy="288740"/>
            </a:xfrm>
            <a:custGeom>
              <a:avLst/>
              <a:gdLst/>
              <a:ahLst/>
              <a:cxnLst/>
              <a:rect l="l" t="t" r="r" b="b"/>
              <a:pathLst>
                <a:path w="8240" h="7396" extrusionOk="0"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lnTo>
                    <a:pt x="0" y="6026"/>
                  </a:lnTo>
                  <a:cubicBezTo>
                    <a:pt x="0" y="6779"/>
                    <a:pt x="616" y="7396"/>
                    <a:pt x="1370" y="7396"/>
                  </a:cubicBezTo>
                  <a:lnTo>
                    <a:pt x="6848" y="7396"/>
                  </a:lnTo>
                  <a:cubicBezTo>
                    <a:pt x="7624" y="7396"/>
                    <a:pt x="8240" y="6779"/>
                    <a:pt x="8240" y="6026"/>
                  </a:cubicBezTo>
                  <a:lnTo>
                    <a:pt x="8240" y="1370"/>
                  </a:lnTo>
                  <a:cubicBezTo>
                    <a:pt x="8240" y="617"/>
                    <a:pt x="7624" y="0"/>
                    <a:pt x="684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1"/>
            <p:cNvSpPr/>
            <p:nvPr/>
          </p:nvSpPr>
          <p:spPr>
            <a:xfrm>
              <a:off x="7337422" y="2731900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7"/>
                  </a:lnTo>
                  <a:cubicBezTo>
                    <a:pt x="0" y="6803"/>
                    <a:pt x="617" y="7419"/>
                    <a:pt x="1393" y="7419"/>
                  </a:cubicBezTo>
                  <a:lnTo>
                    <a:pt x="6871" y="7419"/>
                  </a:lnTo>
                  <a:cubicBezTo>
                    <a:pt x="7624" y="7419"/>
                    <a:pt x="8240" y="6803"/>
                    <a:pt x="8240" y="6027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7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1"/>
            <p:cNvSpPr/>
            <p:nvPr/>
          </p:nvSpPr>
          <p:spPr>
            <a:xfrm>
              <a:off x="6515815" y="3727277"/>
              <a:ext cx="321729" cy="289638"/>
            </a:xfrm>
            <a:custGeom>
              <a:avLst/>
              <a:gdLst/>
              <a:ahLst/>
              <a:cxnLst/>
              <a:rect l="l" t="t" r="r" b="b"/>
              <a:pathLst>
                <a:path w="8241" h="7419" extrusionOk="0">
                  <a:moveTo>
                    <a:pt x="1393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6026"/>
                  </a:lnTo>
                  <a:cubicBezTo>
                    <a:pt x="0" y="6802"/>
                    <a:pt x="617" y="7419"/>
                    <a:pt x="1393" y="7419"/>
                  </a:cubicBezTo>
                  <a:lnTo>
                    <a:pt x="6848" y="7419"/>
                  </a:lnTo>
                  <a:cubicBezTo>
                    <a:pt x="7624" y="7419"/>
                    <a:pt x="8240" y="6802"/>
                    <a:pt x="8240" y="6026"/>
                  </a:cubicBezTo>
                  <a:lnTo>
                    <a:pt x="8240" y="1393"/>
                  </a:lnTo>
                  <a:cubicBezTo>
                    <a:pt x="8240" y="617"/>
                    <a:pt x="7624" y="1"/>
                    <a:pt x="684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1"/>
            <p:cNvSpPr/>
            <p:nvPr/>
          </p:nvSpPr>
          <p:spPr>
            <a:xfrm>
              <a:off x="6771569" y="4325222"/>
              <a:ext cx="421515" cy="378727"/>
            </a:xfrm>
            <a:custGeom>
              <a:avLst/>
              <a:gdLst/>
              <a:ahLst/>
              <a:cxnLst/>
              <a:rect l="l" t="t" r="r" b="b"/>
              <a:pathLst>
                <a:path w="10797" h="9701" extrusionOk="0">
                  <a:moveTo>
                    <a:pt x="1393" y="0"/>
                  </a:moveTo>
                  <a:cubicBezTo>
                    <a:pt x="616" y="0"/>
                    <a:pt x="0" y="617"/>
                    <a:pt x="0" y="1393"/>
                  </a:cubicBezTo>
                  <a:lnTo>
                    <a:pt x="0" y="8309"/>
                  </a:lnTo>
                  <a:cubicBezTo>
                    <a:pt x="0" y="9085"/>
                    <a:pt x="616" y="9701"/>
                    <a:pt x="1393" y="9701"/>
                  </a:cubicBezTo>
                  <a:lnTo>
                    <a:pt x="9427" y="9701"/>
                  </a:lnTo>
                  <a:cubicBezTo>
                    <a:pt x="10180" y="9701"/>
                    <a:pt x="10797" y="9085"/>
                    <a:pt x="10797" y="8309"/>
                  </a:cubicBezTo>
                  <a:lnTo>
                    <a:pt x="10797" y="1393"/>
                  </a:lnTo>
                  <a:cubicBezTo>
                    <a:pt x="10797" y="617"/>
                    <a:pt x="10180" y="0"/>
                    <a:pt x="9427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1"/>
            <p:cNvSpPr/>
            <p:nvPr/>
          </p:nvSpPr>
          <p:spPr>
            <a:xfrm>
              <a:off x="7757107" y="4593430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93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1804"/>
                  </a:lnTo>
                  <a:cubicBezTo>
                    <a:pt x="1" y="2580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5" y="3196"/>
                    <a:pt x="4201" y="2580"/>
                    <a:pt x="4201" y="1804"/>
                  </a:cubicBezTo>
                  <a:lnTo>
                    <a:pt x="4201" y="1370"/>
                  </a:lnTo>
                  <a:cubicBezTo>
                    <a:pt x="4201" y="617"/>
                    <a:pt x="3585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1"/>
            <p:cNvSpPr/>
            <p:nvPr/>
          </p:nvSpPr>
          <p:spPr>
            <a:xfrm>
              <a:off x="8275760" y="4556888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1"/>
            <p:cNvSpPr/>
            <p:nvPr/>
          </p:nvSpPr>
          <p:spPr>
            <a:xfrm>
              <a:off x="8999336" y="4535494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7" y="3197"/>
                    <a:pt x="1370" y="3197"/>
                  </a:cubicBezTo>
                  <a:lnTo>
                    <a:pt x="2808" y="3197"/>
                  </a:lnTo>
                  <a:cubicBezTo>
                    <a:pt x="3584" y="3197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1"/>
            <p:cNvSpPr/>
            <p:nvPr/>
          </p:nvSpPr>
          <p:spPr>
            <a:xfrm>
              <a:off x="7893475" y="4052524"/>
              <a:ext cx="164866" cy="124811"/>
            </a:xfrm>
            <a:custGeom>
              <a:avLst/>
              <a:gdLst/>
              <a:ahLst/>
              <a:cxnLst/>
              <a:rect l="l" t="t" r="r" b="b"/>
              <a:pathLst>
                <a:path w="4223" h="3197" extrusionOk="0">
                  <a:moveTo>
                    <a:pt x="1393" y="1"/>
                  </a:moveTo>
                  <a:cubicBezTo>
                    <a:pt x="639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39" y="3196"/>
                    <a:pt x="1393" y="3196"/>
                  </a:cubicBezTo>
                  <a:lnTo>
                    <a:pt x="2831" y="3196"/>
                  </a:lnTo>
                  <a:cubicBezTo>
                    <a:pt x="3607" y="3196"/>
                    <a:pt x="4223" y="2580"/>
                    <a:pt x="4223" y="1804"/>
                  </a:cubicBezTo>
                  <a:lnTo>
                    <a:pt x="4223" y="1370"/>
                  </a:lnTo>
                  <a:cubicBezTo>
                    <a:pt x="4223" y="617"/>
                    <a:pt x="3607" y="1"/>
                    <a:pt x="2831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1"/>
            <p:cNvSpPr/>
            <p:nvPr/>
          </p:nvSpPr>
          <p:spPr>
            <a:xfrm>
              <a:off x="8271309" y="4032926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lnTo>
                    <a:pt x="0" y="1804"/>
                  </a:lnTo>
                  <a:cubicBezTo>
                    <a:pt x="0" y="2580"/>
                    <a:pt x="616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04"/>
                  </a:cubicBezTo>
                  <a:lnTo>
                    <a:pt x="4200" y="1370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1"/>
            <p:cNvSpPr/>
            <p:nvPr/>
          </p:nvSpPr>
          <p:spPr>
            <a:xfrm>
              <a:off x="7479998" y="3241613"/>
              <a:ext cx="164007" cy="124811"/>
            </a:xfrm>
            <a:custGeom>
              <a:avLst/>
              <a:gdLst/>
              <a:ahLst/>
              <a:cxnLst/>
              <a:rect l="l" t="t" r="r" b="b"/>
              <a:pathLst>
                <a:path w="4201" h="3197" extrusionOk="0">
                  <a:moveTo>
                    <a:pt x="1370" y="1"/>
                  </a:moveTo>
                  <a:cubicBezTo>
                    <a:pt x="617" y="1"/>
                    <a:pt x="0" y="617"/>
                    <a:pt x="0" y="1393"/>
                  </a:cubicBezTo>
                  <a:lnTo>
                    <a:pt x="0" y="1827"/>
                  </a:lnTo>
                  <a:cubicBezTo>
                    <a:pt x="0" y="2580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80"/>
                    <a:pt x="4200" y="1827"/>
                  </a:cubicBezTo>
                  <a:lnTo>
                    <a:pt x="4200" y="1393"/>
                  </a:lnTo>
                  <a:cubicBezTo>
                    <a:pt x="4200" y="617"/>
                    <a:pt x="3584" y="1"/>
                    <a:pt x="2808" y="1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1"/>
            <p:cNvSpPr/>
            <p:nvPr/>
          </p:nvSpPr>
          <p:spPr>
            <a:xfrm>
              <a:off x="8076146" y="3545505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70" y="0"/>
                  </a:moveTo>
                  <a:cubicBezTo>
                    <a:pt x="617" y="0"/>
                    <a:pt x="0" y="616"/>
                    <a:pt x="0" y="1370"/>
                  </a:cubicBezTo>
                  <a:lnTo>
                    <a:pt x="0" y="1803"/>
                  </a:lnTo>
                  <a:cubicBezTo>
                    <a:pt x="0" y="2579"/>
                    <a:pt x="617" y="3196"/>
                    <a:pt x="1370" y="3196"/>
                  </a:cubicBezTo>
                  <a:lnTo>
                    <a:pt x="2808" y="3196"/>
                  </a:lnTo>
                  <a:cubicBezTo>
                    <a:pt x="3584" y="3196"/>
                    <a:pt x="4200" y="2579"/>
                    <a:pt x="4200" y="1803"/>
                  </a:cubicBezTo>
                  <a:lnTo>
                    <a:pt x="4200" y="1370"/>
                  </a:lnTo>
                  <a:cubicBezTo>
                    <a:pt x="4200" y="616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1"/>
            <p:cNvSpPr/>
            <p:nvPr/>
          </p:nvSpPr>
          <p:spPr>
            <a:xfrm>
              <a:off x="7952270" y="2728348"/>
              <a:ext cx="164007" cy="125670"/>
            </a:xfrm>
            <a:custGeom>
              <a:avLst/>
              <a:gdLst/>
              <a:ahLst/>
              <a:cxnLst/>
              <a:rect l="l" t="t" r="r" b="b"/>
              <a:pathLst>
                <a:path w="4201" h="3219" extrusionOk="0">
                  <a:moveTo>
                    <a:pt x="1370" y="0"/>
                  </a:moveTo>
                  <a:cubicBezTo>
                    <a:pt x="617" y="0"/>
                    <a:pt x="1" y="617"/>
                    <a:pt x="1" y="1393"/>
                  </a:cubicBezTo>
                  <a:lnTo>
                    <a:pt x="1" y="1826"/>
                  </a:lnTo>
                  <a:cubicBezTo>
                    <a:pt x="1" y="2580"/>
                    <a:pt x="617" y="3219"/>
                    <a:pt x="1370" y="3219"/>
                  </a:cubicBezTo>
                  <a:lnTo>
                    <a:pt x="2808" y="3219"/>
                  </a:lnTo>
                  <a:cubicBezTo>
                    <a:pt x="3584" y="3219"/>
                    <a:pt x="4201" y="2580"/>
                    <a:pt x="4201" y="1826"/>
                  </a:cubicBezTo>
                  <a:lnTo>
                    <a:pt x="4201" y="1393"/>
                  </a:lnTo>
                  <a:cubicBezTo>
                    <a:pt x="4201" y="617"/>
                    <a:pt x="3584" y="0"/>
                    <a:pt x="2808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1"/>
            <p:cNvSpPr/>
            <p:nvPr/>
          </p:nvSpPr>
          <p:spPr>
            <a:xfrm>
              <a:off x="6937296" y="2393302"/>
              <a:ext cx="164007" cy="124772"/>
            </a:xfrm>
            <a:custGeom>
              <a:avLst/>
              <a:gdLst/>
              <a:ahLst/>
              <a:cxnLst/>
              <a:rect l="l" t="t" r="r" b="b"/>
              <a:pathLst>
                <a:path w="4201" h="3196" extrusionOk="0">
                  <a:moveTo>
                    <a:pt x="1393" y="0"/>
                  </a:moveTo>
                  <a:cubicBezTo>
                    <a:pt x="617" y="0"/>
                    <a:pt x="1" y="616"/>
                    <a:pt x="1" y="1392"/>
                  </a:cubicBezTo>
                  <a:lnTo>
                    <a:pt x="1" y="1803"/>
                  </a:lnTo>
                  <a:cubicBezTo>
                    <a:pt x="1" y="2579"/>
                    <a:pt x="617" y="3196"/>
                    <a:pt x="1393" y="3196"/>
                  </a:cubicBezTo>
                  <a:lnTo>
                    <a:pt x="2831" y="3196"/>
                  </a:lnTo>
                  <a:cubicBezTo>
                    <a:pt x="3584" y="3196"/>
                    <a:pt x="4201" y="2579"/>
                    <a:pt x="4201" y="1803"/>
                  </a:cubicBezTo>
                  <a:lnTo>
                    <a:pt x="4201" y="1392"/>
                  </a:lnTo>
                  <a:cubicBezTo>
                    <a:pt x="4201" y="616"/>
                    <a:pt x="3584" y="0"/>
                    <a:pt x="2831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1"/>
            <p:cNvSpPr/>
            <p:nvPr/>
          </p:nvSpPr>
          <p:spPr>
            <a:xfrm>
              <a:off x="6476619" y="3146276"/>
              <a:ext cx="164866" cy="124772"/>
            </a:xfrm>
            <a:custGeom>
              <a:avLst/>
              <a:gdLst/>
              <a:ahLst/>
              <a:cxnLst/>
              <a:rect l="l" t="t" r="r" b="b"/>
              <a:pathLst>
                <a:path w="4223" h="3196" extrusionOk="0">
                  <a:moveTo>
                    <a:pt x="1392" y="0"/>
                  </a:moveTo>
                  <a:cubicBezTo>
                    <a:pt x="639" y="0"/>
                    <a:pt x="0" y="617"/>
                    <a:pt x="0" y="1393"/>
                  </a:cubicBezTo>
                  <a:lnTo>
                    <a:pt x="0" y="1826"/>
                  </a:lnTo>
                  <a:cubicBezTo>
                    <a:pt x="0" y="2580"/>
                    <a:pt x="639" y="3196"/>
                    <a:pt x="1392" y="3196"/>
                  </a:cubicBezTo>
                  <a:lnTo>
                    <a:pt x="2830" y="3196"/>
                  </a:lnTo>
                  <a:cubicBezTo>
                    <a:pt x="3606" y="3196"/>
                    <a:pt x="4223" y="2580"/>
                    <a:pt x="4223" y="1826"/>
                  </a:cubicBezTo>
                  <a:lnTo>
                    <a:pt x="4223" y="1393"/>
                  </a:lnTo>
                  <a:cubicBezTo>
                    <a:pt x="4223" y="617"/>
                    <a:pt x="3606" y="0"/>
                    <a:pt x="2830" y="0"/>
                  </a:cubicBezTo>
                  <a:close/>
                </a:path>
              </a:pathLst>
            </a:custGeom>
            <a:solidFill>
              <a:srgbClr val="AD5152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0" name="Google Shape;1170;p11"/>
          <p:cNvSpPr/>
          <p:nvPr/>
        </p:nvSpPr>
        <p:spPr>
          <a:xfrm>
            <a:off x="715100" y="535000"/>
            <a:ext cx="7713900" cy="4073400"/>
          </a:xfrm>
          <a:prstGeom prst="roundRect">
            <a:avLst>
              <a:gd name="adj" fmla="val 4126"/>
            </a:avLst>
          </a:prstGeom>
          <a:solidFill>
            <a:schemeClr val="accent3"/>
          </a:solidFill>
          <a:ln>
            <a:noFill/>
          </a:ln>
          <a:effectLst>
            <a:outerShdw dist="57150" dir="25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1"/>
          <p:cNvSpPr txBox="1">
            <a:spLocks noGrp="1"/>
          </p:cNvSpPr>
          <p:nvPr>
            <p:ph type="title" hasCustomPrompt="1"/>
          </p:nvPr>
        </p:nvSpPr>
        <p:spPr>
          <a:xfrm>
            <a:off x="1815450" y="1275025"/>
            <a:ext cx="5513100" cy="18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72" name="Google Shape;1172;p11"/>
          <p:cNvSpPr txBox="1">
            <a:spLocks noGrp="1"/>
          </p:cNvSpPr>
          <p:nvPr>
            <p:ph type="subTitle" idx="1"/>
          </p:nvPr>
        </p:nvSpPr>
        <p:spPr>
          <a:xfrm>
            <a:off x="1815450" y="2880700"/>
            <a:ext cx="55131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kkas"/>
              <a:buNone/>
              <a:defRPr sz="33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050" y="1202500"/>
            <a:ext cx="7713900" cy="3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5" r:id="rId13"/>
    <p:sldLayoutId id="2147483666" r:id="rId14"/>
    <p:sldLayoutId id="2147483668" r:id="rId15"/>
    <p:sldLayoutId id="2147483670" r:id="rId16"/>
    <p:sldLayoutId id="2147483673" r:id="rId17"/>
    <p:sldLayoutId id="2147483675" r:id="rId18"/>
    <p:sldLayoutId id="2147483677" r:id="rId19"/>
    <p:sldLayoutId id="214748367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medieval-castle-hall-interior-with-king-throne-holding-stolen-treasure-kneeling-servant-cartoon_6845844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3" name="Google Shape;3913;p36"/>
          <p:cNvSpPr txBox="1">
            <a:spLocks noGrp="1"/>
          </p:cNvSpPr>
          <p:nvPr>
            <p:ph type="ctrTitle"/>
          </p:nvPr>
        </p:nvSpPr>
        <p:spPr>
          <a:xfrm>
            <a:off x="1521025" y="1410963"/>
            <a:ext cx="6102000" cy="16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Польша и Чехия</a:t>
            </a:r>
            <a:b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XIV</a:t>
            </a:r>
            <a: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XV</a:t>
            </a:r>
            <a: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веках</a:t>
            </a:r>
            <a:b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dirty="0" smtClean="0"/>
              <a:t>6 класс</a:t>
            </a:r>
            <a:endParaRPr sz="2800" dirty="0"/>
          </a:p>
        </p:txBody>
      </p:sp>
      <p:sp>
        <p:nvSpPr>
          <p:cNvPr id="3914" name="Google Shape;3914;p36"/>
          <p:cNvSpPr txBox="1">
            <a:spLocks noGrp="1"/>
          </p:cNvSpPr>
          <p:nvPr>
            <p:ph type="subTitle" idx="1"/>
          </p:nvPr>
        </p:nvSpPr>
        <p:spPr>
          <a:xfrm>
            <a:off x="1521025" y="3093962"/>
            <a:ext cx="6102000" cy="8688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Веснина Галина Ивановна,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учитель истории и обществознания</a:t>
            </a:r>
            <a:endParaRPr dirty="0"/>
          </a:p>
        </p:txBody>
      </p:sp>
      <p:grpSp>
        <p:nvGrpSpPr>
          <p:cNvPr id="3915" name="Google Shape;3915;p36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3916" name="Google Shape;3916;p36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6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36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36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36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36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36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36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36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6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6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7" name="Google Shape;3927;p36"/>
          <p:cNvGrpSpPr/>
          <p:nvPr/>
        </p:nvGrpSpPr>
        <p:grpSpPr>
          <a:xfrm>
            <a:off x="7711710" y="913467"/>
            <a:ext cx="1660591" cy="4230082"/>
            <a:chOff x="5371025" y="238125"/>
            <a:chExt cx="982075" cy="2501675"/>
          </a:xfrm>
        </p:grpSpPr>
        <p:sp>
          <p:nvSpPr>
            <p:cNvPr id="3928" name="Google Shape;3928;p36"/>
            <p:cNvSpPr/>
            <p:nvPr/>
          </p:nvSpPr>
          <p:spPr>
            <a:xfrm>
              <a:off x="6055925" y="1143800"/>
              <a:ext cx="26625" cy="50800"/>
            </a:xfrm>
            <a:custGeom>
              <a:avLst/>
              <a:gdLst/>
              <a:ahLst/>
              <a:cxnLst/>
              <a:rect l="l" t="t" r="r" b="b"/>
              <a:pathLst>
                <a:path w="1065" h="2032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1065" y="0"/>
                    <a:pt x="0" y="749"/>
                    <a:pt x="146" y="1141"/>
                  </a:cubicBezTo>
                  <a:cubicBezTo>
                    <a:pt x="291" y="1535"/>
                    <a:pt x="1052" y="2031"/>
                    <a:pt x="1052" y="2031"/>
                  </a:cubicBezTo>
                  <a:cubicBezTo>
                    <a:pt x="1052" y="2031"/>
                    <a:pt x="726" y="1128"/>
                    <a:pt x="1065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6"/>
            <p:cNvSpPr/>
            <p:nvPr/>
          </p:nvSpPr>
          <p:spPr>
            <a:xfrm>
              <a:off x="6043800" y="1164975"/>
              <a:ext cx="28675" cy="48900"/>
            </a:xfrm>
            <a:custGeom>
              <a:avLst/>
              <a:gdLst/>
              <a:ahLst/>
              <a:cxnLst/>
              <a:rect l="l" t="t" r="r" b="b"/>
              <a:pathLst>
                <a:path w="1147" h="1956" extrusionOk="0">
                  <a:moveTo>
                    <a:pt x="1071" y="0"/>
                  </a:moveTo>
                  <a:cubicBezTo>
                    <a:pt x="1071" y="0"/>
                    <a:pt x="0" y="788"/>
                    <a:pt x="169" y="1157"/>
                  </a:cubicBezTo>
                  <a:cubicBezTo>
                    <a:pt x="336" y="1525"/>
                    <a:pt x="1146" y="1956"/>
                    <a:pt x="1146" y="1956"/>
                  </a:cubicBezTo>
                  <a:cubicBezTo>
                    <a:pt x="1146" y="1956"/>
                    <a:pt x="769" y="1106"/>
                    <a:pt x="1071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6"/>
            <p:cNvSpPr/>
            <p:nvPr/>
          </p:nvSpPr>
          <p:spPr>
            <a:xfrm>
              <a:off x="6029875" y="1178225"/>
              <a:ext cx="28900" cy="48900"/>
            </a:xfrm>
            <a:custGeom>
              <a:avLst/>
              <a:gdLst/>
              <a:ahLst/>
              <a:cxnLst/>
              <a:rect l="l" t="t" r="r" b="b"/>
              <a:pathLst>
                <a:path w="1156" h="1956" extrusionOk="0">
                  <a:moveTo>
                    <a:pt x="1155" y="1"/>
                  </a:moveTo>
                  <a:lnTo>
                    <a:pt x="1155" y="1"/>
                  </a:lnTo>
                  <a:cubicBezTo>
                    <a:pt x="1155" y="1"/>
                    <a:pt x="0" y="658"/>
                    <a:pt x="113" y="1045"/>
                  </a:cubicBezTo>
                  <a:cubicBezTo>
                    <a:pt x="227" y="1431"/>
                    <a:pt x="959" y="1955"/>
                    <a:pt x="959" y="1955"/>
                  </a:cubicBezTo>
                  <a:cubicBezTo>
                    <a:pt x="959" y="1955"/>
                    <a:pt x="707" y="1065"/>
                    <a:pt x="1155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6"/>
            <p:cNvSpPr/>
            <p:nvPr/>
          </p:nvSpPr>
          <p:spPr>
            <a:xfrm>
              <a:off x="5973225" y="1083075"/>
              <a:ext cx="115900" cy="145475"/>
            </a:xfrm>
            <a:custGeom>
              <a:avLst/>
              <a:gdLst/>
              <a:ahLst/>
              <a:cxnLst/>
              <a:rect l="l" t="t" r="r" b="b"/>
              <a:pathLst>
                <a:path w="4636" h="5819" extrusionOk="0">
                  <a:moveTo>
                    <a:pt x="1082" y="1"/>
                  </a:moveTo>
                  <a:lnTo>
                    <a:pt x="0" y="4032"/>
                  </a:lnTo>
                  <a:lnTo>
                    <a:pt x="2354" y="5819"/>
                  </a:lnTo>
                  <a:cubicBezTo>
                    <a:pt x="2354" y="5819"/>
                    <a:pt x="4534" y="2870"/>
                    <a:pt x="4636" y="1385"/>
                  </a:cubicBezTo>
                  <a:lnTo>
                    <a:pt x="4636" y="1383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6"/>
            <p:cNvSpPr/>
            <p:nvPr/>
          </p:nvSpPr>
          <p:spPr>
            <a:xfrm>
              <a:off x="5582200" y="1689225"/>
              <a:ext cx="110950" cy="183450"/>
            </a:xfrm>
            <a:custGeom>
              <a:avLst/>
              <a:gdLst/>
              <a:ahLst/>
              <a:cxnLst/>
              <a:rect l="l" t="t" r="r" b="b"/>
              <a:pathLst>
                <a:path w="4438" h="7338" extrusionOk="0">
                  <a:moveTo>
                    <a:pt x="3498" y="0"/>
                  </a:moveTo>
                  <a:cubicBezTo>
                    <a:pt x="878" y="3058"/>
                    <a:pt x="1" y="5207"/>
                    <a:pt x="1" y="5207"/>
                  </a:cubicBezTo>
                  <a:lnTo>
                    <a:pt x="3598" y="7338"/>
                  </a:lnTo>
                  <a:cubicBezTo>
                    <a:pt x="3598" y="7338"/>
                    <a:pt x="2909" y="3157"/>
                    <a:pt x="4437" y="965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6"/>
            <p:cNvSpPr/>
            <p:nvPr/>
          </p:nvSpPr>
          <p:spPr>
            <a:xfrm>
              <a:off x="5582225" y="1716150"/>
              <a:ext cx="86725" cy="154650"/>
            </a:xfrm>
            <a:custGeom>
              <a:avLst/>
              <a:gdLst/>
              <a:ahLst/>
              <a:cxnLst/>
              <a:rect l="l" t="t" r="r" b="b"/>
              <a:pathLst>
                <a:path w="3469" h="6186" extrusionOk="0">
                  <a:moveTo>
                    <a:pt x="2615" y="0"/>
                  </a:moveTo>
                  <a:lnTo>
                    <a:pt x="2615" y="0"/>
                  </a:lnTo>
                  <a:cubicBezTo>
                    <a:pt x="677" y="2474"/>
                    <a:pt x="1" y="4130"/>
                    <a:pt x="1" y="4130"/>
                  </a:cubicBezTo>
                  <a:lnTo>
                    <a:pt x="3469" y="6185"/>
                  </a:lnTo>
                  <a:cubicBezTo>
                    <a:pt x="2986" y="5451"/>
                    <a:pt x="2621" y="4428"/>
                    <a:pt x="2466" y="3229"/>
                  </a:cubicBezTo>
                  <a:cubicBezTo>
                    <a:pt x="2317" y="2085"/>
                    <a:pt x="2384" y="963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6"/>
            <p:cNvSpPr/>
            <p:nvPr/>
          </p:nvSpPr>
          <p:spPr>
            <a:xfrm>
              <a:off x="5658200" y="1677925"/>
              <a:ext cx="343425" cy="311325"/>
            </a:xfrm>
            <a:custGeom>
              <a:avLst/>
              <a:gdLst/>
              <a:ahLst/>
              <a:cxnLst/>
              <a:rect l="l" t="t" r="r" b="b"/>
              <a:pathLst>
                <a:path w="13737" h="12453" extrusionOk="0">
                  <a:moveTo>
                    <a:pt x="339" y="1"/>
                  </a:moveTo>
                  <a:lnTo>
                    <a:pt x="1" y="432"/>
                  </a:lnTo>
                  <a:lnTo>
                    <a:pt x="13076" y="12453"/>
                  </a:lnTo>
                  <a:lnTo>
                    <a:pt x="13736" y="11068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6"/>
            <p:cNvSpPr/>
            <p:nvPr/>
          </p:nvSpPr>
          <p:spPr>
            <a:xfrm>
              <a:off x="5594775" y="1308925"/>
              <a:ext cx="295750" cy="361475"/>
            </a:xfrm>
            <a:custGeom>
              <a:avLst/>
              <a:gdLst/>
              <a:ahLst/>
              <a:cxnLst/>
              <a:rect l="l" t="t" r="r" b="b"/>
              <a:pathLst>
                <a:path w="11830" h="14459" extrusionOk="0">
                  <a:moveTo>
                    <a:pt x="9533" y="1"/>
                  </a:moveTo>
                  <a:cubicBezTo>
                    <a:pt x="9433" y="1"/>
                    <a:pt x="9323" y="22"/>
                    <a:pt x="9202" y="65"/>
                  </a:cubicBezTo>
                  <a:cubicBezTo>
                    <a:pt x="5666" y="1346"/>
                    <a:pt x="5096" y="5199"/>
                    <a:pt x="2901" y="9564"/>
                  </a:cubicBezTo>
                  <a:cubicBezTo>
                    <a:pt x="2901" y="9564"/>
                    <a:pt x="0" y="11790"/>
                    <a:pt x="1891" y="13366"/>
                  </a:cubicBezTo>
                  <a:cubicBezTo>
                    <a:pt x="2842" y="14158"/>
                    <a:pt x="3638" y="14459"/>
                    <a:pt x="4324" y="14459"/>
                  </a:cubicBezTo>
                  <a:cubicBezTo>
                    <a:pt x="5722" y="14459"/>
                    <a:pt x="6662" y="13210"/>
                    <a:pt x="7529" y="12346"/>
                  </a:cubicBezTo>
                  <a:cubicBezTo>
                    <a:pt x="8767" y="11112"/>
                    <a:pt x="11829" y="1"/>
                    <a:pt x="9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6"/>
            <p:cNvSpPr/>
            <p:nvPr/>
          </p:nvSpPr>
          <p:spPr>
            <a:xfrm>
              <a:off x="5614975" y="1308925"/>
              <a:ext cx="275550" cy="361475"/>
            </a:xfrm>
            <a:custGeom>
              <a:avLst/>
              <a:gdLst/>
              <a:ahLst/>
              <a:cxnLst/>
              <a:rect l="l" t="t" r="r" b="b"/>
              <a:pathLst>
                <a:path w="11022" h="14459" extrusionOk="0">
                  <a:moveTo>
                    <a:pt x="8725" y="1"/>
                  </a:moveTo>
                  <a:cubicBezTo>
                    <a:pt x="8625" y="1"/>
                    <a:pt x="8515" y="22"/>
                    <a:pt x="8394" y="65"/>
                  </a:cubicBezTo>
                  <a:cubicBezTo>
                    <a:pt x="7656" y="333"/>
                    <a:pt x="7053" y="718"/>
                    <a:pt x="6533" y="1190"/>
                  </a:cubicBezTo>
                  <a:cubicBezTo>
                    <a:pt x="6686" y="2142"/>
                    <a:pt x="5053" y="5911"/>
                    <a:pt x="4289" y="7861"/>
                  </a:cubicBezTo>
                  <a:cubicBezTo>
                    <a:pt x="3495" y="9881"/>
                    <a:pt x="2367" y="11368"/>
                    <a:pt x="1666" y="11368"/>
                  </a:cubicBezTo>
                  <a:cubicBezTo>
                    <a:pt x="1612" y="11368"/>
                    <a:pt x="1560" y="11359"/>
                    <a:pt x="1511" y="11341"/>
                  </a:cubicBezTo>
                  <a:cubicBezTo>
                    <a:pt x="1284" y="11255"/>
                    <a:pt x="1151" y="10974"/>
                    <a:pt x="1104" y="10560"/>
                  </a:cubicBezTo>
                  <a:cubicBezTo>
                    <a:pt x="488" y="11350"/>
                    <a:pt x="1" y="12463"/>
                    <a:pt x="1083" y="13366"/>
                  </a:cubicBezTo>
                  <a:cubicBezTo>
                    <a:pt x="2034" y="14158"/>
                    <a:pt x="2830" y="14459"/>
                    <a:pt x="3516" y="14459"/>
                  </a:cubicBezTo>
                  <a:cubicBezTo>
                    <a:pt x="4914" y="14459"/>
                    <a:pt x="5854" y="13210"/>
                    <a:pt x="6721" y="12346"/>
                  </a:cubicBezTo>
                  <a:cubicBezTo>
                    <a:pt x="7959" y="11112"/>
                    <a:pt x="11021" y="1"/>
                    <a:pt x="8725" y="1"/>
                  </a:cubicBezTo>
                  <a:close/>
                </a:path>
              </a:pathLst>
            </a:custGeom>
            <a:solidFill>
              <a:srgbClr val="898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6"/>
            <p:cNvSpPr/>
            <p:nvPr/>
          </p:nvSpPr>
          <p:spPr>
            <a:xfrm>
              <a:off x="5551575" y="1540075"/>
              <a:ext cx="199500" cy="136625"/>
            </a:xfrm>
            <a:custGeom>
              <a:avLst/>
              <a:gdLst/>
              <a:ahLst/>
              <a:cxnLst/>
              <a:rect l="l" t="t" r="r" b="b"/>
              <a:pathLst>
                <a:path w="7980" h="5465" extrusionOk="0">
                  <a:moveTo>
                    <a:pt x="4803" y="1"/>
                  </a:moveTo>
                  <a:cubicBezTo>
                    <a:pt x="4657" y="1"/>
                    <a:pt x="4513" y="11"/>
                    <a:pt x="4372" y="32"/>
                  </a:cubicBezTo>
                  <a:cubicBezTo>
                    <a:pt x="4132" y="69"/>
                    <a:pt x="3865" y="78"/>
                    <a:pt x="3584" y="78"/>
                  </a:cubicBezTo>
                  <a:cubicBezTo>
                    <a:pt x="3277" y="78"/>
                    <a:pt x="2954" y="67"/>
                    <a:pt x="2634" y="67"/>
                  </a:cubicBezTo>
                  <a:cubicBezTo>
                    <a:pt x="1286" y="67"/>
                    <a:pt x="1" y="268"/>
                    <a:pt x="243" y="2370"/>
                  </a:cubicBezTo>
                  <a:cubicBezTo>
                    <a:pt x="509" y="4684"/>
                    <a:pt x="2294" y="5349"/>
                    <a:pt x="3907" y="5444"/>
                  </a:cubicBezTo>
                  <a:cubicBezTo>
                    <a:pt x="4135" y="5458"/>
                    <a:pt x="4350" y="5465"/>
                    <a:pt x="4553" y="5465"/>
                  </a:cubicBezTo>
                  <a:cubicBezTo>
                    <a:pt x="7721" y="5465"/>
                    <a:pt x="7816" y="3869"/>
                    <a:pt x="7900" y="2462"/>
                  </a:cubicBezTo>
                  <a:cubicBezTo>
                    <a:pt x="7980" y="1096"/>
                    <a:pt x="6308" y="1"/>
                    <a:pt x="4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6"/>
            <p:cNvSpPr/>
            <p:nvPr/>
          </p:nvSpPr>
          <p:spPr>
            <a:xfrm>
              <a:off x="5556425" y="1524625"/>
              <a:ext cx="194075" cy="152075"/>
            </a:xfrm>
            <a:custGeom>
              <a:avLst/>
              <a:gdLst/>
              <a:ahLst/>
              <a:cxnLst/>
              <a:rect l="l" t="t" r="r" b="b"/>
              <a:pathLst>
                <a:path w="7763" h="6083" extrusionOk="0">
                  <a:moveTo>
                    <a:pt x="6259" y="1"/>
                  </a:moveTo>
                  <a:cubicBezTo>
                    <a:pt x="5963" y="942"/>
                    <a:pt x="4887" y="2503"/>
                    <a:pt x="2497" y="2503"/>
                  </a:cubicBezTo>
                  <a:cubicBezTo>
                    <a:pt x="2386" y="2503"/>
                    <a:pt x="2273" y="2500"/>
                    <a:pt x="2157" y="2493"/>
                  </a:cubicBezTo>
                  <a:cubicBezTo>
                    <a:pt x="1449" y="2451"/>
                    <a:pt x="707" y="2299"/>
                    <a:pt x="76" y="1947"/>
                  </a:cubicBezTo>
                  <a:cubicBezTo>
                    <a:pt x="15" y="2229"/>
                    <a:pt x="1" y="2570"/>
                    <a:pt x="49" y="2988"/>
                  </a:cubicBezTo>
                  <a:cubicBezTo>
                    <a:pt x="315" y="5302"/>
                    <a:pt x="2100" y="5967"/>
                    <a:pt x="3713" y="6062"/>
                  </a:cubicBezTo>
                  <a:cubicBezTo>
                    <a:pt x="3941" y="6076"/>
                    <a:pt x="4156" y="6083"/>
                    <a:pt x="4359" y="6083"/>
                  </a:cubicBezTo>
                  <a:cubicBezTo>
                    <a:pt x="7527" y="6083"/>
                    <a:pt x="7622" y="4487"/>
                    <a:pt x="7706" y="3080"/>
                  </a:cubicBezTo>
                  <a:cubicBezTo>
                    <a:pt x="7762" y="2123"/>
                    <a:pt x="7262" y="409"/>
                    <a:pt x="6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6"/>
            <p:cNvSpPr/>
            <p:nvPr/>
          </p:nvSpPr>
          <p:spPr>
            <a:xfrm>
              <a:off x="5762500" y="1764500"/>
              <a:ext cx="306350" cy="953250"/>
            </a:xfrm>
            <a:custGeom>
              <a:avLst/>
              <a:gdLst/>
              <a:ahLst/>
              <a:cxnLst/>
              <a:rect l="l" t="t" r="r" b="b"/>
              <a:pathLst>
                <a:path w="12254" h="38130" extrusionOk="0">
                  <a:moveTo>
                    <a:pt x="1" y="1"/>
                  </a:moveTo>
                  <a:lnTo>
                    <a:pt x="1" y="1"/>
                  </a:lnTo>
                  <a:cubicBezTo>
                    <a:pt x="297" y="8850"/>
                    <a:pt x="7832" y="38129"/>
                    <a:pt x="7832" y="38129"/>
                  </a:cubicBezTo>
                  <a:lnTo>
                    <a:pt x="9288" y="38129"/>
                  </a:lnTo>
                  <a:lnTo>
                    <a:pt x="12254" y="16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6"/>
            <p:cNvSpPr/>
            <p:nvPr/>
          </p:nvSpPr>
          <p:spPr>
            <a:xfrm>
              <a:off x="5795475" y="1874075"/>
              <a:ext cx="193625" cy="843675"/>
            </a:xfrm>
            <a:custGeom>
              <a:avLst/>
              <a:gdLst/>
              <a:ahLst/>
              <a:cxnLst/>
              <a:rect l="l" t="t" r="r" b="b"/>
              <a:pathLst>
                <a:path w="7745" h="33747" extrusionOk="0">
                  <a:moveTo>
                    <a:pt x="0" y="0"/>
                  </a:moveTo>
                  <a:lnTo>
                    <a:pt x="3446" y="3144"/>
                  </a:lnTo>
                  <a:lnTo>
                    <a:pt x="6913" y="33746"/>
                  </a:lnTo>
                  <a:lnTo>
                    <a:pt x="7201" y="33746"/>
                  </a:lnTo>
                  <a:lnTo>
                    <a:pt x="4688" y="3254"/>
                  </a:lnTo>
                  <a:lnTo>
                    <a:pt x="7745" y="2042"/>
                  </a:lnTo>
                  <a:lnTo>
                    <a:pt x="4041" y="2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6"/>
            <p:cNvSpPr/>
            <p:nvPr/>
          </p:nvSpPr>
          <p:spPr>
            <a:xfrm>
              <a:off x="5762500" y="1764500"/>
              <a:ext cx="332025" cy="953250"/>
            </a:xfrm>
            <a:custGeom>
              <a:avLst/>
              <a:gdLst/>
              <a:ahLst/>
              <a:cxnLst/>
              <a:rect l="l" t="t" r="r" b="b"/>
              <a:pathLst>
                <a:path w="13281" h="3813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942"/>
                    <a:pt x="24" y="1137"/>
                    <a:pt x="203" y="2482"/>
                  </a:cubicBezTo>
                  <a:lnTo>
                    <a:pt x="9998" y="4660"/>
                  </a:lnTo>
                  <a:lnTo>
                    <a:pt x="9998" y="4660"/>
                  </a:lnTo>
                  <a:lnTo>
                    <a:pt x="8942" y="38046"/>
                  </a:lnTo>
                  <a:lnTo>
                    <a:pt x="9288" y="38129"/>
                  </a:lnTo>
                  <a:lnTo>
                    <a:pt x="13281" y="11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6"/>
            <p:cNvSpPr/>
            <p:nvPr/>
          </p:nvSpPr>
          <p:spPr>
            <a:xfrm>
              <a:off x="5970525" y="2699350"/>
              <a:ext cx="111000" cy="40450"/>
            </a:xfrm>
            <a:custGeom>
              <a:avLst/>
              <a:gdLst/>
              <a:ahLst/>
              <a:cxnLst/>
              <a:rect l="l" t="t" r="r" b="b"/>
              <a:pathLst>
                <a:path w="4440" h="1618" extrusionOk="0">
                  <a:moveTo>
                    <a:pt x="873" y="0"/>
                  </a:moveTo>
                  <a:cubicBezTo>
                    <a:pt x="817" y="0"/>
                    <a:pt x="768" y="6"/>
                    <a:pt x="727" y="19"/>
                  </a:cubicBezTo>
                  <a:cubicBezTo>
                    <a:pt x="0" y="239"/>
                    <a:pt x="104" y="1618"/>
                    <a:pt x="104" y="1618"/>
                  </a:cubicBezTo>
                  <a:lnTo>
                    <a:pt x="4439" y="1618"/>
                  </a:lnTo>
                  <a:cubicBezTo>
                    <a:pt x="4439" y="1618"/>
                    <a:pt x="1785" y="0"/>
                    <a:pt x="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6"/>
            <p:cNvSpPr/>
            <p:nvPr/>
          </p:nvSpPr>
          <p:spPr>
            <a:xfrm>
              <a:off x="5857000" y="2699350"/>
              <a:ext cx="123875" cy="40450"/>
            </a:xfrm>
            <a:custGeom>
              <a:avLst/>
              <a:gdLst/>
              <a:ahLst/>
              <a:cxnLst/>
              <a:rect l="l" t="t" r="r" b="b"/>
              <a:pathLst>
                <a:path w="4955" h="1618" extrusionOk="0">
                  <a:moveTo>
                    <a:pt x="3814" y="0"/>
                  </a:moveTo>
                  <a:cubicBezTo>
                    <a:pt x="2771" y="0"/>
                    <a:pt x="0" y="1618"/>
                    <a:pt x="0" y="1618"/>
                  </a:cubicBezTo>
                  <a:lnTo>
                    <a:pt x="4955" y="1618"/>
                  </a:lnTo>
                  <a:cubicBezTo>
                    <a:pt x="4955" y="1618"/>
                    <a:pt x="4850" y="239"/>
                    <a:pt x="3984" y="19"/>
                  </a:cubicBezTo>
                  <a:cubicBezTo>
                    <a:pt x="3935" y="6"/>
                    <a:pt x="3878" y="0"/>
                    <a:pt x="38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36"/>
            <p:cNvSpPr/>
            <p:nvPr/>
          </p:nvSpPr>
          <p:spPr>
            <a:xfrm>
              <a:off x="5661600" y="1276100"/>
              <a:ext cx="298525" cy="362150"/>
            </a:xfrm>
            <a:custGeom>
              <a:avLst/>
              <a:gdLst/>
              <a:ahLst/>
              <a:cxnLst/>
              <a:rect l="l" t="t" r="r" b="b"/>
              <a:pathLst>
                <a:path w="11941" h="14486" extrusionOk="0">
                  <a:moveTo>
                    <a:pt x="8610" y="0"/>
                  </a:moveTo>
                  <a:cubicBezTo>
                    <a:pt x="8257" y="0"/>
                    <a:pt x="7773" y="163"/>
                    <a:pt x="7135" y="524"/>
                  </a:cubicBezTo>
                  <a:cubicBezTo>
                    <a:pt x="2770" y="2991"/>
                    <a:pt x="1" y="8779"/>
                    <a:pt x="1" y="8779"/>
                  </a:cubicBezTo>
                  <a:lnTo>
                    <a:pt x="3671" y="14485"/>
                  </a:lnTo>
                  <a:cubicBezTo>
                    <a:pt x="3671" y="14485"/>
                    <a:pt x="11940" y="0"/>
                    <a:pt x="8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36"/>
            <p:cNvSpPr/>
            <p:nvPr/>
          </p:nvSpPr>
          <p:spPr>
            <a:xfrm>
              <a:off x="5779525" y="1572725"/>
              <a:ext cx="5250" cy="16050"/>
            </a:xfrm>
            <a:custGeom>
              <a:avLst/>
              <a:gdLst/>
              <a:ahLst/>
              <a:cxnLst/>
              <a:rect l="l" t="t" r="r" b="b"/>
              <a:pathLst>
                <a:path w="210" h="642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69" y="42"/>
                    <a:pt x="132" y="88"/>
                    <a:pt x="101" y="142"/>
                  </a:cubicBezTo>
                  <a:cubicBezTo>
                    <a:pt x="15" y="300"/>
                    <a:pt x="1" y="480"/>
                    <a:pt x="42" y="642"/>
                  </a:cubicBezTo>
                  <a:cubicBezTo>
                    <a:pt x="77" y="575"/>
                    <a:pt x="114" y="507"/>
                    <a:pt x="150" y="437"/>
                  </a:cubicBezTo>
                  <a:cubicBezTo>
                    <a:pt x="125" y="294"/>
                    <a:pt x="139" y="139"/>
                    <a:pt x="209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6"/>
            <p:cNvSpPr/>
            <p:nvPr/>
          </p:nvSpPr>
          <p:spPr>
            <a:xfrm>
              <a:off x="5754550" y="1555450"/>
              <a:ext cx="28625" cy="27300"/>
            </a:xfrm>
            <a:custGeom>
              <a:avLst/>
              <a:gdLst/>
              <a:ahLst/>
              <a:cxnLst/>
              <a:rect l="l" t="t" r="r" b="b"/>
              <a:pathLst>
                <a:path w="1145" h="1092" extrusionOk="0">
                  <a:moveTo>
                    <a:pt x="266" y="1"/>
                  </a:moveTo>
                  <a:lnTo>
                    <a:pt x="266" y="1"/>
                  </a:lnTo>
                  <a:cubicBezTo>
                    <a:pt x="258" y="8"/>
                    <a:pt x="253" y="17"/>
                    <a:pt x="247" y="24"/>
                  </a:cubicBezTo>
                  <a:cubicBezTo>
                    <a:pt x="248" y="23"/>
                    <a:pt x="249" y="23"/>
                    <a:pt x="251" y="22"/>
                  </a:cubicBezTo>
                  <a:lnTo>
                    <a:pt x="251" y="22"/>
                  </a:lnTo>
                  <a:cubicBezTo>
                    <a:pt x="248" y="28"/>
                    <a:pt x="246" y="34"/>
                    <a:pt x="243" y="41"/>
                  </a:cubicBezTo>
                  <a:cubicBezTo>
                    <a:pt x="217" y="89"/>
                    <a:pt x="184" y="130"/>
                    <a:pt x="149" y="168"/>
                  </a:cubicBezTo>
                  <a:cubicBezTo>
                    <a:pt x="1" y="466"/>
                    <a:pt x="85" y="836"/>
                    <a:pt x="347" y="1006"/>
                  </a:cubicBezTo>
                  <a:cubicBezTo>
                    <a:pt x="437" y="1064"/>
                    <a:pt x="536" y="1092"/>
                    <a:pt x="633" y="1092"/>
                  </a:cubicBezTo>
                  <a:cubicBezTo>
                    <a:pt x="831" y="1092"/>
                    <a:pt x="1026" y="979"/>
                    <a:pt x="1137" y="777"/>
                  </a:cubicBezTo>
                  <a:cubicBezTo>
                    <a:pt x="1141" y="771"/>
                    <a:pt x="1142" y="765"/>
                    <a:pt x="1144" y="758"/>
                  </a:cubicBezTo>
                  <a:lnTo>
                    <a:pt x="1144" y="758"/>
                  </a:lnTo>
                  <a:cubicBezTo>
                    <a:pt x="1034" y="870"/>
                    <a:pt x="891" y="931"/>
                    <a:pt x="747" y="931"/>
                  </a:cubicBezTo>
                  <a:cubicBezTo>
                    <a:pt x="650" y="931"/>
                    <a:pt x="553" y="904"/>
                    <a:pt x="464" y="846"/>
                  </a:cubicBezTo>
                  <a:cubicBezTo>
                    <a:pt x="199" y="674"/>
                    <a:pt x="114" y="300"/>
                    <a:pt x="266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6"/>
            <p:cNvSpPr/>
            <p:nvPr/>
          </p:nvSpPr>
          <p:spPr>
            <a:xfrm>
              <a:off x="5732000" y="1537050"/>
              <a:ext cx="28825" cy="27275"/>
            </a:xfrm>
            <a:custGeom>
              <a:avLst/>
              <a:gdLst/>
              <a:ahLst/>
              <a:cxnLst/>
              <a:rect l="l" t="t" r="r" b="b"/>
              <a:pathLst>
                <a:path w="1153" h="1091" extrusionOk="0">
                  <a:moveTo>
                    <a:pt x="273" y="0"/>
                  </a:moveTo>
                  <a:lnTo>
                    <a:pt x="273" y="0"/>
                  </a:lnTo>
                  <a:cubicBezTo>
                    <a:pt x="233" y="41"/>
                    <a:pt x="195" y="87"/>
                    <a:pt x="165" y="141"/>
                  </a:cubicBezTo>
                  <a:cubicBezTo>
                    <a:pt x="0" y="444"/>
                    <a:pt x="86" y="830"/>
                    <a:pt x="356" y="1006"/>
                  </a:cubicBezTo>
                  <a:cubicBezTo>
                    <a:pt x="445" y="1063"/>
                    <a:pt x="543" y="1091"/>
                    <a:pt x="640" y="1091"/>
                  </a:cubicBezTo>
                  <a:cubicBezTo>
                    <a:pt x="791" y="1091"/>
                    <a:pt x="939" y="1025"/>
                    <a:pt x="1051" y="905"/>
                  </a:cubicBezTo>
                  <a:cubicBezTo>
                    <a:pt x="1085" y="866"/>
                    <a:pt x="1118" y="826"/>
                    <a:pt x="1145" y="777"/>
                  </a:cubicBezTo>
                  <a:cubicBezTo>
                    <a:pt x="1149" y="770"/>
                    <a:pt x="1150" y="764"/>
                    <a:pt x="1153" y="758"/>
                  </a:cubicBezTo>
                  <a:lnTo>
                    <a:pt x="1153" y="758"/>
                  </a:lnTo>
                  <a:cubicBezTo>
                    <a:pt x="1151" y="759"/>
                    <a:pt x="1150" y="759"/>
                    <a:pt x="1149" y="760"/>
                  </a:cubicBezTo>
                  <a:cubicBezTo>
                    <a:pt x="1039" y="870"/>
                    <a:pt x="898" y="930"/>
                    <a:pt x="755" y="930"/>
                  </a:cubicBezTo>
                  <a:cubicBezTo>
                    <a:pt x="659" y="930"/>
                    <a:pt x="561" y="902"/>
                    <a:pt x="473" y="845"/>
                  </a:cubicBezTo>
                  <a:cubicBezTo>
                    <a:pt x="208" y="674"/>
                    <a:pt x="122" y="299"/>
                    <a:pt x="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6"/>
            <p:cNvSpPr/>
            <p:nvPr/>
          </p:nvSpPr>
          <p:spPr>
            <a:xfrm>
              <a:off x="5699700" y="149707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0" y="0"/>
                  </a:moveTo>
                  <a:cubicBezTo>
                    <a:pt x="185" y="46"/>
                    <a:pt x="152" y="96"/>
                    <a:pt x="130" y="152"/>
                  </a:cubicBezTo>
                  <a:cubicBezTo>
                    <a:pt x="0" y="469"/>
                    <a:pt x="131" y="844"/>
                    <a:pt x="421" y="988"/>
                  </a:cubicBezTo>
                  <a:cubicBezTo>
                    <a:pt x="499" y="1027"/>
                    <a:pt x="580" y="1045"/>
                    <a:pt x="660" y="1045"/>
                  </a:cubicBezTo>
                  <a:cubicBezTo>
                    <a:pt x="878" y="1045"/>
                    <a:pt x="1086" y="908"/>
                    <a:pt x="1180" y="676"/>
                  </a:cubicBezTo>
                  <a:cubicBezTo>
                    <a:pt x="1183" y="670"/>
                    <a:pt x="1184" y="664"/>
                    <a:pt x="1187" y="658"/>
                  </a:cubicBezTo>
                  <a:lnTo>
                    <a:pt x="1187" y="658"/>
                  </a:lnTo>
                  <a:cubicBezTo>
                    <a:pt x="1078" y="795"/>
                    <a:pt x="920" y="874"/>
                    <a:pt x="755" y="874"/>
                  </a:cubicBezTo>
                  <a:cubicBezTo>
                    <a:pt x="676" y="874"/>
                    <a:pt x="595" y="856"/>
                    <a:pt x="518" y="817"/>
                  </a:cubicBezTo>
                  <a:cubicBezTo>
                    <a:pt x="234" y="675"/>
                    <a:pt x="104" y="313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6"/>
            <p:cNvSpPr/>
            <p:nvPr/>
          </p:nvSpPr>
          <p:spPr>
            <a:xfrm>
              <a:off x="5674450" y="1482525"/>
              <a:ext cx="29375" cy="26125"/>
            </a:xfrm>
            <a:custGeom>
              <a:avLst/>
              <a:gdLst/>
              <a:ahLst/>
              <a:cxnLst/>
              <a:rect l="l" t="t" r="r" b="b"/>
              <a:pathLst>
                <a:path w="1175" h="1045" extrusionOk="0">
                  <a:moveTo>
                    <a:pt x="208" y="0"/>
                  </a:moveTo>
                  <a:cubicBezTo>
                    <a:pt x="203" y="7"/>
                    <a:pt x="199" y="17"/>
                    <a:pt x="193" y="24"/>
                  </a:cubicBezTo>
                  <a:cubicBezTo>
                    <a:pt x="194" y="23"/>
                    <a:pt x="196" y="23"/>
                    <a:pt x="197" y="22"/>
                  </a:cubicBezTo>
                  <a:lnTo>
                    <a:pt x="197" y="22"/>
                  </a:lnTo>
                  <a:cubicBezTo>
                    <a:pt x="194" y="28"/>
                    <a:pt x="194" y="34"/>
                    <a:pt x="192" y="42"/>
                  </a:cubicBezTo>
                  <a:cubicBezTo>
                    <a:pt x="170" y="92"/>
                    <a:pt x="143" y="136"/>
                    <a:pt x="113" y="178"/>
                  </a:cubicBezTo>
                  <a:cubicBezTo>
                    <a:pt x="1" y="489"/>
                    <a:pt x="128" y="846"/>
                    <a:pt x="409" y="987"/>
                  </a:cubicBezTo>
                  <a:cubicBezTo>
                    <a:pt x="487" y="1026"/>
                    <a:pt x="569" y="1044"/>
                    <a:pt x="649" y="1044"/>
                  </a:cubicBezTo>
                  <a:cubicBezTo>
                    <a:pt x="867" y="1044"/>
                    <a:pt x="1075" y="908"/>
                    <a:pt x="1168" y="675"/>
                  </a:cubicBezTo>
                  <a:cubicBezTo>
                    <a:pt x="1171" y="669"/>
                    <a:pt x="1172" y="663"/>
                    <a:pt x="1175" y="656"/>
                  </a:cubicBezTo>
                  <a:lnTo>
                    <a:pt x="1175" y="656"/>
                  </a:lnTo>
                  <a:cubicBezTo>
                    <a:pt x="1066" y="794"/>
                    <a:pt x="908" y="872"/>
                    <a:pt x="744" y="872"/>
                  </a:cubicBezTo>
                  <a:cubicBezTo>
                    <a:pt x="665" y="872"/>
                    <a:pt x="584" y="854"/>
                    <a:pt x="507" y="816"/>
                  </a:cubicBezTo>
                  <a:cubicBezTo>
                    <a:pt x="222" y="674"/>
                    <a:pt x="93" y="312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6"/>
            <p:cNvSpPr/>
            <p:nvPr/>
          </p:nvSpPr>
          <p:spPr>
            <a:xfrm>
              <a:off x="5663175" y="1483050"/>
              <a:ext cx="16200" cy="9725"/>
            </a:xfrm>
            <a:custGeom>
              <a:avLst/>
              <a:gdLst/>
              <a:ahLst/>
              <a:cxnLst/>
              <a:rect l="l" t="t" r="r" b="b"/>
              <a:pathLst>
                <a:path w="648" h="389" extrusionOk="0">
                  <a:moveTo>
                    <a:pt x="648" y="1"/>
                  </a:moveTo>
                  <a:lnTo>
                    <a:pt x="648" y="1"/>
                  </a:lnTo>
                  <a:cubicBezTo>
                    <a:pt x="647" y="2"/>
                    <a:pt x="645" y="3"/>
                    <a:pt x="644" y="4"/>
                  </a:cubicBezTo>
                  <a:cubicBezTo>
                    <a:pt x="537" y="138"/>
                    <a:pt x="384" y="210"/>
                    <a:pt x="224" y="210"/>
                  </a:cubicBezTo>
                  <a:cubicBezTo>
                    <a:pt x="181" y="210"/>
                    <a:pt x="137" y="205"/>
                    <a:pt x="94" y="194"/>
                  </a:cubicBezTo>
                  <a:cubicBezTo>
                    <a:pt x="56" y="266"/>
                    <a:pt x="24" y="326"/>
                    <a:pt x="1" y="374"/>
                  </a:cubicBezTo>
                  <a:cubicBezTo>
                    <a:pt x="41" y="384"/>
                    <a:pt x="81" y="388"/>
                    <a:pt x="121" y="388"/>
                  </a:cubicBezTo>
                  <a:cubicBezTo>
                    <a:pt x="292" y="388"/>
                    <a:pt x="455" y="304"/>
                    <a:pt x="562" y="158"/>
                  </a:cubicBezTo>
                  <a:cubicBezTo>
                    <a:pt x="594" y="116"/>
                    <a:pt x="621" y="71"/>
                    <a:pt x="642" y="21"/>
                  </a:cubicBezTo>
                  <a:cubicBezTo>
                    <a:pt x="645" y="15"/>
                    <a:pt x="645" y="7"/>
                    <a:pt x="6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6"/>
            <p:cNvSpPr/>
            <p:nvPr/>
          </p:nvSpPr>
          <p:spPr>
            <a:xfrm>
              <a:off x="5767500" y="144242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85" y="46"/>
                    <a:pt x="153" y="95"/>
                    <a:pt x="130" y="151"/>
                  </a:cubicBezTo>
                  <a:cubicBezTo>
                    <a:pt x="0" y="468"/>
                    <a:pt x="131" y="843"/>
                    <a:pt x="421" y="987"/>
                  </a:cubicBezTo>
                  <a:lnTo>
                    <a:pt x="421" y="988"/>
                  </a:lnTo>
                  <a:cubicBezTo>
                    <a:pt x="499" y="1027"/>
                    <a:pt x="581" y="1046"/>
                    <a:pt x="660" y="1046"/>
                  </a:cubicBezTo>
                  <a:cubicBezTo>
                    <a:pt x="879" y="1046"/>
                    <a:pt x="1086" y="909"/>
                    <a:pt x="1181" y="677"/>
                  </a:cubicBezTo>
                  <a:cubicBezTo>
                    <a:pt x="1183" y="670"/>
                    <a:pt x="1184" y="663"/>
                    <a:pt x="1187" y="657"/>
                  </a:cubicBezTo>
                  <a:lnTo>
                    <a:pt x="1187" y="657"/>
                  </a:lnTo>
                  <a:cubicBezTo>
                    <a:pt x="1077" y="794"/>
                    <a:pt x="919" y="873"/>
                    <a:pt x="755" y="873"/>
                  </a:cubicBezTo>
                  <a:cubicBezTo>
                    <a:pt x="676" y="873"/>
                    <a:pt x="595" y="855"/>
                    <a:pt x="518" y="816"/>
                  </a:cubicBezTo>
                  <a:cubicBezTo>
                    <a:pt x="234" y="674"/>
                    <a:pt x="105" y="312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6"/>
            <p:cNvSpPr/>
            <p:nvPr/>
          </p:nvSpPr>
          <p:spPr>
            <a:xfrm>
              <a:off x="5742275" y="1427850"/>
              <a:ext cx="29375" cy="26150"/>
            </a:xfrm>
            <a:custGeom>
              <a:avLst/>
              <a:gdLst/>
              <a:ahLst/>
              <a:cxnLst/>
              <a:rect l="l" t="t" r="r" b="b"/>
              <a:pathLst>
                <a:path w="1175" h="1046" extrusionOk="0">
                  <a:moveTo>
                    <a:pt x="208" y="0"/>
                  </a:moveTo>
                  <a:cubicBezTo>
                    <a:pt x="203" y="8"/>
                    <a:pt x="199" y="18"/>
                    <a:pt x="192" y="25"/>
                  </a:cubicBezTo>
                  <a:cubicBezTo>
                    <a:pt x="194" y="24"/>
                    <a:pt x="195" y="23"/>
                    <a:pt x="196" y="22"/>
                  </a:cubicBezTo>
                  <a:lnTo>
                    <a:pt x="196" y="22"/>
                  </a:lnTo>
                  <a:cubicBezTo>
                    <a:pt x="194" y="28"/>
                    <a:pt x="192" y="36"/>
                    <a:pt x="190" y="42"/>
                  </a:cubicBezTo>
                  <a:cubicBezTo>
                    <a:pt x="170" y="92"/>
                    <a:pt x="142" y="137"/>
                    <a:pt x="112" y="179"/>
                  </a:cubicBezTo>
                  <a:cubicBezTo>
                    <a:pt x="0" y="489"/>
                    <a:pt x="127" y="847"/>
                    <a:pt x="409" y="988"/>
                  </a:cubicBezTo>
                  <a:cubicBezTo>
                    <a:pt x="486" y="1027"/>
                    <a:pt x="568" y="1045"/>
                    <a:pt x="648" y="1045"/>
                  </a:cubicBezTo>
                  <a:cubicBezTo>
                    <a:pt x="866" y="1045"/>
                    <a:pt x="1073" y="908"/>
                    <a:pt x="1168" y="677"/>
                  </a:cubicBezTo>
                  <a:cubicBezTo>
                    <a:pt x="1170" y="669"/>
                    <a:pt x="1172" y="663"/>
                    <a:pt x="1174" y="656"/>
                  </a:cubicBezTo>
                  <a:lnTo>
                    <a:pt x="1174" y="656"/>
                  </a:lnTo>
                  <a:cubicBezTo>
                    <a:pt x="1065" y="794"/>
                    <a:pt x="906" y="872"/>
                    <a:pt x="742" y="872"/>
                  </a:cubicBezTo>
                  <a:cubicBezTo>
                    <a:pt x="663" y="872"/>
                    <a:pt x="582" y="854"/>
                    <a:pt x="505" y="816"/>
                  </a:cubicBezTo>
                  <a:cubicBezTo>
                    <a:pt x="221" y="674"/>
                    <a:pt x="92" y="312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6"/>
            <p:cNvSpPr/>
            <p:nvPr/>
          </p:nvSpPr>
          <p:spPr>
            <a:xfrm>
              <a:off x="5717525" y="141197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84" y="46"/>
                    <a:pt x="153" y="95"/>
                    <a:pt x="129" y="153"/>
                  </a:cubicBezTo>
                  <a:cubicBezTo>
                    <a:pt x="1" y="469"/>
                    <a:pt x="132" y="844"/>
                    <a:pt x="422" y="989"/>
                  </a:cubicBezTo>
                  <a:cubicBezTo>
                    <a:pt x="499" y="1027"/>
                    <a:pt x="579" y="1045"/>
                    <a:pt x="658" y="1045"/>
                  </a:cubicBezTo>
                  <a:cubicBezTo>
                    <a:pt x="829" y="1045"/>
                    <a:pt x="993" y="961"/>
                    <a:pt x="1102" y="814"/>
                  </a:cubicBezTo>
                  <a:cubicBezTo>
                    <a:pt x="1132" y="772"/>
                    <a:pt x="1160" y="727"/>
                    <a:pt x="1180" y="677"/>
                  </a:cubicBezTo>
                  <a:cubicBezTo>
                    <a:pt x="1184" y="671"/>
                    <a:pt x="1184" y="664"/>
                    <a:pt x="1186" y="657"/>
                  </a:cubicBezTo>
                  <a:lnTo>
                    <a:pt x="1186" y="657"/>
                  </a:lnTo>
                  <a:cubicBezTo>
                    <a:pt x="1185" y="658"/>
                    <a:pt x="1184" y="659"/>
                    <a:pt x="1182" y="660"/>
                  </a:cubicBezTo>
                  <a:cubicBezTo>
                    <a:pt x="1074" y="796"/>
                    <a:pt x="918" y="873"/>
                    <a:pt x="755" y="873"/>
                  </a:cubicBezTo>
                  <a:cubicBezTo>
                    <a:pt x="676" y="873"/>
                    <a:pt x="596" y="855"/>
                    <a:pt x="519" y="816"/>
                  </a:cubicBezTo>
                  <a:cubicBezTo>
                    <a:pt x="235" y="676"/>
                    <a:pt x="104" y="314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6"/>
            <p:cNvSpPr/>
            <p:nvPr/>
          </p:nvSpPr>
          <p:spPr>
            <a:xfrm>
              <a:off x="5793475" y="1516800"/>
              <a:ext cx="13950" cy="25050"/>
            </a:xfrm>
            <a:custGeom>
              <a:avLst/>
              <a:gdLst/>
              <a:ahLst/>
              <a:cxnLst/>
              <a:rect l="l" t="t" r="r" b="b"/>
              <a:pathLst>
                <a:path w="558" h="1002" extrusionOk="0">
                  <a:moveTo>
                    <a:pt x="272" y="1"/>
                  </a:moveTo>
                  <a:lnTo>
                    <a:pt x="272" y="1"/>
                  </a:lnTo>
                  <a:cubicBezTo>
                    <a:pt x="232" y="42"/>
                    <a:pt x="194" y="87"/>
                    <a:pt x="164" y="141"/>
                  </a:cubicBezTo>
                  <a:cubicBezTo>
                    <a:pt x="1" y="440"/>
                    <a:pt x="100" y="810"/>
                    <a:pt x="384" y="966"/>
                  </a:cubicBezTo>
                  <a:cubicBezTo>
                    <a:pt x="412" y="981"/>
                    <a:pt x="440" y="991"/>
                    <a:pt x="468" y="1001"/>
                  </a:cubicBezTo>
                  <a:cubicBezTo>
                    <a:pt x="499" y="942"/>
                    <a:pt x="527" y="884"/>
                    <a:pt x="558" y="825"/>
                  </a:cubicBezTo>
                  <a:cubicBezTo>
                    <a:pt x="539" y="816"/>
                    <a:pt x="520" y="815"/>
                    <a:pt x="501" y="805"/>
                  </a:cubicBezTo>
                  <a:cubicBezTo>
                    <a:pt x="222" y="653"/>
                    <a:pt x="124" y="296"/>
                    <a:pt x="27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6"/>
            <p:cNvSpPr/>
            <p:nvPr/>
          </p:nvSpPr>
          <p:spPr>
            <a:xfrm>
              <a:off x="5742650" y="1484500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3" y="1"/>
                  </a:moveTo>
                  <a:cubicBezTo>
                    <a:pt x="231" y="42"/>
                    <a:pt x="194" y="87"/>
                    <a:pt x="164" y="143"/>
                  </a:cubicBezTo>
                  <a:cubicBezTo>
                    <a:pt x="0" y="442"/>
                    <a:pt x="100" y="810"/>
                    <a:pt x="384" y="966"/>
                  </a:cubicBezTo>
                  <a:cubicBezTo>
                    <a:pt x="469" y="1013"/>
                    <a:pt x="562" y="1035"/>
                    <a:pt x="655" y="1035"/>
                  </a:cubicBezTo>
                  <a:cubicBezTo>
                    <a:pt x="869" y="1035"/>
                    <a:pt x="1081" y="915"/>
                    <a:pt x="1196" y="706"/>
                  </a:cubicBezTo>
                  <a:cubicBezTo>
                    <a:pt x="1199" y="701"/>
                    <a:pt x="1201" y="693"/>
                    <a:pt x="1203" y="687"/>
                  </a:cubicBezTo>
                  <a:lnTo>
                    <a:pt x="1203" y="687"/>
                  </a:lnTo>
                  <a:cubicBezTo>
                    <a:pt x="1086" y="807"/>
                    <a:pt x="928" y="874"/>
                    <a:pt x="769" y="874"/>
                  </a:cubicBezTo>
                  <a:cubicBezTo>
                    <a:pt x="677" y="874"/>
                    <a:pt x="586" y="852"/>
                    <a:pt x="500" y="805"/>
                  </a:cubicBezTo>
                  <a:cubicBezTo>
                    <a:pt x="221" y="653"/>
                    <a:pt x="123" y="296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6"/>
            <p:cNvSpPr/>
            <p:nvPr/>
          </p:nvSpPr>
          <p:spPr>
            <a:xfrm>
              <a:off x="5718050" y="1469000"/>
              <a:ext cx="29800" cy="25900"/>
            </a:xfrm>
            <a:custGeom>
              <a:avLst/>
              <a:gdLst/>
              <a:ahLst/>
              <a:cxnLst/>
              <a:rect l="l" t="t" r="r" b="b"/>
              <a:pathLst>
                <a:path w="1192" h="1036" extrusionOk="0">
                  <a:moveTo>
                    <a:pt x="262" y="1"/>
                  </a:moveTo>
                  <a:cubicBezTo>
                    <a:pt x="254" y="8"/>
                    <a:pt x="250" y="17"/>
                    <a:pt x="243" y="25"/>
                  </a:cubicBezTo>
                  <a:cubicBezTo>
                    <a:pt x="244" y="23"/>
                    <a:pt x="246" y="22"/>
                    <a:pt x="246" y="22"/>
                  </a:cubicBezTo>
                  <a:lnTo>
                    <a:pt x="246" y="22"/>
                  </a:lnTo>
                  <a:cubicBezTo>
                    <a:pt x="244" y="27"/>
                    <a:pt x="243" y="35"/>
                    <a:pt x="239" y="40"/>
                  </a:cubicBezTo>
                  <a:cubicBezTo>
                    <a:pt x="213" y="89"/>
                    <a:pt x="180" y="130"/>
                    <a:pt x="145" y="168"/>
                  </a:cubicBezTo>
                  <a:cubicBezTo>
                    <a:pt x="0" y="463"/>
                    <a:pt x="96" y="815"/>
                    <a:pt x="373" y="966"/>
                  </a:cubicBezTo>
                  <a:cubicBezTo>
                    <a:pt x="459" y="1013"/>
                    <a:pt x="552" y="1035"/>
                    <a:pt x="645" y="1035"/>
                  </a:cubicBezTo>
                  <a:cubicBezTo>
                    <a:pt x="858" y="1035"/>
                    <a:pt x="1070" y="916"/>
                    <a:pt x="1184" y="707"/>
                  </a:cubicBezTo>
                  <a:cubicBezTo>
                    <a:pt x="1188" y="701"/>
                    <a:pt x="1189" y="695"/>
                    <a:pt x="1192" y="688"/>
                  </a:cubicBezTo>
                  <a:lnTo>
                    <a:pt x="1192" y="688"/>
                  </a:lnTo>
                  <a:cubicBezTo>
                    <a:pt x="1074" y="808"/>
                    <a:pt x="917" y="875"/>
                    <a:pt x="757" y="875"/>
                  </a:cubicBezTo>
                  <a:cubicBezTo>
                    <a:pt x="666" y="875"/>
                    <a:pt x="574" y="853"/>
                    <a:pt x="489" y="807"/>
                  </a:cubicBezTo>
                  <a:cubicBezTo>
                    <a:pt x="210" y="653"/>
                    <a:pt x="112" y="296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6"/>
            <p:cNvSpPr/>
            <p:nvPr/>
          </p:nvSpPr>
          <p:spPr>
            <a:xfrm>
              <a:off x="5694150" y="1452350"/>
              <a:ext cx="30075" cy="25875"/>
            </a:xfrm>
            <a:custGeom>
              <a:avLst/>
              <a:gdLst/>
              <a:ahLst/>
              <a:cxnLst/>
              <a:rect l="l" t="t" r="r" b="b"/>
              <a:pathLst>
                <a:path w="1203" h="1035" extrusionOk="0">
                  <a:moveTo>
                    <a:pt x="1202" y="687"/>
                  </a:moveTo>
                  <a:lnTo>
                    <a:pt x="1202" y="687"/>
                  </a:lnTo>
                  <a:cubicBezTo>
                    <a:pt x="1202" y="687"/>
                    <a:pt x="1202" y="688"/>
                    <a:pt x="1202" y="688"/>
                  </a:cubicBezTo>
                  <a:lnTo>
                    <a:pt x="1202" y="688"/>
                  </a:lnTo>
                  <a:cubicBezTo>
                    <a:pt x="1202" y="688"/>
                    <a:pt x="1202" y="687"/>
                    <a:pt x="1202" y="687"/>
                  </a:cubicBezTo>
                  <a:close/>
                  <a:moveTo>
                    <a:pt x="272" y="1"/>
                  </a:moveTo>
                  <a:lnTo>
                    <a:pt x="272" y="1"/>
                  </a:lnTo>
                  <a:cubicBezTo>
                    <a:pt x="231" y="42"/>
                    <a:pt x="193" y="87"/>
                    <a:pt x="163" y="143"/>
                  </a:cubicBezTo>
                  <a:cubicBezTo>
                    <a:pt x="1" y="442"/>
                    <a:pt x="99" y="810"/>
                    <a:pt x="384" y="966"/>
                  </a:cubicBezTo>
                  <a:cubicBezTo>
                    <a:pt x="469" y="1013"/>
                    <a:pt x="561" y="1035"/>
                    <a:pt x="653" y="1035"/>
                  </a:cubicBezTo>
                  <a:cubicBezTo>
                    <a:pt x="818" y="1035"/>
                    <a:pt x="982" y="963"/>
                    <a:pt x="1101" y="834"/>
                  </a:cubicBezTo>
                  <a:cubicBezTo>
                    <a:pt x="1136" y="796"/>
                    <a:pt x="1169" y="755"/>
                    <a:pt x="1195" y="706"/>
                  </a:cubicBezTo>
                  <a:cubicBezTo>
                    <a:pt x="1199" y="701"/>
                    <a:pt x="1200" y="694"/>
                    <a:pt x="1202" y="688"/>
                  </a:cubicBezTo>
                  <a:lnTo>
                    <a:pt x="1202" y="688"/>
                  </a:lnTo>
                  <a:cubicBezTo>
                    <a:pt x="1201" y="689"/>
                    <a:pt x="1200" y="690"/>
                    <a:pt x="1199" y="691"/>
                  </a:cubicBezTo>
                  <a:cubicBezTo>
                    <a:pt x="1082" y="808"/>
                    <a:pt x="926" y="873"/>
                    <a:pt x="768" y="873"/>
                  </a:cubicBezTo>
                  <a:cubicBezTo>
                    <a:pt x="677" y="873"/>
                    <a:pt x="585" y="852"/>
                    <a:pt x="500" y="805"/>
                  </a:cubicBezTo>
                  <a:cubicBezTo>
                    <a:pt x="221" y="653"/>
                    <a:pt x="123" y="296"/>
                    <a:pt x="2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6"/>
            <p:cNvSpPr/>
            <p:nvPr/>
          </p:nvSpPr>
          <p:spPr>
            <a:xfrm>
              <a:off x="5842725" y="1371575"/>
              <a:ext cx="29650" cy="26150"/>
            </a:xfrm>
            <a:custGeom>
              <a:avLst/>
              <a:gdLst/>
              <a:ahLst/>
              <a:cxnLst/>
              <a:rect l="l" t="t" r="r" b="b"/>
              <a:pathLst>
                <a:path w="1186" h="104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84" y="46"/>
                    <a:pt x="152" y="95"/>
                    <a:pt x="129" y="152"/>
                  </a:cubicBezTo>
                  <a:cubicBezTo>
                    <a:pt x="0" y="469"/>
                    <a:pt x="131" y="844"/>
                    <a:pt x="421" y="988"/>
                  </a:cubicBezTo>
                  <a:cubicBezTo>
                    <a:pt x="499" y="1027"/>
                    <a:pt x="581" y="1045"/>
                    <a:pt x="660" y="1045"/>
                  </a:cubicBezTo>
                  <a:cubicBezTo>
                    <a:pt x="879" y="1045"/>
                    <a:pt x="1086" y="908"/>
                    <a:pt x="1181" y="676"/>
                  </a:cubicBezTo>
                  <a:cubicBezTo>
                    <a:pt x="1183" y="670"/>
                    <a:pt x="1183" y="663"/>
                    <a:pt x="1186" y="656"/>
                  </a:cubicBezTo>
                  <a:lnTo>
                    <a:pt x="1186" y="656"/>
                  </a:lnTo>
                  <a:cubicBezTo>
                    <a:pt x="1077" y="794"/>
                    <a:pt x="919" y="873"/>
                    <a:pt x="755" y="873"/>
                  </a:cubicBezTo>
                  <a:cubicBezTo>
                    <a:pt x="676" y="873"/>
                    <a:pt x="595" y="855"/>
                    <a:pt x="518" y="816"/>
                  </a:cubicBezTo>
                  <a:cubicBezTo>
                    <a:pt x="234" y="674"/>
                    <a:pt x="105" y="313"/>
                    <a:pt x="22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6"/>
            <p:cNvSpPr/>
            <p:nvPr/>
          </p:nvSpPr>
          <p:spPr>
            <a:xfrm>
              <a:off x="5817450" y="1357000"/>
              <a:ext cx="29375" cy="26150"/>
            </a:xfrm>
            <a:custGeom>
              <a:avLst/>
              <a:gdLst/>
              <a:ahLst/>
              <a:cxnLst/>
              <a:rect l="l" t="t" r="r" b="b"/>
              <a:pathLst>
                <a:path w="1175" h="1046" extrusionOk="0">
                  <a:moveTo>
                    <a:pt x="209" y="0"/>
                  </a:moveTo>
                  <a:cubicBezTo>
                    <a:pt x="203" y="8"/>
                    <a:pt x="199" y="18"/>
                    <a:pt x="194" y="25"/>
                  </a:cubicBezTo>
                  <a:cubicBezTo>
                    <a:pt x="196" y="24"/>
                    <a:pt x="197" y="24"/>
                    <a:pt x="198" y="23"/>
                  </a:cubicBezTo>
                  <a:lnTo>
                    <a:pt x="198" y="23"/>
                  </a:lnTo>
                  <a:cubicBezTo>
                    <a:pt x="196" y="29"/>
                    <a:pt x="194" y="35"/>
                    <a:pt x="192" y="42"/>
                  </a:cubicBezTo>
                  <a:cubicBezTo>
                    <a:pt x="172" y="93"/>
                    <a:pt x="143" y="137"/>
                    <a:pt x="113" y="179"/>
                  </a:cubicBezTo>
                  <a:cubicBezTo>
                    <a:pt x="1" y="490"/>
                    <a:pt x="128" y="847"/>
                    <a:pt x="411" y="988"/>
                  </a:cubicBezTo>
                  <a:cubicBezTo>
                    <a:pt x="488" y="1027"/>
                    <a:pt x="570" y="1045"/>
                    <a:pt x="650" y="1045"/>
                  </a:cubicBezTo>
                  <a:cubicBezTo>
                    <a:pt x="868" y="1045"/>
                    <a:pt x="1075" y="908"/>
                    <a:pt x="1170" y="676"/>
                  </a:cubicBezTo>
                  <a:cubicBezTo>
                    <a:pt x="1172" y="670"/>
                    <a:pt x="1174" y="662"/>
                    <a:pt x="1175" y="656"/>
                  </a:cubicBezTo>
                  <a:lnTo>
                    <a:pt x="1175" y="656"/>
                  </a:lnTo>
                  <a:cubicBezTo>
                    <a:pt x="1066" y="794"/>
                    <a:pt x="909" y="873"/>
                    <a:pt x="745" y="873"/>
                  </a:cubicBezTo>
                  <a:cubicBezTo>
                    <a:pt x="665" y="873"/>
                    <a:pt x="585" y="855"/>
                    <a:pt x="507" y="816"/>
                  </a:cubicBezTo>
                  <a:cubicBezTo>
                    <a:pt x="223" y="674"/>
                    <a:pt x="94" y="313"/>
                    <a:pt x="20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6"/>
            <p:cNvSpPr/>
            <p:nvPr/>
          </p:nvSpPr>
          <p:spPr>
            <a:xfrm>
              <a:off x="5792725" y="1341125"/>
              <a:ext cx="29700" cy="26150"/>
            </a:xfrm>
            <a:custGeom>
              <a:avLst/>
              <a:gdLst/>
              <a:ahLst/>
              <a:cxnLst/>
              <a:rect l="l" t="t" r="r" b="b"/>
              <a:pathLst>
                <a:path w="1188" h="1046" extrusionOk="0">
                  <a:moveTo>
                    <a:pt x="221" y="0"/>
                  </a:moveTo>
                  <a:lnTo>
                    <a:pt x="221" y="0"/>
                  </a:lnTo>
                  <a:cubicBezTo>
                    <a:pt x="185" y="46"/>
                    <a:pt x="153" y="96"/>
                    <a:pt x="130" y="152"/>
                  </a:cubicBezTo>
                  <a:cubicBezTo>
                    <a:pt x="1" y="469"/>
                    <a:pt x="131" y="844"/>
                    <a:pt x="422" y="988"/>
                  </a:cubicBezTo>
                  <a:cubicBezTo>
                    <a:pt x="499" y="1027"/>
                    <a:pt x="580" y="1045"/>
                    <a:pt x="659" y="1045"/>
                  </a:cubicBezTo>
                  <a:cubicBezTo>
                    <a:pt x="830" y="1045"/>
                    <a:pt x="993" y="961"/>
                    <a:pt x="1102" y="814"/>
                  </a:cubicBezTo>
                  <a:cubicBezTo>
                    <a:pt x="1132" y="772"/>
                    <a:pt x="1160" y="728"/>
                    <a:pt x="1181" y="677"/>
                  </a:cubicBezTo>
                  <a:cubicBezTo>
                    <a:pt x="1183" y="670"/>
                    <a:pt x="1185" y="664"/>
                    <a:pt x="1187" y="658"/>
                  </a:cubicBezTo>
                  <a:lnTo>
                    <a:pt x="1187" y="658"/>
                  </a:lnTo>
                  <a:cubicBezTo>
                    <a:pt x="1186" y="659"/>
                    <a:pt x="1185" y="659"/>
                    <a:pt x="1183" y="660"/>
                  </a:cubicBezTo>
                  <a:cubicBezTo>
                    <a:pt x="1075" y="796"/>
                    <a:pt x="918" y="873"/>
                    <a:pt x="754" y="873"/>
                  </a:cubicBezTo>
                  <a:cubicBezTo>
                    <a:pt x="675" y="873"/>
                    <a:pt x="595" y="855"/>
                    <a:pt x="519" y="817"/>
                  </a:cubicBezTo>
                  <a:cubicBezTo>
                    <a:pt x="234" y="675"/>
                    <a:pt x="105" y="313"/>
                    <a:pt x="22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6"/>
            <p:cNvSpPr/>
            <p:nvPr/>
          </p:nvSpPr>
          <p:spPr>
            <a:xfrm>
              <a:off x="5817925" y="1421025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2" y="1"/>
                  </a:moveTo>
                  <a:cubicBezTo>
                    <a:pt x="232" y="42"/>
                    <a:pt x="193" y="89"/>
                    <a:pt x="164" y="143"/>
                  </a:cubicBezTo>
                  <a:cubicBezTo>
                    <a:pt x="1" y="442"/>
                    <a:pt x="99" y="810"/>
                    <a:pt x="384" y="966"/>
                  </a:cubicBezTo>
                  <a:cubicBezTo>
                    <a:pt x="470" y="1013"/>
                    <a:pt x="563" y="1035"/>
                    <a:pt x="655" y="1035"/>
                  </a:cubicBezTo>
                  <a:cubicBezTo>
                    <a:pt x="870" y="1035"/>
                    <a:pt x="1081" y="915"/>
                    <a:pt x="1195" y="706"/>
                  </a:cubicBezTo>
                  <a:cubicBezTo>
                    <a:pt x="1199" y="701"/>
                    <a:pt x="1200" y="693"/>
                    <a:pt x="1204" y="687"/>
                  </a:cubicBezTo>
                  <a:lnTo>
                    <a:pt x="1204" y="687"/>
                  </a:lnTo>
                  <a:cubicBezTo>
                    <a:pt x="1085" y="807"/>
                    <a:pt x="927" y="874"/>
                    <a:pt x="768" y="874"/>
                  </a:cubicBezTo>
                  <a:cubicBezTo>
                    <a:pt x="677" y="874"/>
                    <a:pt x="586" y="852"/>
                    <a:pt x="501" y="805"/>
                  </a:cubicBezTo>
                  <a:cubicBezTo>
                    <a:pt x="222" y="653"/>
                    <a:pt x="123" y="296"/>
                    <a:pt x="27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6"/>
            <p:cNvSpPr/>
            <p:nvPr/>
          </p:nvSpPr>
          <p:spPr>
            <a:xfrm>
              <a:off x="5793300" y="1405525"/>
              <a:ext cx="29850" cy="25900"/>
            </a:xfrm>
            <a:custGeom>
              <a:avLst/>
              <a:gdLst/>
              <a:ahLst/>
              <a:cxnLst/>
              <a:rect l="l" t="t" r="r" b="b"/>
              <a:pathLst>
                <a:path w="1194" h="1036" extrusionOk="0">
                  <a:moveTo>
                    <a:pt x="262" y="1"/>
                  </a:moveTo>
                  <a:cubicBezTo>
                    <a:pt x="255" y="9"/>
                    <a:pt x="250" y="17"/>
                    <a:pt x="244" y="25"/>
                  </a:cubicBezTo>
                  <a:cubicBezTo>
                    <a:pt x="245" y="24"/>
                    <a:pt x="247" y="24"/>
                    <a:pt x="248" y="22"/>
                  </a:cubicBezTo>
                  <a:lnTo>
                    <a:pt x="248" y="22"/>
                  </a:lnTo>
                  <a:cubicBezTo>
                    <a:pt x="244" y="29"/>
                    <a:pt x="243" y="35"/>
                    <a:pt x="240" y="41"/>
                  </a:cubicBezTo>
                  <a:cubicBezTo>
                    <a:pt x="214" y="89"/>
                    <a:pt x="180" y="130"/>
                    <a:pt x="145" y="168"/>
                  </a:cubicBezTo>
                  <a:cubicBezTo>
                    <a:pt x="0" y="463"/>
                    <a:pt x="97" y="815"/>
                    <a:pt x="374" y="966"/>
                  </a:cubicBezTo>
                  <a:cubicBezTo>
                    <a:pt x="460" y="1013"/>
                    <a:pt x="553" y="1036"/>
                    <a:pt x="646" y="1036"/>
                  </a:cubicBezTo>
                  <a:cubicBezTo>
                    <a:pt x="860" y="1036"/>
                    <a:pt x="1071" y="916"/>
                    <a:pt x="1184" y="707"/>
                  </a:cubicBezTo>
                  <a:cubicBezTo>
                    <a:pt x="1188" y="701"/>
                    <a:pt x="1189" y="695"/>
                    <a:pt x="1193" y="688"/>
                  </a:cubicBezTo>
                  <a:lnTo>
                    <a:pt x="1193" y="688"/>
                  </a:lnTo>
                  <a:cubicBezTo>
                    <a:pt x="1075" y="808"/>
                    <a:pt x="917" y="875"/>
                    <a:pt x="758" y="875"/>
                  </a:cubicBezTo>
                  <a:cubicBezTo>
                    <a:pt x="667" y="875"/>
                    <a:pt x="575" y="853"/>
                    <a:pt x="490" y="807"/>
                  </a:cubicBezTo>
                  <a:cubicBezTo>
                    <a:pt x="211" y="653"/>
                    <a:pt x="112" y="298"/>
                    <a:pt x="26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6"/>
            <p:cNvSpPr/>
            <p:nvPr/>
          </p:nvSpPr>
          <p:spPr>
            <a:xfrm>
              <a:off x="5769425" y="1388875"/>
              <a:ext cx="30075" cy="25875"/>
            </a:xfrm>
            <a:custGeom>
              <a:avLst/>
              <a:gdLst/>
              <a:ahLst/>
              <a:cxnLst/>
              <a:rect l="l" t="t" r="r" b="b"/>
              <a:pathLst>
                <a:path w="1203" h="1035" extrusionOk="0">
                  <a:moveTo>
                    <a:pt x="272" y="1"/>
                  </a:moveTo>
                  <a:cubicBezTo>
                    <a:pt x="231" y="42"/>
                    <a:pt x="192" y="89"/>
                    <a:pt x="163" y="143"/>
                  </a:cubicBezTo>
                  <a:cubicBezTo>
                    <a:pt x="0" y="442"/>
                    <a:pt x="98" y="810"/>
                    <a:pt x="383" y="966"/>
                  </a:cubicBezTo>
                  <a:cubicBezTo>
                    <a:pt x="468" y="1013"/>
                    <a:pt x="560" y="1035"/>
                    <a:pt x="652" y="1035"/>
                  </a:cubicBezTo>
                  <a:cubicBezTo>
                    <a:pt x="817" y="1035"/>
                    <a:pt x="981" y="963"/>
                    <a:pt x="1100" y="834"/>
                  </a:cubicBezTo>
                  <a:cubicBezTo>
                    <a:pt x="1136" y="796"/>
                    <a:pt x="1169" y="755"/>
                    <a:pt x="1195" y="707"/>
                  </a:cubicBezTo>
                  <a:cubicBezTo>
                    <a:pt x="1198" y="701"/>
                    <a:pt x="1199" y="695"/>
                    <a:pt x="1203" y="688"/>
                  </a:cubicBezTo>
                  <a:lnTo>
                    <a:pt x="1203" y="688"/>
                  </a:lnTo>
                  <a:cubicBezTo>
                    <a:pt x="1202" y="690"/>
                    <a:pt x="1200" y="690"/>
                    <a:pt x="1199" y="691"/>
                  </a:cubicBezTo>
                  <a:cubicBezTo>
                    <a:pt x="1081" y="809"/>
                    <a:pt x="926" y="874"/>
                    <a:pt x="768" y="874"/>
                  </a:cubicBezTo>
                  <a:cubicBezTo>
                    <a:pt x="677" y="874"/>
                    <a:pt x="585" y="852"/>
                    <a:pt x="500" y="805"/>
                  </a:cubicBezTo>
                  <a:cubicBezTo>
                    <a:pt x="221" y="653"/>
                    <a:pt x="122" y="296"/>
                    <a:pt x="2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6"/>
            <p:cNvSpPr/>
            <p:nvPr/>
          </p:nvSpPr>
          <p:spPr>
            <a:xfrm>
              <a:off x="5731025" y="1382575"/>
              <a:ext cx="23150" cy="8725"/>
            </a:xfrm>
            <a:custGeom>
              <a:avLst/>
              <a:gdLst/>
              <a:ahLst/>
              <a:cxnLst/>
              <a:rect l="l" t="t" r="r" b="b"/>
              <a:pathLst>
                <a:path w="926" h="349" extrusionOk="0">
                  <a:moveTo>
                    <a:pt x="925" y="0"/>
                  </a:moveTo>
                  <a:lnTo>
                    <a:pt x="925" y="0"/>
                  </a:lnTo>
                  <a:cubicBezTo>
                    <a:pt x="808" y="120"/>
                    <a:pt x="650" y="187"/>
                    <a:pt x="491" y="187"/>
                  </a:cubicBezTo>
                  <a:cubicBezTo>
                    <a:pt x="400" y="187"/>
                    <a:pt x="308" y="165"/>
                    <a:pt x="223" y="118"/>
                  </a:cubicBezTo>
                  <a:cubicBezTo>
                    <a:pt x="184" y="97"/>
                    <a:pt x="156" y="63"/>
                    <a:pt x="123" y="34"/>
                  </a:cubicBezTo>
                  <a:cubicBezTo>
                    <a:pt x="82" y="86"/>
                    <a:pt x="42" y="136"/>
                    <a:pt x="0" y="187"/>
                  </a:cubicBezTo>
                  <a:cubicBezTo>
                    <a:pt x="34" y="220"/>
                    <a:pt x="64" y="255"/>
                    <a:pt x="107" y="279"/>
                  </a:cubicBezTo>
                  <a:cubicBezTo>
                    <a:pt x="192" y="326"/>
                    <a:pt x="285" y="348"/>
                    <a:pt x="377" y="348"/>
                  </a:cubicBezTo>
                  <a:cubicBezTo>
                    <a:pt x="591" y="348"/>
                    <a:pt x="803" y="228"/>
                    <a:pt x="918" y="19"/>
                  </a:cubicBezTo>
                  <a:cubicBezTo>
                    <a:pt x="921" y="14"/>
                    <a:pt x="923" y="6"/>
                    <a:pt x="92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36"/>
            <p:cNvSpPr/>
            <p:nvPr/>
          </p:nvSpPr>
          <p:spPr>
            <a:xfrm>
              <a:off x="5885475" y="1302325"/>
              <a:ext cx="9600" cy="23575"/>
            </a:xfrm>
            <a:custGeom>
              <a:avLst/>
              <a:gdLst/>
              <a:ahLst/>
              <a:cxnLst/>
              <a:rect l="l" t="t" r="r" b="b"/>
              <a:pathLst>
                <a:path w="384" h="943" extrusionOk="0">
                  <a:moveTo>
                    <a:pt x="201" y="0"/>
                  </a:moveTo>
                  <a:cubicBezTo>
                    <a:pt x="195" y="8"/>
                    <a:pt x="191" y="18"/>
                    <a:pt x="186" y="25"/>
                  </a:cubicBezTo>
                  <a:cubicBezTo>
                    <a:pt x="187" y="24"/>
                    <a:pt x="188" y="24"/>
                    <a:pt x="190" y="23"/>
                  </a:cubicBezTo>
                  <a:lnTo>
                    <a:pt x="190" y="23"/>
                  </a:lnTo>
                  <a:cubicBezTo>
                    <a:pt x="187" y="29"/>
                    <a:pt x="186" y="35"/>
                    <a:pt x="183" y="43"/>
                  </a:cubicBezTo>
                  <a:cubicBezTo>
                    <a:pt x="162" y="93"/>
                    <a:pt x="134" y="137"/>
                    <a:pt x="104" y="179"/>
                  </a:cubicBezTo>
                  <a:cubicBezTo>
                    <a:pt x="1" y="465"/>
                    <a:pt x="107" y="783"/>
                    <a:pt x="344" y="943"/>
                  </a:cubicBezTo>
                  <a:cubicBezTo>
                    <a:pt x="358" y="869"/>
                    <a:pt x="372" y="796"/>
                    <a:pt x="383" y="725"/>
                  </a:cubicBezTo>
                  <a:cubicBezTo>
                    <a:pt x="187" y="553"/>
                    <a:pt x="103" y="264"/>
                    <a:pt x="20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36"/>
            <p:cNvSpPr/>
            <p:nvPr/>
          </p:nvSpPr>
          <p:spPr>
            <a:xfrm>
              <a:off x="5860550" y="1286475"/>
              <a:ext cx="29675" cy="26125"/>
            </a:xfrm>
            <a:custGeom>
              <a:avLst/>
              <a:gdLst/>
              <a:ahLst/>
              <a:cxnLst/>
              <a:rect l="l" t="t" r="r" b="b"/>
              <a:pathLst>
                <a:path w="1187" h="104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85" y="45"/>
                    <a:pt x="152" y="95"/>
                    <a:pt x="129" y="151"/>
                  </a:cubicBezTo>
                  <a:cubicBezTo>
                    <a:pt x="0" y="468"/>
                    <a:pt x="131" y="843"/>
                    <a:pt x="421" y="987"/>
                  </a:cubicBezTo>
                  <a:cubicBezTo>
                    <a:pt x="499" y="1026"/>
                    <a:pt x="579" y="1044"/>
                    <a:pt x="659" y="1044"/>
                  </a:cubicBezTo>
                  <a:cubicBezTo>
                    <a:pt x="829" y="1044"/>
                    <a:pt x="992" y="960"/>
                    <a:pt x="1101" y="813"/>
                  </a:cubicBezTo>
                  <a:cubicBezTo>
                    <a:pt x="1131" y="771"/>
                    <a:pt x="1159" y="727"/>
                    <a:pt x="1180" y="677"/>
                  </a:cubicBezTo>
                  <a:lnTo>
                    <a:pt x="1180" y="676"/>
                  </a:lnTo>
                  <a:cubicBezTo>
                    <a:pt x="1183" y="669"/>
                    <a:pt x="1184" y="663"/>
                    <a:pt x="1187" y="657"/>
                  </a:cubicBezTo>
                  <a:lnTo>
                    <a:pt x="1187" y="657"/>
                  </a:lnTo>
                  <a:cubicBezTo>
                    <a:pt x="1185" y="658"/>
                    <a:pt x="1184" y="658"/>
                    <a:pt x="1183" y="659"/>
                  </a:cubicBezTo>
                  <a:cubicBezTo>
                    <a:pt x="1073" y="795"/>
                    <a:pt x="916" y="873"/>
                    <a:pt x="753" y="873"/>
                  </a:cubicBezTo>
                  <a:cubicBezTo>
                    <a:pt x="675" y="873"/>
                    <a:pt x="595" y="855"/>
                    <a:pt x="518" y="816"/>
                  </a:cubicBezTo>
                  <a:cubicBezTo>
                    <a:pt x="234" y="674"/>
                    <a:pt x="104" y="312"/>
                    <a:pt x="2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6"/>
            <p:cNvSpPr/>
            <p:nvPr/>
          </p:nvSpPr>
          <p:spPr>
            <a:xfrm>
              <a:off x="5861050" y="1343500"/>
              <a:ext cx="22550" cy="25850"/>
            </a:xfrm>
            <a:custGeom>
              <a:avLst/>
              <a:gdLst/>
              <a:ahLst/>
              <a:cxnLst/>
              <a:rect l="l" t="t" r="r" b="b"/>
              <a:pathLst>
                <a:path w="902" h="1034" extrusionOk="0">
                  <a:moveTo>
                    <a:pt x="262" y="1"/>
                  </a:moveTo>
                  <a:cubicBezTo>
                    <a:pt x="254" y="7"/>
                    <a:pt x="250" y="17"/>
                    <a:pt x="244" y="24"/>
                  </a:cubicBezTo>
                  <a:cubicBezTo>
                    <a:pt x="245" y="22"/>
                    <a:pt x="246" y="22"/>
                    <a:pt x="248" y="21"/>
                  </a:cubicBezTo>
                  <a:lnTo>
                    <a:pt x="248" y="21"/>
                  </a:lnTo>
                  <a:cubicBezTo>
                    <a:pt x="244" y="27"/>
                    <a:pt x="243" y="34"/>
                    <a:pt x="239" y="40"/>
                  </a:cubicBezTo>
                  <a:cubicBezTo>
                    <a:pt x="214" y="88"/>
                    <a:pt x="181" y="129"/>
                    <a:pt x="145" y="168"/>
                  </a:cubicBezTo>
                  <a:cubicBezTo>
                    <a:pt x="0" y="462"/>
                    <a:pt x="97" y="814"/>
                    <a:pt x="373" y="966"/>
                  </a:cubicBezTo>
                  <a:cubicBezTo>
                    <a:pt x="458" y="1012"/>
                    <a:pt x="549" y="1034"/>
                    <a:pt x="640" y="1034"/>
                  </a:cubicBezTo>
                  <a:cubicBezTo>
                    <a:pt x="712" y="1034"/>
                    <a:pt x="784" y="1020"/>
                    <a:pt x="852" y="994"/>
                  </a:cubicBezTo>
                  <a:cubicBezTo>
                    <a:pt x="869" y="946"/>
                    <a:pt x="885" y="898"/>
                    <a:pt x="901" y="851"/>
                  </a:cubicBezTo>
                  <a:lnTo>
                    <a:pt x="901" y="851"/>
                  </a:lnTo>
                  <a:cubicBezTo>
                    <a:pt x="850" y="863"/>
                    <a:pt x="799" y="870"/>
                    <a:pt x="747" y="870"/>
                  </a:cubicBezTo>
                  <a:cubicBezTo>
                    <a:pt x="659" y="870"/>
                    <a:pt x="571" y="850"/>
                    <a:pt x="489" y="805"/>
                  </a:cubicBezTo>
                  <a:cubicBezTo>
                    <a:pt x="210" y="653"/>
                    <a:pt x="112" y="296"/>
                    <a:pt x="26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6"/>
            <p:cNvSpPr/>
            <p:nvPr/>
          </p:nvSpPr>
          <p:spPr>
            <a:xfrm>
              <a:off x="5837150" y="1326825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2" y="0"/>
                  </a:moveTo>
                  <a:cubicBezTo>
                    <a:pt x="232" y="42"/>
                    <a:pt x="194" y="88"/>
                    <a:pt x="164" y="143"/>
                  </a:cubicBezTo>
                  <a:cubicBezTo>
                    <a:pt x="1" y="442"/>
                    <a:pt x="100" y="810"/>
                    <a:pt x="384" y="966"/>
                  </a:cubicBezTo>
                  <a:cubicBezTo>
                    <a:pt x="470" y="1013"/>
                    <a:pt x="562" y="1035"/>
                    <a:pt x="654" y="1035"/>
                  </a:cubicBezTo>
                  <a:cubicBezTo>
                    <a:pt x="819" y="1035"/>
                    <a:pt x="982" y="963"/>
                    <a:pt x="1101" y="835"/>
                  </a:cubicBezTo>
                  <a:cubicBezTo>
                    <a:pt x="1137" y="796"/>
                    <a:pt x="1170" y="755"/>
                    <a:pt x="1196" y="707"/>
                  </a:cubicBezTo>
                  <a:cubicBezTo>
                    <a:pt x="1199" y="701"/>
                    <a:pt x="1200" y="694"/>
                    <a:pt x="1204" y="688"/>
                  </a:cubicBezTo>
                  <a:lnTo>
                    <a:pt x="1204" y="688"/>
                  </a:lnTo>
                  <a:cubicBezTo>
                    <a:pt x="1202" y="689"/>
                    <a:pt x="1201" y="689"/>
                    <a:pt x="1200" y="691"/>
                  </a:cubicBezTo>
                  <a:cubicBezTo>
                    <a:pt x="1082" y="809"/>
                    <a:pt x="926" y="874"/>
                    <a:pt x="768" y="874"/>
                  </a:cubicBezTo>
                  <a:cubicBezTo>
                    <a:pt x="677" y="874"/>
                    <a:pt x="586" y="853"/>
                    <a:pt x="501" y="806"/>
                  </a:cubicBezTo>
                  <a:cubicBezTo>
                    <a:pt x="222" y="653"/>
                    <a:pt x="123" y="297"/>
                    <a:pt x="27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6"/>
            <p:cNvSpPr/>
            <p:nvPr/>
          </p:nvSpPr>
          <p:spPr>
            <a:xfrm>
              <a:off x="5795375" y="1313625"/>
              <a:ext cx="20750" cy="8700"/>
            </a:xfrm>
            <a:custGeom>
              <a:avLst/>
              <a:gdLst/>
              <a:ahLst/>
              <a:cxnLst/>
              <a:rect l="l" t="t" r="r" b="b"/>
              <a:pathLst>
                <a:path w="830" h="348" extrusionOk="0">
                  <a:moveTo>
                    <a:pt x="830" y="1"/>
                  </a:moveTo>
                  <a:lnTo>
                    <a:pt x="830" y="1"/>
                  </a:lnTo>
                  <a:cubicBezTo>
                    <a:pt x="713" y="118"/>
                    <a:pt x="558" y="182"/>
                    <a:pt x="401" y="182"/>
                  </a:cubicBezTo>
                  <a:cubicBezTo>
                    <a:pt x="322" y="182"/>
                    <a:pt x="243" y="166"/>
                    <a:pt x="167" y="133"/>
                  </a:cubicBezTo>
                  <a:cubicBezTo>
                    <a:pt x="112" y="178"/>
                    <a:pt x="56" y="224"/>
                    <a:pt x="0" y="271"/>
                  </a:cubicBezTo>
                  <a:cubicBezTo>
                    <a:pt x="4" y="272"/>
                    <a:pt x="7" y="277"/>
                    <a:pt x="10" y="278"/>
                  </a:cubicBezTo>
                  <a:cubicBezTo>
                    <a:pt x="96" y="325"/>
                    <a:pt x="189" y="348"/>
                    <a:pt x="281" y="348"/>
                  </a:cubicBezTo>
                  <a:cubicBezTo>
                    <a:pt x="495" y="348"/>
                    <a:pt x="707" y="228"/>
                    <a:pt x="821" y="19"/>
                  </a:cubicBezTo>
                  <a:cubicBezTo>
                    <a:pt x="825" y="13"/>
                    <a:pt x="826" y="7"/>
                    <a:pt x="83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6"/>
            <p:cNvSpPr/>
            <p:nvPr/>
          </p:nvSpPr>
          <p:spPr>
            <a:xfrm>
              <a:off x="5710050" y="1332775"/>
              <a:ext cx="132250" cy="305475"/>
            </a:xfrm>
            <a:custGeom>
              <a:avLst/>
              <a:gdLst/>
              <a:ahLst/>
              <a:cxnLst/>
              <a:rect l="l" t="t" r="r" b="b"/>
              <a:pathLst>
                <a:path w="5290" h="12219" extrusionOk="0">
                  <a:moveTo>
                    <a:pt x="5290" y="0"/>
                  </a:moveTo>
                  <a:cubicBezTo>
                    <a:pt x="3672" y="177"/>
                    <a:pt x="2058" y="3368"/>
                    <a:pt x="534" y="7691"/>
                  </a:cubicBezTo>
                  <a:cubicBezTo>
                    <a:pt x="313" y="8316"/>
                    <a:pt x="139" y="8929"/>
                    <a:pt x="1" y="9525"/>
                  </a:cubicBezTo>
                  <a:lnTo>
                    <a:pt x="1733" y="12218"/>
                  </a:lnTo>
                  <a:cubicBezTo>
                    <a:pt x="1733" y="12218"/>
                    <a:pt x="3960" y="4271"/>
                    <a:pt x="5290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6"/>
            <p:cNvSpPr/>
            <p:nvPr/>
          </p:nvSpPr>
          <p:spPr>
            <a:xfrm>
              <a:off x="5720275" y="1673700"/>
              <a:ext cx="344125" cy="118300"/>
            </a:xfrm>
            <a:custGeom>
              <a:avLst/>
              <a:gdLst/>
              <a:ahLst/>
              <a:cxnLst/>
              <a:rect l="l" t="t" r="r" b="b"/>
              <a:pathLst>
                <a:path w="13765" h="4732" extrusionOk="0">
                  <a:moveTo>
                    <a:pt x="806" y="0"/>
                  </a:moveTo>
                  <a:lnTo>
                    <a:pt x="0" y="2773"/>
                  </a:lnTo>
                  <a:lnTo>
                    <a:pt x="13764" y="4731"/>
                  </a:lnTo>
                  <a:lnTo>
                    <a:pt x="13764" y="2036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6"/>
            <p:cNvSpPr/>
            <p:nvPr/>
          </p:nvSpPr>
          <p:spPr>
            <a:xfrm>
              <a:off x="5710150" y="2066400"/>
              <a:ext cx="403600" cy="205225"/>
            </a:xfrm>
            <a:custGeom>
              <a:avLst/>
              <a:gdLst/>
              <a:ahLst/>
              <a:cxnLst/>
              <a:rect l="l" t="t" r="r" b="b"/>
              <a:pathLst>
                <a:path w="16144" h="8209" extrusionOk="0">
                  <a:moveTo>
                    <a:pt x="194" y="1"/>
                  </a:moveTo>
                  <a:lnTo>
                    <a:pt x="1" y="5668"/>
                  </a:lnTo>
                  <a:lnTo>
                    <a:pt x="16144" y="8208"/>
                  </a:lnTo>
                  <a:lnTo>
                    <a:pt x="15852" y="232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6"/>
            <p:cNvSpPr/>
            <p:nvPr/>
          </p:nvSpPr>
          <p:spPr>
            <a:xfrm>
              <a:off x="5710950" y="2066400"/>
              <a:ext cx="402800" cy="205225"/>
            </a:xfrm>
            <a:custGeom>
              <a:avLst/>
              <a:gdLst/>
              <a:ahLst/>
              <a:cxnLst/>
              <a:rect l="l" t="t" r="r" b="b"/>
              <a:pathLst>
                <a:path w="16112" h="8209" extrusionOk="0">
                  <a:moveTo>
                    <a:pt x="162" y="1"/>
                  </a:moveTo>
                  <a:lnTo>
                    <a:pt x="0" y="4756"/>
                  </a:lnTo>
                  <a:lnTo>
                    <a:pt x="15132" y="6904"/>
                  </a:lnTo>
                  <a:lnTo>
                    <a:pt x="15360" y="8090"/>
                  </a:lnTo>
                  <a:lnTo>
                    <a:pt x="16112" y="8208"/>
                  </a:lnTo>
                  <a:lnTo>
                    <a:pt x="15820" y="2323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6"/>
            <p:cNvSpPr/>
            <p:nvPr/>
          </p:nvSpPr>
          <p:spPr>
            <a:xfrm>
              <a:off x="5694875" y="1726300"/>
              <a:ext cx="420900" cy="493450"/>
            </a:xfrm>
            <a:custGeom>
              <a:avLst/>
              <a:gdLst/>
              <a:ahLst/>
              <a:cxnLst/>
              <a:rect l="l" t="t" r="r" b="b"/>
              <a:pathLst>
                <a:path w="16836" h="19738" extrusionOk="0">
                  <a:moveTo>
                    <a:pt x="3267" y="0"/>
                  </a:moveTo>
                  <a:cubicBezTo>
                    <a:pt x="2101" y="0"/>
                    <a:pt x="1312" y="149"/>
                    <a:pt x="1229" y="507"/>
                  </a:cubicBezTo>
                  <a:cubicBezTo>
                    <a:pt x="891" y="1963"/>
                    <a:pt x="1" y="17378"/>
                    <a:pt x="1" y="17378"/>
                  </a:cubicBezTo>
                  <a:cubicBezTo>
                    <a:pt x="1" y="17378"/>
                    <a:pt x="14620" y="19269"/>
                    <a:pt x="16835" y="19737"/>
                  </a:cubicBezTo>
                  <a:cubicBezTo>
                    <a:pt x="16835" y="19737"/>
                    <a:pt x="15927" y="3949"/>
                    <a:pt x="15191" y="2603"/>
                  </a:cubicBezTo>
                  <a:cubicBezTo>
                    <a:pt x="14605" y="1528"/>
                    <a:pt x="700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6"/>
            <p:cNvSpPr/>
            <p:nvPr/>
          </p:nvSpPr>
          <p:spPr>
            <a:xfrm>
              <a:off x="5694875" y="1726300"/>
              <a:ext cx="420900" cy="493450"/>
            </a:xfrm>
            <a:custGeom>
              <a:avLst/>
              <a:gdLst/>
              <a:ahLst/>
              <a:cxnLst/>
              <a:rect l="l" t="t" r="r" b="b"/>
              <a:pathLst>
                <a:path w="16836" h="19738" extrusionOk="0">
                  <a:moveTo>
                    <a:pt x="3267" y="0"/>
                  </a:moveTo>
                  <a:cubicBezTo>
                    <a:pt x="2101" y="0"/>
                    <a:pt x="1312" y="149"/>
                    <a:pt x="1229" y="507"/>
                  </a:cubicBezTo>
                  <a:cubicBezTo>
                    <a:pt x="891" y="1963"/>
                    <a:pt x="1" y="17378"/>
                    <a:pt x="1" y="17378"/>
                  </a:cubicBezTo>
                  <a:cubicBezTo>
                    <a:pt x="1" y="17378"/>
                    <a:pt x="233" y="17408"/>
                    <a:pt x="630" y="17460"/>
                  </a:cubicBezTo>
                  <a:cubicBezTo>
                    <a:pt x="63" y="10402"/>
                    <a:pt x="2849" y="1245"/>
                    <a:pt x="6999" y="1245"/>
                  </a:cubicBezTo>
                  <a:cubicBezTo>
                    <a:pt x="7052" y="1245"/>
                    <a:pt x="7105" y="1247"/>
                    <a:pt x="7159" y="1250"/>
                  </a:cubicBezTo>
                  <a:cubicBezTo>
                    <a:pt x="13162" y="1586"/>
                    <a:pt x="14471" y="11869"/>
                    <a:pt x="14604" y="18732"/>
                  </a:cubicBezTo>
                  <a:lnTo>
                    <a:pt x="14604" y="18733"/>
                  </a:lnTo>
                  <a:cubicBezTo>
                    <a:pt x="14608" y="18946"/>
                    <a:pt x="14608" y="19158"/>
                    <a:pt x="14607" y="19366"/>
                  </a:cubicBezTo>
                  <a:cubicBezTo>
                    <a:pt x="15630" y="19521"/>
                    <a:pt x="16421" y="19650"/>
                    <a:pt x="16835" y="19737"/>
                  </a:cubicBezTo>
                  <a:cubicBezTo>
                    <a:pt x="16835" y="19737"/>
                    <a:pt x="15927" y="3949"/>
                    <a:pt x="15191" y="2603"/>
                  </a:cubicBezTo>
                  <a:cubicBezTo>
                    <a:pt x="14605" y="1528"/>
                    <a:pt x="7004" y="0"/>
                    <a:pt x="3267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6"/>
            <p:cNvSpPr/>
            <p:nvPr/>
          </p:nvSpPr>
          <p:spPr>
            <a:xfrm>
              <a:off x="5961250" y="2146050"/>
              <a:ext cx="24400" cy="21000"/>
            </a:xfrm>
            <a:custGeom>
              <a:avLst/>
              <a:gdLst/>
              <a:ahLst/>
              <a:cxnLst/>
              <a:rect l="l" t="t" r="r" b="b"/>
              <a:pathLst>
                <a:path w="976" h="840" extrusionOk="0">
                  <a:moveTo>
                    <a:pt x="14" y="1"/>
                  </a:moveTo>
                  <a:cubicBezTo>
                    <a:pt x="5" y="59"/>
                    <a:pt x="0" y="118"/>
                    <a:pt x="4" y="182"/>
                  </a:cubicBezTo>
                  <a:cubicBezTo>
                    <a:pt x="28" y="531"/>
                    <a:pt x="259" y="823"/>
                    <a:pt x="521" y="839"/>
                  </a:cubicBezTo>
                  <a:cubicBezTo>
                    <a:pt x="528" y="840"/>
                    <a:pt x="535" y="840"/>
                    <a:pt x="542" y="840"/>
                  </a:cubicBezTo>
                  <a:cubicBezTo>
                    <a:pt x="791" y="840"/>
                    <a:pt x="975" y="580"/>
                    <a:pt x="958" y="244"/>
                  </a:cubicBezTo>
                  <a:cubicBezTo>
                    <a:pt x="957" y="236"/>
                    <a:pt x="956" y="230"/>
                    <a:pt x="956" y="222"/>
                  </a:cubicBezTo>
                  <a:cubicBezTo>
                    <a:pt x="912" y="469"/>
                    <a:pt x="754" y="643"/>
                    <a:pt x="551" y="643"/>
                  </a:cubicBezTo>
                  <a:cubicBezTo>
                    <a:pt x="544" y="643"/>
                    <a:pt x="537" y="642"/>
                    <a:pt x="529" y="642"/>
                  </a:cubicBezTo>
                  <a:cubicBezTo>
                    <a:pt x="273" y="626"/>
                    <a:pt x="46" y="343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6"/>
            <p:cNvSpPr/>
            <p:nvPr/>
          </p:nvSpPr>
          <p:spPr>
            <a:xfrm>
              <a:off x="5936950" y="2142750"/>
              <a:ext cx="25000" cy="21225"/>
            </a:xfrm>
            <a:custGeom>
              <a:avLst/>
              <a:gdLst/>
              <a:ahLst/>
              <a:cxnLst/>
              <a:rect l="l" t="t" r="r" b="b"/>
              <a:pathLst>
                <a:path w="1000" h="849" extrusionOk="0">
                  <a:moveTo>
                    <a:pt x="13" y="1"/>
                  </a:moveTo>
                  <a:cubicBezTo>
                    <a:pt x="5" y="59"/>
                    <a:pt x="1" y="119"/>
                    <a:pt x="6" y="183"/>
                  </a:cubicBezTo>
                  <a:cubicBezTo>
                    <a:pt x="36" y="536"/>
                    <a:pt x="276" y="832"/>
                    <a:pt x="541" y="848"/>
                  </a:cubicBezTo>
                  <a:cubicBezTo>
                    <a:pt x="549" y="849"/>
                    <a:pt x="557" y="849"/>
                    <a:pt x="564" y="849"/>
                  </a:cubicBezTo>
                  <a:cubicBezTo>
                    <a:pt x="816" y="849"/>
                    <a:pt x="999" y="587"/>
                    <a:pt x="976" y="246"/>
                  </a:cubicBezTo>
                  <a:cubicBezTo>
                    <a:pt x="975" y="240"/>
                    <a:pt x="974" y="232"/>
                    <a:pt x="972" y="225"/>
                  </a:cubicBezTo>
                  <a:cubicBezTo>
                    <a:pt x="934" y="473"/>
                    <a:pt x="776" y="649"/>
                    <a:pt x="570" y="649"/>
                  </a:cubicBezTo>
                  <a:cubicBezTo>
                    <a:pt x="562" y="649"/>
                    <a:pt x="554" y="649"/>
                    <a:pt x="546" y="648"/>
                  </a:cubicBezTo>
                  <a:cubicBezTo>
                    <a:pt x="286" y="633"/>
                    <a:pt x="51" y="347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6"/>
            <p:cNvSpPr/>
            <p:nvPr/>
          </p:nvSpPr>
          <p:spPr>
            <a:xfrm>
              <a:off x="5912500" y="2137675"/>
              <a:ext cx="25625" cy="21525"/>
            </a:xfrm>
            <a:custGeom>
              <a:avLst/>
              <a:gdLst/>
              <a:ahLst/>
              <a:cxnLst/>
              <a:rect l="l" t="t" r="r" b="b"/>
              <a:pathLst>
                <a:path w="1025" h="861" extrusionOk="0">
                  <a:moveTo>
                    <a:pt x="12" y="0"/>
                  </a:moveTo>
                  <a:cubicBezTo>
                    <a:pt x="5" y="59"/>
                    <a:pt x="1" y="120"/>
                    <a:pt x="7" y="185"/>
                  </a:cubicBezTo>
                  <a:cubicBezTo>
                    <a:pt x="44" y="543"/>
                    <a:pt x="293" y="844"/>
                    <a:pt x="563" y="860"/>
                  </a:cubicBezTo>
                  <a:cubicBezTo>
                    <a:pt x="570" y="861"/>
                    <a:pt x="578" y="861"/>
                    <a:pt x="586" y="861"/>
                  </a:cubicBezTo>
                  <a:cubicBezTo>
                    <a:pt x="843" y="861"/>
                    <a:pt x="1024" y="595"/>
                    <a:pt x="995" y="250"/>
                  </a:cubicBezTo>
                  <a:cubicBezTo>
                    <a:pt x="994" y="244"/>
                    <a:pt x="993" y="237"/>
                    <a:pt x="991" y="229"/>
                  </a:cubicBezTo>
                  <a:cubicBezTo>
                    <a:pt x="955" y="481"/>
                    <a:pt x="797" y="658"/>
                    <a:pt x="589" y="658"/>
                  </a:cubicBezTo>
                  <a:cubicBezTo>
                    <a:pt x="581" y="658"/>
                    <a:pt x="573" y="658"/>
                    <a:pt x="565" y="658"/>
                  </a:cubicBezTo>
                  <a:cubicBezTo>
                    <a:pt x="299" y="641"/>
                    <a:pt x="56" y="350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6"/>
            <p:cNvSpPr/>
            <p:nvPr/>
          </p:nvSpPr>
          <p:spPr>
            <a:xfrm>
              <a:off x="5868350" y="2118325"/>
              <a:ext cx="27825" cy="20425"/>
            </a:xfrm>
            <a:custGeom>
              <a:avLst/>
              <a:gdLst/>
              <a:ahLst/>
              <a:cxnLst/>
              <a:rect l="l" t="t" r="r" b="b"/>
              <a:pathLst>
                <a:path w="1113" h="817" extrusionOk="0">
                  <a:moveTo>
                    <a:pt x="1" y="0"/>
                  </a:moveTo>
                  <a:cubicBezTo>
                    <a:pt x="1" y="62"/>
                    <a:pt x="5" y="126"/>
                    <a:pt x="20" y="192"/>
                  </a:cubicBezTo>
                  <a:cubicBezTo>
                    <a:pt x="98" y="546"/>
                    <a:pt x="373" y="817"/>
                    <a:pt x="643" y="817"/>
                  </a:cubicBezTo>
                  <a:cubicBezTo>
                    <a:pt x="652" y="817"/>
                    <a:pt x="661" y="816"/>
                    <a:pt x="670" y="816"/>
                  </a:cubicBezTo>
                  <a:cubicBezTo>
                    <a:pt x="947" y="796"/>
                    <a:pt x="1112" y="488"/>
                    <a:pt x="1038" y="123"/>
                  </a:cubicBezTo>
                  <a:cubicBezTo>
                    <a:pt x="1037" y="116"/>
                    <a:pt x="1034" y="109"/>
                    <a:pt x="1032" y="102"/>
                  </a:cubicBezTo>
                  <a:cubicBezTo>
                    <a:pt x="1025" y="378"/>
                    <a:pt x="876" y="590"/>
                    <a:pt x="647" y="606"/>
                  </a:cubicBezTo>
                  <a:cubicBezTo>
                    <a:pt x="638" y="607"/>
                    <a:pt x="629" y="607"/>
                    <a:pt x="620" y="607"/>
                  </a:cubicBezTo>
                  <a:cubicBezTo>
                    <a:pt x="356" y="607"/>
                    <a:pt x="86" y="34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6"/>
            <p:cNvSpPr/>
            <p:nvPr/>
          </p:nvSpPr>
          <p:spPr>
            <a:xfrm>
              <a:off x="5842200" y="2118225"/>
              <a:ext cx="28375" cy="20575"/>
            </a:xfrm>
            <a:custGeom>
              <a:avLst/>
              <a:gdLst/>
              <a:ahLst/>
              <a:cxnLst/>
              <a:rect l="l" t="t" r="r" b="b"/>
              <a:pathLst>
                <a:path w="1135" h="823" extrusionOk="0">
                  <a:moveTo>
                    <a:pt x="0" y="0"/>
                  </a:moveTo>
                  <a:cubicBezTo>
                    <a:pt x="1" y="62"/>
                    <a:pt x="6" y="127"/>
                    <a:pt x="23" y="194"/>
                  </a:cubicBezTo>
                  <a:cubicBezTo>
                    <a:pt x="108" y="550"/>
                    <a:pt x="390" y="822"/>
                    <a:pt x="664" y="822"/>
                  </a:cubicBezTo>
                  <a:cubicBezTo>
                    <a:pt x="673" y="822"/>
                    <a:pt x="683" y="822"/>
                    <a:pt x="693" y="821"/>
                  </a:cubicBezTo>
                  <a:cubicBezTo>
                    <a:pt x="973" y="802"/>
                    <a:pt x="1135" y="492"/>
                    <a:pt x="1055" y="125"/>
                  </a:cubicBezTo>
                  <a:cubicBezTo>
                    <a:pt x="1052" y="117"/>
                    <a:pt x="1050" y="111"/>
                    <a:pt x="1048" y="103"/>
                  </a:cubicBezTo>
                  <a:cubicBezTo>
                    <a:pt x="1046" y="381"/>
                    <a:pt x="897" y="595"/>
                    <a:pt x="666" y="611"/>
                  </a:cubicBezTo>
                  <a:lnTo>
                    <a:pt x="666" y="610"/>
                  </a:lnTo>
                  <a:cubicBezTo>
                    <a:pt x="656" y="611"/>
                    <a:pt x="647" y="611"/>
                    <a:pt x="637" y="611"/>
                  </a:cubicBezTo>
                  <a:cubicBezTo>
                    <a:pt x="368" y="611"/>
                    <a:pt x="92" y="34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6"/>
            <p:cNvSpPr/>
            <p:nvPr/>
          </p:nvSpPr>
          <p:spPr>
            <a:xfrm>
              <a:off x="5815675" y="2116275"/>
              <a:ext cx="29050" cy="20775"/>
            </a:xfrm>
            <a:custGeom>
              <a:avLst/>
              <a:gdLst/>
              <a:ahLst/>
              <a:cxnLst/>
              <a:rect l="l" t="t" r="r" b="b"/>
              <a:pathLst>
                <a:path w="1162" h="831" extrusionOk="0">
                  <a:moveTo>
                    <a:pt x="0" y="0"/>
                  </a:moveTo>
                  <a:cubicBezTo>
                    <a:pt x="1" y="63"/>
                    <a:pt x="8" y="129"/>
                    <a:pt x="25" y="196"/>
                  </a:cubicBezTo>
                  <a:cubicBezTo>
                    <a:pt x="118" y="556"/>
                    <a:pt x="409" y="831"/>
                    <a:pt x="686" y="831"/>
                  </a:cubicBezTo>
                  <a:cubicBezTo>
                    <a:pt x="696" y="831"/>
                    <a:pt x="706" y="831"/>
                    <a:pt x="715" y="830"/>
                  </a:cubicBezTo>
                  <a:cubicBezTo>
                    <a:pt x="1001" y="811"/>
                    <a:pt x="1162" y="498"/>
                    <a:pt x="1072" y="127"/>
                  </a:cubicBezTo>
                  <a:cubicBezTo>
                    <a:pt x="1071" y="120"/>
                    <a:pt x="1067" y="112"/>
                    <a:pt x="1066" y="105"/>
                  </a:cubicBezTo>
                  <a:lnTo>
                    <a:pt x="1066" y="105"/>
                  </a:lnTo>
                  <a:cubicBezTo>
                    <a:pt x="1067" y="386"/>
                    <a:pt x="920" y="601"/>
                    <a:pt x="686" y="618"/>
                  </a:cubicBezTo>
                  <a:cubicBezTo>
                    <a:pt x="677" y="618"/>
                    <a:pt x="668" y="618"/>
                    <a:pt x="659" y="618"/>
                  </a:cubicBezTo>
                  <a:cubicBezTo>
                    <a:pt x="385" y="618"/>
                    <a:pt x="99" y="35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6"/>
            <p:cNvSpPr/>
            <p:nvPr/>
          </p:nvSpPr>
          <p:spPr>
            <a:xfrm>
              <a:off x="5768525" y="2121700"/>
              <a:ext cx="30075" cy="20925"/>
            </a:xfrm>
            <a:custGeom>
              <a:avLst/>
              <a:gdLst/>
              <a:ahLst/>
              <a:cxnLst/>
              <a:rect l="l" t="t" r="r" b="b"/>
              <a:pathLst>
                <a:path w="1203" h="837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65"/>
                    <a:pt x="13" y="130"/>
                    <a:pt x="32" y="198"/>
                  </a:cubicBezTo>
                  <a:cubicBezTo>
                    <a:pt x="137" y="560"/>
                    <a:pt x="443" y="836"/>
                    <a:pt x="728" y="836"/>
                  </a:cubicBezTo>
                  <a:cubicBezTo>
                    <a:pt x="738" y="836"/>
                    <a:pt x="748" y="836"/>
                    <a:pt x="758" y="835"/>
                  </a:cubicBezTo>
                  <a:cubicBezTo>
                    <a:pt x="1048" y="814"/>
                    <a:pt x="1202" y="500"/>
                    <a:pt x="1102" y="127"/>
                  </a:cubicBezTo>
                  <a:cubicBezTo>
                    <a:pt x="1099" y="119"/>
                    <a:pt x="1096" y="113"/>
                    <a:pt x="1094" y="105"/>
                  </a:cubicBezTo>
                  <a:lnTo>
                    <a:pt x="1094" y="105"/>
                  </a:lnTo>
                  <a:cubicBezTo>
                    <a:pt x="1104" y="388"/>
                    <a:pt x="960" y="604"/>
                    <a:pt x="721" y="620"/>
                  </a:cubicBezTo>
                  <a:lnTo>
                    <a:pt x="720" y="620"/>
                  </a:lnTo>
                  <a:cubicBezTo>
                    <a:pt x="710" y="621"/>
                    <a:pt x="700" y="622"/>
                    <a:pt x="690" y="622"/>
                  </a:cubicBezTo>
                  <a:cubicBezTo>
                    <a:pt x="412" y="622"/>
                    <a:pt x="113" y="35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6"/>
            <p:cNvSpPr/>
            <p:nvPr/>
          </p:nvSpPr>
          <p:spPr>
            <a:xfrm>
              <a:off x="5740950" y="2121650"/>
              <a:ext cx="30725" cy="21050"/>
            </a:xfrm>
            <a:custGeom>
              <a:avLst/>
              <a:gdLst/>
              <a:ahLst/>
              <a:cxnLst/>
              <a:rect l="l" t="t" r="r" b="b"/>
              <a:pathLst>
                <a:path w="1229" h="842" extrusionOk="0">
                  <a:moveTo>
                    <a:pt x="0" y="0"/>
                  </a:moveTo>
                  <a:lnTo>
                    <a:pt x="0" y="0"/>
                  </a:lnTo>
                  <a:cubicBezTo>
                    <a:pt x="5" y="64"/>
                    <a:pt x="14" y="130"/>
                    <a:pt x="36" y="199"/>
                  </a:cubicBezTo>
                  <a:cubicBezTo>
                    <a:pt x="148" y="563"/>
                    <a:pt x="462" y="841"/>
                    <a:pt x="751" y="841"/>
                  </a:cubicBezTo>
                  <a:cubicBezTo>
                    <a:pt x="761" y="841"/>
                    <a:pt x="772" y="841"/>
                    <a:pt x="782" y="840"/>
                  </a:cubicBezTo>
                  <a:cubicBezTo>
                    <a:pt x="1076" y="820"/>
                    <a:pt x="1228" y="502"/>
                    <a:pt x="1119" y="127"/>
                  </a:cubicBezTo>
                  <a:cubicBezTo>
                    <a:pt x="1118" y="120"/>
                    <a:pt x="1114" y="112"/>
                    <a:pt x="1111" y="105"/>
                  </a:cubicBezTo>
                  <a:lnTo>
                    <a:pt x="1111" y="105"/>
                  </a:lnTo>
                  <a:cubicBezTo>
                    <a:pt x="1127" y="390"/>
                    <a:pt x="983" y="607"/>
                    <a:pt x="741" y="625"/>
                  </a:cubicBezTo>
                  <a:cubicBezTo>
                    <a:pt x="731" y="626"/>
                    <a:pt x="722" y="626"/>
                    <a:pt x="712" y="626"/>
                  </a:cubicBezTo>
                  <a:cubicBezTo>
                    <a:pt x="429" y="626"/>
                    <a:pt x="120" y="35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6"/>
            <p:cNvSpPr/>
            <p:nvPr/>
          </p:nvSpPr>
          <p:spPr>
            <a:xfrm>
              <a:off x="5712825" y="2119700"/>
              <a:ext cx="31450" cy="21250"/>
            </a:xfrm>
            <a:custGeom>
              <a:avLst/>
              <a:gdLst/>
              <a:ahLst/>
              <a:cxnLst/>
              <a:rect l="l" t="t" r="r" b="b"/>
              <a:pathLst>
                <a:path w="1258" h="850" extrusionOk="0">
                  <a:moveTo>
                    <a:pt x="0" y="0"/>
                  </a:moveTo>
                  <a:cubicBezTo>
                    <a:pt x="7" y="64"/>
                    <a:pt x="18" y="131"/>
                    <a:pt x="41" y="200"/>
                  </a:cubicBezTo>
                  <a:cubicBezTo>
                    <a:pt x="161" y="568"/>
                    <a:pt x="486" y="850"/>
                    <a:pt x="779" y="850"/>
                  </a:cubicBezTo>
                  <a:cubicBezTo>
                    <a:pt x="789" y="850"/>
                    <a:pt x="799" y="849"/>
                    <a:pt x="809" y="849"/>
                  </a:cubicBezTo>
                  <a:cubicBezTo>
                    <a:pt x="1108" y="827"/>
                    <a:pt x="1257" y="507"/>
                    <a:pt x="1140" y="129"/>
                  </a:cubicBezTo>
                  <a:cubicBezTo>
                    <a:pt x="1138" y="121"/>
                    <a:pt x="1134" y="114"/>
                    <a:pt x="1132" y="106"/>
                  </a:cubicBezTo>
                  <a:lnTo>
                    <a:pt x="1132" y="106"/>
                  </a:lnTo>
                  <a:cubicBezTo>
                    <a:pt x="1152" y="394"/>
                    <a:pt x="1010" y="614"/>
                    <a:pt x="765" y="631"/>
                  </a:cubicBezTo>
                  <a:cubicBezTo>
                    <a:pt x="755" y="632"/>
                    <a:pt x="746" y="632"/>
                    <a:pt x="736" y="632"/>
                  </a:cubicBezTo>
                  <a:cubicBezTo>
                    <a:pt x="447" y="632"/>
                    <a:pt x="128" y="36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6"/>
            <p:cNvSpPr/>
            <p:nvPr/>
          </p:nvSpPr>
          <p:spPr>
            <a:xfrm>
              <a:off x="6046800" y="2175275"/>
              <a:ext cx="22425" cy="18450"/>
            </a:xfrm>
            <a:custGeom>
              <a:avLst/>
              <a:gdLst/>
              <a:ahLst/>
              <a:cxnLst/>
              <a:rect l="l" t="t" r="r" b="b"/>
              <a:pathLst>
                <a:path w="897" h="738" extrusionOk="0">
                  <a:moveTo>
                    <a:pt x="21" y="1"/>
                  </a:moveTo>
                  <a:cubicBezTo>
                    <a:pt x="8" y="55"/>
                    <a:pt x="1" y="111"/>
                    <a:pt x="2" y="171"/>
                  </a:cubicBezTo>
                  <a:cubicBezTo>
                    <a:pt x="6" y="489"/>
                    <a:pt x="200" y="738"/>
                    <a:pt x="439" y="738"/>
                  </a:cubicBezTo>
                  <a:cubicBezTo>
                    <a:pt x="444" y="738"/>
                    <a:pt x="449" y="738"/>
                    <a:pt x="453" y="737"/>
                  </a:cubicBezTo>
                  <a:cubicBezTo>
                    <a:pt x="698" y="727"/>
                    <a:pt x="896" y="460"/>
                    <a:pt x="897" y="138"/>
                  </a:cubicBezTo>
                  <a:cubicBezTo>
                    <a:pt x="897" y="132"/>
                    <a:pt x="896" y="125"/>
                    <a:pt x="896" y="118"/>
                  </a:cubicBezTo>
                  <a:cubicBezTo>
                    <a:pt x="840" y="362"/>
                    <a:pt x="672" y="544"/>
                    <a:pt x="472" y="551"/>
                  </a:cubicBezTo>
                  <a:cubicBezTo>
                    <a:pt x="467" y="552"/>
                    <a:pt x="463" y="552"/>
                    <a:pt x="458" y="552"/>
                  </a:cubicBezTo>
                  <a:cubicBezTo>
                    <a:pt x="223" y="552"/>
                    <a:pt x="32" y="31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36"/>
            <p:cNvSpPr/>
            <p:nvPr/>
          </p:nvSpPr>
          <p:spPr>
            <a:xfrm>
              <a:off x="6024175" y="2174500"/>
              <a:ext cx="22875" cy="18600"/>
            </a:xfrm>
            <a:custGeom>
              <a:avLst/>
              <a:gdLst/>
              <a:ahLst/>
              <a:cxnLst/>
              <a:rect l="l" t="t" r="r" b="b"/>
              <a:pathLst>
                <a:path w="915" h="744" extrusionOk="0">
                  <a:moveTo>
                    <a:pt x="20" y="0"/>
                  </a:moveTo>
                  <a:cubicBezTo>
                    <a:pt x="8" y="56"/>
                    <a:pt x="1" y="112"/>
                    <a:pt x="3" y="171"/>
                  </a:cubicBezTo>
                  <a:cubicBezTo>
                    <a:pt x="12" y="492"/>
                    <a:pt x="213" y="744"/>
                    <a:pt x="455" y="744"/>
                  </a:cubicBezTo>
                  <a:cubicBezTo>
                    <a:pt x="460" y="744"/>
                    <a:pt x="465" y="743"/>
                    <a:pt x="470" y="743"/>
                  </a:cubicBezTo>
                  <a:cubicBezTo>
                    <a:pt x="717" y="733"/>
                    <a:pt x="915" y="464"/>
                    <a:pt x="910" y="139"/>
                  </a:cubicBezTo>
                  <a:cubicBezTo>
                    <a:pt x="910" y="132"/>
                    <a:pt x="908" y="126"/>
                    <a:pt x="908" y="120"/>
                  </a:cubicBezTo>
                  <a:cubicBezTo>
                    <a:pt x="856" y="365"/>
                    <a:pt x="688" y="548"/>
                    <a:pt x="486" y="556"/>
                  </a:cubicBezTo>
                  <a:cubicBezTo>
                    <a:pt x="482" y="556"/>
                    <a:pt x="477" y="556"/>
                    <a:pt x="473" y="556"/>
                  </a:cubicBezTo>
                  <a:cubicBezTo>
                    <a:pt x="234" y="556"/>
                    <a:pt x="36" y="314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36"/>
            <p:cNvSpPr/>
            <p:nvPr/>
          </p:nvSpPr>
          <p:spPr>
            <a:xfrm>
              <a:off x="6001600" y="2172075"/>
              <a:ext cx="23300" cy="18800"/>
            </a:xfrm>
            <a:custGeom>
              <a:avLst/>
              <a:gdLst/>
              <a:ahLst/>
              <a:cxnLst/>
              <a:rect l="l" t="t" r="r" b="b"/>
              <a:pathLst>
                <a:path w="932" h="752" extrusionOk="0">
                  <a:moveTo>
                    <a:pt x="17" y="1"/>
                  </a:moveTo>
                  <a:cubicBezTo>
                    <a:pt x="6" y="57"/>
                    <a:pt x="0" y="114"/>
                    <a:pt x="3" y="174"/>
                  </a:cubicBezTo>
                  <a:cubicBezTo>
                    <a:pt x="16" y="498"/>
                    <a:pt x="226" y="751"/>
                    <a:pt x="471" y="751"/>
                  </a:cubicBezTo>
                  <a:cubicBezTo>
                    <a:pt x="476" y="751"/>
                    <a:pt x="481" y="751"/>
                    <a:pt x="485" y="751"/>
                  </a:cubicBezTo>
                  <a:cubicBezTo>
                    <a:pt x="737" y="741"/>
                    <a:pt x="932" y="469"/>
                    <a:pt x="923" y="141"/>
                  </a:cubicBezTo>
                  <a:cubicBezTo>
                    <a:pt x="923" y="134"/>
                    <a:pt x="921" y="129"/>
                    <a:pt x="921" y="121"/>
                  </a:cubicBezTo>
                  <a:cubicBezTo>
                    <a:pt x="871" y="369"/>
                    <a:pt x="705" y="555"/>
                    <a:pt x="499" y="562"/>
                  </a:cubicBezTo>
                  <a:cubicBezTo>
                    <a:pt x="495" y="563"/>
                    <a:pt x="491" y="563"/>
                    <a:pt x="486" y="563"/>
                  </a:cubicBezTo>
                  <a:cubicBezTo>
                    <a:pt x="243" y="563"/>
                    <a:pt x="39" y="318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36"/>
            <p:cNvSpPr/>
            <p:nvPr/>
          </p:nvSpPr>
          <p:spPr>
            <a:xfrm>
              <a:off x="6069200" y="2130950"/>
              <a:ext cx="22775" cy="19575"/>
            </a:xfrm>
            <a:custGeom>
              <a:avLst/>
              <a:gdLst/>
              <a:ahLst/>
              <a:cxnLst/>
              <a:rect l="l" t="t" r="r" b="b"/>
              <a:pathLst>
                <a:path w="911" h="783" extrusionOk="0">
                  <a:moveTo>
                    <a:pt x="24" y="0"/>
                  </a:moveTo>
                  <a:cubicBezTo>
                    <a:pt x="11" y="58"/>
                    <a:pt x="2" y="117"/>
                    <a:pt x="1" y="179"/>
                  </a:cubicBezTo>
                  <a:cubicBezTo>
                    <a:pt x="1" y="516"/>
                    <a:pt x="197" y="782"/>
                    <a:pt x="441" y="782"/>
                  </a:cubicBezTo>
                  <a:cubicBezTo>
                    <a:pt x="444" y="782"/>
                    <a:pt x="448" y="782"/>
                    <a:pt x="451" y="782"/>
                  </a:cubicBezTo>
                  <a:cubicBezTo>
                    <a:pt x="700" y="775"/>
                    <a:pt x="905" y="497"/>
                    <a:pt x="911" y="156"/>
                  </a:cubicBezTo>
                  <a:cubicBezTo>
                    <a:pt x="911" y="150"/>
                    <a:pt x="910" y="144"/>
                    <a:pt x="910" y="136"/>
                  </a:cubicBezTo>
                  <a:cubicBezTo>
                    <a:pt x="849" y="391"/>
                    <a:pt x="677" y="581"/>
                    <a:pt x="472" y="587"/>
                  </a:cubicBezTo>
                  <a:cubicBezTo>
                    <a:pt x="469" y="587"/>
                    <a:pt x="467" y="587"/>
                    <a:pt x="464" y="587"/>
                  </a:cubicBezTo>
                  <a:cubicBezTo>
                    <a:pt x="224" y="587"/>
                    <a:pt x="30" y="329"/>
                    <a:pt x="2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36"/>
            <p:cNvSpPr/>
            <p:nvPr/>
          </p:nvSpPr>
          <p:spPr>
            <a:xfrm>
              <a:off x="6046250" y="2129825"/>
              <a:ext cx="23100" cy="19725"/>
            </a:xfrm>
            <a:custGeom>
              <a:avLst/>
              <a:gdLst/>
              <a:ahLst/>
              <a:cxnLst/>
              <a:rect l="l" t="t" r="r" b="b"/>
              <a:pathLst>
                <a:path w="924" h="789" extrusionOk="0">
                  <a:moveTo>
                    <a:pt x="20" y="0"/>
                  </a:moveTo>
                  <a:cubicBezTo>
                    <a:pt x="9" y="58"/>
                    <a:pt x="0" y="118"/>
                    <a:pt x="1" y="181"/>
                  </a:cubicBezTo>
                  <a:cubicBezTo>
                    <a:pt x="5" y="521"/>
                    <a:pt x="209" y="788"/>
                    <a:pt x="456" y="788"/>
                  </a:cubicBezTo>
                  <a:cubicBezTo>
                    <a:pt x="460" y="788"/>
                    <a:pt x="463" y="788"/>
                    <a:pt x="466" y="788"/>
                  </a:cubicBezTo>
                  <a:cubicBezTo>
                    <a:pt x="719" y="781"/>
                    <a:pt x="923" y="500"/>
                    <a:pt x="924" y="158"/>
                  </a:cubicBezTo>
                  <a:cubicBezTo>
                    <a:pt x="924" y="151"/>
                    <a:pt x="923" y="145"/>
                    <a:pt x="921" y="137"/>
                  </a:cubicBezTo>
                  <a:cubicBezTo>
                    <a:pt x="865" y="395"/>
                    <a:pt x="693" y="586"/>
                    <a:pt x="485" y="592"/>
                  </a:cubicBezTo>
                  <a:cubicBezTo>
                    <a:pt x="482" y="592"/>
                    <a:pt x="480" y="592"/>
                    <a:pt x="477" y="592"/>
                  </a:cubicBezTo>
                  <a:cubicBezTo>
                    <a:pt x="233" y="592"/>
                    <a:pt x="33" y="333"/>
                    <a:pt x="2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36"/>
            <p:cNvSpPr/>
            <p:nvPr/>
          </p:nvSpPr>
          <p:spPr>
            <a:xfrm>
              <a:off x="6023300" y="2126950"/>
              <a:ext cx="23600" cy="19950"/>
            </a:xfrm>
            <a:custGeom>
              <a:avLst/>
              <a:gdLst/>
              <a:ahLst/>
              <a:cxnLst/>
              <a:rect l="l" t="t" r="r" b="b"/>
              <a:pathLst>
                <a:path w="944" h="798" extrusionOk="0">
                  <a:moveTo>
                    <a:pt x="20" y="1"/>
                  </a:moveTo>
                  <a:cubicBezTo>
                    <a:pt x="8" y="60"/>
                    <a:pt x="1" y="120"/>
                    <a:pt x="2" y="183"/>
                  </a:cubicBezTo>
                  <a:cubicBezTo>
                    <a:pt x="12" y="526"/>
                    <a:pt x="222" y="798"/>
                    <a:pt x="474" y="798"/>
                  </a:cubicBezTo>
                  <a:cubicBezTo>
                    <a:pt x="478" y="798"/>
                    <a:pt x="481" y="798"/>
                    <a:pt x="485" y="798"/>
                  </a:cubicBezTo>
                  <a:cubicBezTo>
                    <a:pt x="740" y="790"/>
                    <a:pt x="943" y="507"/>
                    <a:pt x="938" y="162"/>
                  </a:cubicBezTo>
                  <a:cubicBezTo>
                    <a:pt x="938" y="154"/>
                    <a:pt x="937" y="148"/>
                    <a:pt x="937" y="140"/>
                  </a:cubicBezTo>
                  <a:cubicBezTo>
                    <a:pt x="883" y="400"/>
                    <a:pt x="711" y="594"/>
                    <a:pt x="501" y="599"/>
                  </a:cubicBezTo>
                  <a:cubicBezTo>
                    <a:pt x="498" y="599"/>
                    <a:pt x="495" y="599"/>
                    <a:pt x="492" y="599"/>
                  </a:cubicBezTo>
                  <a:cubicBezTo>
                    <a:pt x="243" y="599"/>
                    <a:pt x="37" y="337"/>
                    <a:pt x="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36"/>
            <p:cNvSpPr/>
            <p:nvPr/>
          </p:nvSpPr>
          <p:spPr>
            <a:xfrm>
              <a:off x="6018425" y="2044075"/>
              <a:ext cx="25300" cy="22825"/>
            </a:xfrm>
            <a:custGeom>
              <a:avLst/>
              <a:gdLst/>
              <a:ahLst/>
              <a:cxnLst/>
              <a:rect l="l" t="t" r="r" b="b"/>
              <a:pathLst>
                <a:path w="1012" h="913" extrusionOk="0">
                  <a:moveTo>
                    <a:pt x="15" y="0"/>
                  </a:moveTo>
                  <a:cubicBezTo>
                    <a:pt x="5" y="64"/>
                    <a:pt x="1" y="132"/>
                    <a:pt x="6" y="202"/>
                  </a:cubicBezTo>
                  <a:cubicBezTo>
                    <a:pt x="34" y="591"/>
                    <a:pt x="274" y="908"/>
                    <a:pt x="544" y="913"/>
                  </a:cubicBezTo>
                  <a:cubicBezTo>
                    <a:pt x="546" y="913"/>
                    <a:pt x="548" y="913"/>
                    <a:pt x="550" y="913"/>
                  </a:cubicBezTo>
                  <a:cubicBezTo>
                    <a:pt x="815" y="913"/>
                    <a:pt x="1011" y="609"/>
                    <a:pt x="990" y="226"/>
                  </a:cubicBezTo>
                  <a:cubicBezTo>
                    <a:pt x="990" y="219"/>
                    <a:pt x="989" y="211"/>
                    <a:pt x="988" y="202"/>
                  </a:cubicBezTo>
                  <a:cubicBezTo>
                    <a:pt x="944" y="488"/>
                    <a:pt x="774" y="693"/>
                    <a:pt x="557" y="693"/>
                  </a:cubicBezTo>
                  <a:cubicBezTo>
                    <a:pt x="555" y="693"/>
                    <a:pt x="553" y="693"/>
                    <a:pt x="551" y="693"/>
                  </a:cubicBezTo>
                  <a:cubicBezTo>
                    <a:pt x="286" y="686"/>
                    <a:pt x="50" y="381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36"/>
            <p:cNvSpPr/>
            <p:nvPr/>
          </p:nvSpPr>
          <p:spPr>
            <a:xfrm>
              <a:off x="5993350" y="2041525"/>
              <a:ext cx="25900" cy="23050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12" y="0"/>
                  </a:moveTo>
                  <a:cubicBezTo>
                    <a:pt x="5" y="66"/>
                    <a:pt x="1" y="134"/>
                    <a:pt x="7" y="205"/>
                  </a:cubicBezTo>
                  <a:cubicBezTo>
                    <a:pt x="41" y="597"/>
                    <a:pt x="290" y="917"/>
                    <a:pt x="564" y="922"/>
                  </a:cubicBezTo>
                  <a:cubicBezTo>
                    <a:pt x="566" y="922"/>
                    <a:pt x="568" y="922"/>
                    <a:pt x="571" y="922"/>
                  </a:cubicBezTo>
                  <a:cubicBezTo>
                    <a:pt x="840" y="922"/>
                    <a:pt x="1035" y="616"/>
                    <a:pt x="1008" y="229"/>
                  </a:cubicBezTo>
                  <a:cubicBezTo>
                    <a:pt x="1006" y="221"/>
                    <a:pt x="1005" y="214"/>
                    <a:pt x="1004" y="205"/>
                  </a:cubicBezTo>
                  <a:cubicBezTo>
                    <a:pt x="964" y="492"/>
                    <a:pt x="797" y="699"/>
                    <a:pt x="576" y="699"/>
                  </a:cubicBezTo>
                  <a:cubicBezTo>
                    <a:pt x="573" y="699"/>
                    <a:pt x="570" y="699"/>
                    <a:pt x="568" y="699"/>
                  </a:cubicBezTo>
                  <a:cubicBezTo>
                    <a:pt x="299" y="694"/>
                    <a:pt x="55" y="385"/>
                    <a:pt x="1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36"/>
            <p:cNvSpPr/>
            <p:nvPr/>
          </p:nvSpPr>
          <p:spPr>
            <a:xfrm>
              <a:off x="5968125" y="2037000"/>
              <a:ext cx="26500" cy="23375"/>
            </a:xfrm>
            <a:custGeom>
              <a:avLst/>
              <a:gdLst/>
              <a:ahLst/>
              <a:cxnLst/>
              <a:rect l="l" t="t" r="r" b="b"/>
              <a:pathLst>
                <a:path w="1060" h="935" extrusionOk="0">
                  <a:moveTo>
                    <a:pt x="11" y="0"/>
                  </a:moveTo>
                  <a:cubicBezTo>
                    <a:pt x="3" y="67"/>
                    <a:pt x="1" y="135"/>
                    <a:pt x="8" y="208"/>
                  </a:cubicBezTo>
                  <a:cubicBezTo>
                    <a:pt x="50" y="605"/>
                    <a:pt x="309" y="929"/>
                    <a:pt x="586" y="934"/>
                  </a:cubicBezTo>
                  <a:cubicBezTo>
                    <a:pt x="589" y="934"/>
                    <a:pt x="592" y="934"/>
                    <a:pt x="594" y="934"/>
                  </a:cubicBezTo>
                  <a:cubicBezTo>
                    <a:pt x="867" y="934"/>
                    <a:pt x="1060" y="625"/>
                    <a:pt x="1026" y="234"/>
                  </a:cubicBezTo>
                  <a:cubicBezTo>
                    <a:pt x="1025" y="225"/>
                    <a:pt x="1022" y="218"/>
                    <a:pt x="1022" y="210"/>
                  </a:cubicBezTo>
                  <a:cubicBezTo>
                    <a:pt x="985" y="501"/>
                    <a:pt x="818" y="709"/>
                    <a:pt x="594" y="709"/>
                  </a:cubicBezTo>
                  <a:cubicBezTo>
                    <a:pt x="592" y="709"/>
                    <a:pt x="589" y="709"/>
                    <a:pt x="586" y="709"/>
                  </a:cubicBezTo>
                  <a:cubicBezTo>
                    <a:pt x="314" y="703"/>
                    <a:pt x="60" y="390"/>
                    <a:pt x="1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36"/>
            <p:cNvSpPr/>
            <p:nvPr/>
          </p:nvSpPr>
          <p:spPr>
            <a:xfrm>
              <a:off x="5887350" y="2025250"/>
              <a:ext cx="28950" cy="23150"/>
            </a:xfrm>
            <a:custGeom>
              <a:avLst/>
              <a:gdLst/>
              <a:ahLst/>
              <a:cxnLst/>
              <a:rect l="l" t="t" r="r" b="b"/>
              <a:pathLst>
                <a:path w="1158" h="926" extrusionOk="0">
                  <a:moveTo>
                    <a:pt x="1" y="0"/>
                  </a:moveTo>
                  <a:cubicBezTo>
                    <a:pt x="0" y="69"/>
                    <a:pt x="4" y="140"/>
                    <a:pt x="18" y="215"/>
                  </a:cubicBezTo>
                  <a:cubicBezTo>
                    <a:pt x="96" y="615"/>
                    <a:pt x="387" y="926"/>
                    <a:pt x="672" y="926"/>
                  </a:cubicBezTo>
                  <a:cubicBezTo>
                    <a:pt x="678" y="926"/>
                    <a:pt x="684" y="926"/>
                    <a:pt x="690" y="925"/>
                  </a:cubicBezTo>
                  <a:cubicBezTo>
                    <a:pt x="981" y="910"/>
                    <a:pt x="1158" y="572"/>
                    <a:pt x="1085" y="166"/>
                  </a:cubicBezTo>
                  <a:cubicBezTo>
                    <a:pt x="1084" y="157"/>
                    <a:pt x="1080" y="150"/>
                    <a:pt x="1079" y="141"/>
                  </a:cubicBezTo>
                  <a:cubicBezTo>
                    <a:pt x="1067" y="449"/>
                    <a:pt x="909" y="680"/>
                    <a:pt x="670" y="691"/>
                  </a:cubicBezTo>
                  <a:cubicBezTo>
                    <a:pt x="664" y="692"/>
                    <a:pt x="658" y="692"/>
                    <a:pt x="651" y="692"/>
                  </a:cubicBezTo>
                  <a:cubicBezTo>
                    <a:pt x="371" y="692"/>
                    <a:pt x="87" y="39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36"/>
            <p:cNvSpPr/>
            <p:nvPr/>
          </p:nvSpPr>
          <p:spPr>
            <a:xfrm>
              <a:off x="5859975" y="2024425"/>
              <a:ext cx="29600" cy="23350"/>
            </a:xfrm>
            <a:custGeom>
              <a:avLst/>
              <a:gdLst/>
              <a:ahLst/>
              <a:cxnLst/>
              <a:rect l="l" t="t" r="r" b="b"/>
              <a:pathLst>
                <a:path w="1184" h="934" extrusionOk="0">
                  <a:moveTo>
                    <a:pt x="0" y="1"/>
                  </a:moveTo>
                  <a:cubicBezTo>
                    <a:pt x="0" y="70"/>
                    <a:pt x="5" y="141"/>
                    <a:pt x="21" y="217"/>
                  </a:cubicBezTo>
                  <a:cubicBezTo>
                    <a:pt x="107" y="620"/>
                    <a:pt x="406" y="934"/>
                    <a:pt x="696" y="934"/>
                  </a:cubicBezTo>
                  <a:cubicBezTo>
                    <a:pt x="702" y="934"/>
                    <a:pt x="708" y="933"/>
                    <a:pt x="714" y="933"/>
                  </a:cubicBezTo>
                  <a:cubicBezTo>
                    <a:pt x="1010" y="918"/>
                    <a:pt x="1183" y="577"/>
                    <a:pt x="1103" y="168"/>
                  </a:cubicBezTo>
                  <a:cubicBezTo>
                    <a:pt x="1100" y="159"/>
                    <a:pt x="1098" y="151"/>
                    <a:pt x="1095" y="144"/>
                  </a:cubicBezTo>
                  <a:cubicBezTo>
                    <a:pt x="1090" y="453"/>
                    <a:pt x="932" y="686"/>
                    <a:pt x="690" y="698"/>
                  </a:cubicBezTo>
                  <a:lnTo>
                    <a:pt x="690" y="697"/>
                  </a:lnTo>
                  <a:cubicBezTo>
                    <a:pt x="684" y="697"/>
                    <a:pt x="677" y="697"/>
                    <a:pt x="670" y="697"/>
                  </a:cubicBezTo>
                  <a:cubicBezTo>
                    <a:pt x="386" y="697"/>
                    <a:pt x="94" y="39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36"/>
            <p:cNvSpPr/>
            <p:nvPr/>
          </p:nvSpPr>
          <p:spPr>
            <a:xfrm>
              <a:off x="5832200" y="2021525"/>
              <a:ext cx="30275" cy="23625"/>
            </a:xfrm>
            <a:custGeom>
              <a:avLst/>
              <a:gdLst/>
              <a:ahLst/>
              <a:cxnLst/>
              <a:rect l="l" t="t" r="r" b="b"/>
              <a:pathLst>
                <a:path w="1211" h="945" extrusionOk="0">
                  <a:moveTo>
                    <a:pt x="0" y="1"/>
                  </a:moveTo>
                  <a:cubicBezTo>
                    <a:pt x="0" y="71"/>
                    <a:pt x="7" y="144"/>
                    <a:pt x="24" y="221"/>
                  </a:cubicBezTo>
                  <a:cubicBezTo>
                    <a:pt x="119" y="627"/>
                    <a:pt x="427" y="944"/>
                    <a:pt x="720" y="944"/>
                  </a:cubicBezTo>
                  <a:cubicBezTo>
                    <a:pt x="727" y="944"/>
                    <a:pt x="734" y="944"/>
                    <a:pt x="741" y="944"/>
                  </a:cubicBezTo>
                  <a:cubicBezTo>
                    <a:pt x="1040" y="930"/>
                    <a:pt x="1211" y="585"/>
                    <a:pt x="1123" y="172"/>
                  </a:cubicBezTo>
                  <a:cubicBezTo>
                    <a:pt x="1121" y="163"/>
                    <a:pt x="1118" y="155"/>
                    <a:pt x="1115" y="147"/>
                  </a:cubicBezTo>
                  <a:cubicBezTo>
                    <a:pt x="1114" y="460"/>
                    <a:pt x="958" y="695"/>
                    <a:pt x="712" y="706"/>
                  </a:cubicBezTo>
                  <a:cubicBezTo>
                    <a:pt x="705" y="706"/>
                    <a:pt x="699" y="706"/>
                    <a:pt x="693" y="706"/>
                  </a:cubicBezTo>
                  <a:cubicBezTo>
                    <a:pt x="404" y="706"/>
                    <a:pt x="101" y="39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6"/>
            <p:cNvSpPr/>
            <p:nvPr/>
          </p:nvSpPr>
          <p:spPr>
            <a:xfrm>
              <a:off x="5775825" y="2013650"/>
              <a:ext cx="31825" cy="24200"/>
            </a:xfrm>
            <a:custGeom>
              <a:avLst/>
              <a:gdLst/>
              <a:ahLst/>
              <a:cxnLst/>
              <a:rect l="l" t="t" r="r" b="b"/>
              <a:pathLst>
                <a:path w="1273" h="96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2"/>
                    <a:pt x="13" y="146"/>
                    <a:pt x="33" y="224"/>
                  </a:cubicBezTo>
                  <a:cubicBezTo>
                    <a:pt x="144" y="643"/>
                    <a:pt x="474" y="967"/>
                    <a:pt x="780" y="967"/>
                  </a:cubicBezTo>
                  <a:cubicBezTo>
                    <a:pt x="786" y="967"/>
                    <a:pt x="792" y="967"/>
                    <a:pt x="799" y="967"/>
                  </a:cubicBezTo>
                  <a:cubicBezTo>
                    <a:pt x="1107" y="953"/>
                    <a:pt x="1272" y="601"/>
                    <a:pt x="1167" y="178"/>
                  </a:cubicBezTo>
                  <a:cubicBezTo>
                    <a:pt x="1164" y="169"/>
                    <a:pt x="1162" y="160"/>
                    <a:pt x="1159" y="151"/>
                  </a:cubicBezTo>
                  <a:lnTo>
                    <a:pt x="1159" y="151"/>
                  </a:lnTo>
                  <a:cubicBezTo>
                    <a:pt x="1168" y="472"/>
                    <a:pt x="1014" y="712"/>
                    <a:pt x="761" y="723"/>
                  </a:cubicBezTo>
                  <a:cubicBezTo>
                    <a:pt x="755" y="723"/>
                    <a:pt x="748" y="724"/>
                    <a:pt x="742" y="724"/>
                  </a:cubicBezTo>
                  <a:cubicBezTo>
                    <a:pt x="443" y="724"/>
                    <a:pt x="119" y="40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6"/>
            <p:cNvSpPr/>
            <p:nvPr/>
          </p:nvSpPr>
          <p:spPr>
            <a:xfrm>
              <a:off x="5746550" y="2012700"/>
              <a:ext cx="32525" cy="24425"/>
            </a:xfrm>
            <a:custGeom>
              <a:avLst/>
              <a:gdLst/>
              <a:ahLst/>
              <a:cxnLst/>
              <a:rect l="l" t="t" r="r" b="b"/>
              <a:pathLst>
                <a:path w="1301" h="977" extrusionOk="0">
                  <a:moveTo>
                    <a:pt x="0" y="1"/>
                  </a:moveTo>
                  <a:cubicBezTo>
                    <a:pt x="5" y="74"/>
                    <a:pt x="15" y="149"/>
                    <a:pt x="37" y="227"/>
                  </a:cubicBezTo>
                  <a:cubicBezTo>
                    <a:pt x="156" y="649"/>
                    <a:pt x="497" y="976"/>
                    <a:pt x="807" y="976"/>
                  </a:cubicBezTo>
                  <a:cubicBezTo>
                    <a:pt x="813" y="976"/>
                    <a:pt x="820" y="976"/>
                    <a:pt x="826" y="976"/>
                  </a:cubicBezTo>
                  <a:cubicBezTo>
                    <a:pt x="1139" y="961"/>
                    <a:pt x="1301" y="608"/>
                    <a:pt x="1187" y="179"/>
                  </a:cubicBezTo>
                  <a:cubicBezTo>
                    <a:pt x="1185" y="170"/>
                    <a:pt x="1182" y="163"/>
                    <a:pt x="1179" y="154"/>
                  </a:cubicBezTo>
                  <a:lnTo>
                    <a:pt x="1179" y="154"/>
                  </a:lnTo>
                  <a:cubicBezTo>
                    <a:pt x="1193" y="477"/>
                    <a:pt x="1041" y="720"/>
                    <a:pt x="783" y="731"/>
                  </a:cubicBezTo>
                  <a:cubicBezTo>
                    <a:pt x="777" y="731"/>
                    <a:pt x="770" y="731"/>
                    <a:pt x="764" y="731"/>
                  </a:cubicBezTo>
                  <a:cubicBezTo>
                    <a:pt x="461" y="731"/>
                    <a:pt x="127" y="41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6"/>
            <p:cNvSpPr/>
            <p:nvPr/>
          </p:nvSpPr>
          <p:spPr>
            <a:xfrm>
              <a:off x="5716700" y="2009625"/>
              <a:ext cx="33325" cy="24675"/>
            </a:xfrm>
            <a:custGeom>
              <a:avLst/>
              <a:gdLst/>
              <a:ahLst/>
              <a:cxnLst/>
              <a:rect l="l" t="t" r="r" b="b"/>
              <a:pathLst>
                <a:path w="1333" h="987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73"/>
                    <a:pt x="18" y="149"/>
                    <a:pt x="42" y="229"/>
                  </a:cubicBezTo>
                  <a:cubicBezTo>
                    <a:pt x="169" y="655"/>
                    <a:pt x="521" y="986"/>
                    <a:pt x="835" y="986"/>
                  </a:cubicBezTo>
                  <a:cubicBezTo>
                    <a:pt x="842" y="986"/>
                    <a:pt x="849" y="986"/>
                    <a:pt x="856" y="986"/>
                  </a:cubicBezTo>
                  <a:cubicBezTo>
                    <a:pt x="1174" y="972"/>
                    <a:pt x="1332" y="614"/>
                    <a:pt x="1210" y="182"/>
                  </a:cubicBezTo>
                  <a:cubicBezTo>
                    <a:pt x="1208" y="173"/>
                    <a:pt x="1203" y="165"/>
                    <a:pt x="1200" y="156"/>
                  </a:cubicBezTo>
                  <a:lnTo>
                    <a:pt x="1200" y="156"/>
                  </a:lnTo>
                  <a:cubicBezTo>
                    <a:pt x="1220" y="482"/>
                    <a:pt x="1070" y="727"/>
                    <a:pt x="808" y="738"/>
                  </a:cubicBezTo>
                  <a:cubicBezTo>
                    <a:pt x="802" y="739"/>
                    <a:pt x="795" y="739"/>
                    <a:pt x="789" y="739"/>
                  </a:cubicBezTo>
                  <a:cubicBezTo>
                    <a:pt x="481" y="739"/>
                    <a:pt x="135" y="41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6"/>
            <p:cNvSpPr/>
            <p:nvPr/>
          </p:nvSpPr>
          <p:spPr>
            <a:xfrm>
              <a:off x="5995225" y="2090725"/>
              <a:ext cx="24675" cy="21175"/>
            </a:xfrm>
            <a:custGeom>
              <a:avLst/>
              <a:gdLst/>
              <a:ahLst/>
              <a:cxnLst/>
              <a:rect l="l" t="t" r="r" b="b"/>
              <a:pathLst>
                <a:path w="987" h="847" extrusionOk="0">
                  <a:moveTo>
                    <a:pt x="18" y="1"/>
                  </a:moveTo>
                  <a:cubicBezTo>
                    <a:pt x="8" y="62"/>
                    <a:pt x="0" y="125"/>
                    <a:pt x="4" y="193"/>
                  </a:cubicBezTo>
                  <a:cubicBezTo>
                    <a:pt x="20" y="557"/>
                    <a:pt x="246" y="846"/>
                    <a:pt x="510" y="846"/>
                  </a:cubicBezTo>
                  <a:cubicBezTo>
                    <a:pt x="512" y="846"/>
                    <a:pt x="514" y="846"/>
                    <a:pt x="517" y="846"/>
                  </a:cubicBezTo>
                  <a:cubicBezTo>
                    <a:pt x="782" y="841"/>
                    <a:pt x="987" y="545"/>
                    <a:pt x="977" y="180"/>
                  </a:cubicBezTo>
                  <a:cubicBezTo>
                    <a:pt x="977" y="173"/>
                    <a:pt x="974" y="165"/>
                    <a:pt x="974" y="158"/>
                  </a:cubicBezTo>
                  <a:cubicBezTo>
                    <a:pt x="923" y="432"/>
                    <a:pt x="747" y="633"/>
                    <a:pt x="529" y="637"/>
                  </a:cubicBezTo>
                  <a:cubicBezTo>
                    <a:pt x="527" y="637"/>
                    <a:pt x="525" y="637"/>
                    <a:pt x="522" y="637"/>
                  </a:cubicBezTo>
                  <a:cubicBezTo>
                    <a:pt x="264" y="637"/>
                    <a:pt x="43" y="357"/>
                    <a:pt x="1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6"/>
            <p:cNvSpPr/>
            <p:nvPr/>
          </p:nvSpPr>
          <p:spPr>
            <a:xfrm>
              <a:off x="5970550" y="2089225"/>
              <a:ext cx="25225" cy="21350"/>
            </a:xfrm>
            <a:custGeom>
              <a:avLst/>
              <a:gdLst/>
              <a:ahLst/>
              <a:cxnLst/>
              <a:rect l="l" t="t" r="r" b="b"/>
              <a:pathLst>
                <a:path w="1009" h="854" extrusionOk="0">
                  <a:moveTo>
                    <a:pt x="15" y="0"/>
                  </a:moveTo>
                  <a:cubicBezTo>
                    <a:pt x="5" y="62"/>
                    <a:pt x="0" y="126"/>
                    <a:pt x="4" y="194"/>
                  </a:cubicBezTo>
                  <a:cubicBezTo>
                    <a:pt x="27" y="561"/>
                    <a:pt x="260" y="854"/>
                    <a:pt x="528" y="854"/>
                  </a:cubicBezTo>
                  <a:cubicBezTo>
                    <a:pt x="530" y="854"/>
                    <a:pt x="532" y="854"/>
                    <a:pt x="535" y="854"/>
                  </a:cubicBezTo>
                  <a:cubicBezTo>
                    <a:pt x="804" y="849"/>
                    <a:pt x="1008" y="549"/>
                    <a:pt x="992" y="181"/>
                  </a:cubicBezTo>
                  <a:cubicBezTo>
                    <a:pt x="991" y="174"/>
                    <a:pt x="990" y="166"/>
                    <a:pt x="988" y="160"/>
                  </a:cubicBezTo>
                  <a:cubicBezTo>
                    <a:pt x="941" y="435"/>
                    <a:pt x="766" y="639"/>
                    <a:pt x="545" y="642"/>
                  </a:cubicBezTo>
                  <a:cubicBezTo>
                    <a:pt x="543" y="643"/>
                    <a:pt x="541" y="643"/>
                    <a:pt x="539" y="643"/>
                  </a:cubicBezTo>
                  <a:cubicBezTo>
                    <a:pt x="276" y="643"/>
                    <a:pt x="45" y="3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6"/>
            <p:cNvSpPr/>
            <p:nvPr/>
          </p:nvSpPr>
          <p:spPr>
            <a:xfrm>
              <a:off x="5945775" y="2085850"/>
              <a:ext cx="25800" cy="21625"/>
            </a:xfrm>
            <a:custGeom>
              <a:avLst/>
              <a:gdLst/>
              <a:ahLst/>
              <a:cxnLst/>
              <a:rect l="l" t="t" r="r" b="b"/>
              <a:pathLst>
                <a:path w="1032" h="865" extrusionOk="0">
                  <a:moveTo>
                    <a:pt x="15" y="1"/>
                  </a:moveTo>
                  <a:cubicBezTo>
                    <a:pt x="6" y="64"/>
                    <a:pt x="1" y="129"/>
                    <a:pt x="6" y="197"/>
                  </a:cubicBezTo>
                  <a:cubicBezTo>
                    <a:pt x="35" y="568"/>
                    <a:pt x="277" y="864"/>
                    <a:pt x="548" y="864"/>
                  </a:cubicBezTo>
                  <a:cubicBezTo>
                    <a:pt x="551" y="864"/>
                    <a:pt x="553" y="864"/>
                    <a:pt x="555" y="864"/>
                  </a:cubicBezTo>
                  <a:cubicBezTo>
                    <a:pt x="829" y="859"/>
                    <a:pt x="1032" y="558"/>
                    <a:pt x="1009" y="185"/>
                  </a:cubicBezTo>
                  <a:cubicBezTo>
                    <a:pt x="1009" y="177"/>
                    <a:pt x="1006" y="170"/>
                    <a:pt x="1006" y="163"/>
                  </a:cubicBezTo>
                  <a:cubicBezTo>
                    <a:pt x="961" y="442"/>
                    <a:pt x="786" y="647"/>
                    <a:pt x="563" y="651"/>
                  </a:cubicBezTo>
                  <a:cubicBezTo>
                    <a:pt x="561" y="651"/>
                    <a:pt x="559" y="651"/>
                    <a:pt x="558" y="651"/>
                  </a:cubicBezTo>
                  <a:cubicBezTo>
                    <a:pt x="289" y="651"/>
                    <a:pt x="51" y="36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6"/>
            <p:cNvSpPr/>
            <p:nvPr/>
          </p:nvSpPr>
          <p:spPr>
            <a:xfrm>
              <a:off x="5892875" y="2081925"/>
              <a:ext cx="26975" cy="22050"/>
            </a:xfrm>
            <a:custGeom>
              <a:avLst/>
              <a:gdLst/>
              <a:ahLst/>
              <a:cxnLst/>
              <a:rect l="l" t="t" r="r" b="b"/>
              <a:pathLst>
                <a:path w="1079" h="882" extrusionOk="0">
                  <a:moveTo>
                    <a:pt x="10" y="1"/>
                  </a:moveTo>
                  <a:cubicBezTo>
                    <a:pt x="3" y="65"/>
                    <a:pt x="0" y="131"/>
                    <a:pt x="8" y="200"/>
                  </a:cubicBezTo>
                  <a:cubicBezTo>
                    <a:pt x="50" y="581"/>
                    <a:pt x="310" y="882"/>
                    <a:pt x="590" y="882"/>
                  </a:cubicBezTo>
                  <a:cubicBezTo>
                    <a:pt x="593" y="882"/>
                    <a:pt x="595" y="882"/>
                    <a:pt x="597" y="882"/>
                  </a:cubicBezTo>
                  <a:cubicBezTo>
                    <a:pt x="879" y="878"/>
                    <a:pt x="1079" y="570"/>
                    <a:pt x="1044" y="190"/>
                  </a:cubicBezTo>
                  <a:cubicBezTo>
                    <a:pt x="1042" y="183"/>
                    <a:pt x="1040" y="175"/>
                    <a:pt x="1039" y="168"/>
                  </a:cubicBezTo>
                  <a:cubicBezTo>
                    <a:pt x="1002" y="452"/>
                    <a:pt x="829" y="662"/>
                    <a:pt x="597" y="664"/>
                  </a:cubicBezTo>
                  <a:cubicBezTo>
                    <a:pt x="596" y="664"/>
                    <a:pt x="594" y="664"/>
                    <a:pt x="592" y="664"/>
                  </a:cubicBezTo>
                  <a:cubicBezTo>
                    <a:pt x="316" y="664"/>
                    <a:pt x="60" y="373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6"/>
            <p:cNvSpPr/>
            <p:nvPr/>
          </p:nvSpPr>
          <p:spPr>
            <a:xfrm>
              <a:off x="5866500" y="2080325"/>
              <a:ext cx="27550" cy="22250"/>
            </a:xfrm>
            <a:custGeom>
              <a:avLst/>
              <a:gdLst/>
              <a:ahLst/>
              <a:cxnLst/>
              <a:rect l="l" t="t" r="r" b="b"/>
              <a:pathLst>
                <a:path w="1102" h="890" extrusionOk="0">
                  <a:moveTo>
                    <a:pt x="8" y="1"/>
                  </a:moveTo>
                  <a:lnTo>
                    <a:pt x="8" y="1"/>
                  </a:lnTo>
                  <a:cubicBezTo>
                    <a:pt x="2" y="65"/>
                    <a:pt x="1" y="131"/>
                    <a:pt x="10" y="202"/>
                  </a:cubicBezTo>
                  <a:cubicBezTo>
                    <a:pt x="58" y="585"/>
                    <a:pt x="328" y="889"/>
                    <a:pt x="613" y="889"/>
                  </a:cubicBezTo>
                  <a:cubicBezTo>
                    <a:pt x="614" y="889"/>
                    <a:pt x="616" y="889"/>
                    <a:pt x="618" y="889"/>
                  </a:cubicBezTo>
                  <a:cubicBezTo>
                    <a:pt x="905" y="884"/>
                    <a:pt x="1102" y="574"/>
                    <a:pt x="1059" y="192"/>
                  </a:cubicBezTo>
                  <a:cubicBezTo>
                    <a:pt x="1059" y="183"/>
                    <a:pt x="1057" y="176"/>
                    <a:pt x="1055" y="168"/>
                  </a:cubicBezTo>
                  <a:cubicBezTo>
                    <a:pt x="1023" y="456"/>
                    <a:pt x="850" y="667"/>
                    <a:pt x="615" y="669"/>
                  </a:cubicBezTo>
                  <a:lnTo>
                    <a:pt x="614" y="669"/>
                  </a:lnTo>
                  <a:cubicBezTo>
                    <a:pt x="612" y="669"/>
                    <a:pt x="611" y="669"/>
                    <a:pt x="609" y="669"/>
                  </a:cubicBezTo>
                  <a:cubicBezTo>
                    <a:pt x="329" y="669"/>
                    <a:pt x="65" y="375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6"/>
            <p:cNvSpPr/>
            <p:nvPr/>
          </p:nvSpPr>
          <p:spPr>
            <a:xfrm>
              <a:off x="5839900" y="2076775"/>
              <a:ext cx="28200" cy="22500"/>
            </a:xfrm>
            <a:custGeom>
              <a:avLst/>
              <a:gdLst/>
              <a:ahLst/>
              <a:cxnLst/>
              <a:rect l="l" t="t" r="r" b="b"/>
              <a:pathLst>
                <a:path w="1128" h="900" extrusionOk="0">
                  <a:moveTo>
                    <a:pt x="7" y="0"/>
                  </a:moveTo>
                  <a:lnTo>
                    <a:pt x="7" y="0"/>
                  </a:lnTo>
                  <a:cubicBezTo>
                    <a:pt x="2" y="65"/>
                    <a:pt x="0" y="132"/>
                    <a:pt x="10" y="204"/>
                  </a:cubicBezTo>
                  <a:cubicBezTo>
                    <a:pt x="67" y="591"/>
                    <a:pt x="345" y="899"/>
                    <a:pt x="636" y="899"/>
                  </a:cubicBezTo>
                  <a:cubicBezTo>
                    <a:pt x="638" y="899"/>
                    <a:pt x="640" y="899"/>
                    <a:pt x="641" y="899"/>
                  </a:cubicBezTo>
                  <a:cubicBezTo>
                    <a:pt x="932" y="895"/>
                    <a:pt x="1128" y="581"/>
                    <a:pt x="1079" y="194"/>
                  </a:cubicBezTo>
                  <a:cubicBezTo>
                    <a:pt x="1077" y="187"/>
                    <a:pt x="1075" y="179"/>
                    <a:pt x="1074" y="170"/>
                  </a:cubicBezTo>
                  <a:cubicBezTo>
                    <a:pt x="1045" y="461"/>
                    <a:pt x="873" y="674"/>
                    <a:pt x="634" y="678"/>
                  </a:cubicBezTo>
                  <a:cubicBezTo>
                    <a:pt x="633" y="678"/>
                    <a:pt x="631" y="678"/>
                    <a:pt x="630" y="678"/>
                  </a:cubicBezTo>
                  <a:cubicBezTo>
                    <a:pt x="345" y="678"/>
                    <a:pt x="70" y="38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6"/>
            <p:cNvSpPr/>
            <p:nvPr/>
          </p:nvSpPr>
          <p:spPr>
            <a:xfrm>
              <a:off x="5784175" y="2074675"/>
              <a:ext cx="29500" cy="22925"/>
            </a:xfrm>
            <a:custGeom>
              <a:avLst/>
              <a:gdLst/>
              <a:ahLst/>
              <a:cxnLst/>
              <a:rect l="l" t="t" r="r" b="b"/>
              <a:pathLst>
                <a:path w="1180" h="917" extrusionOk="0">
                  <a:moveTo>
                    <a:pt x="5" y="0"/>
                  </a:moveTo>
                  <a:lnTo>
                    <a:pt x="5" y="0"/>
                  </a:lnTo>
                  <a:cubicBezTo>
                    <a:pt x="1" y="67"/>
                    <a:pt x="3" y="136"/>
                    <a:pt x="16" y="209"/>
                  </a:cubicBezTo>
                  <a:cubicBezTo>
                    <a:pt x="86" y="603"/>
                    <a:pt x="384" y="917"/>
                    <a:pt x="684" y="917"/>
                  </a:cubicBezTo>
                  <a:cubicBezTo>
                    <a:pt x="686" y="917"/>
                    <a:pt x="688" y="917"/>
                    <a:pt x="690" y="917"/>
                  </a:cubicBezTo>
                  <a:cubicBezTo>
                    <a:pt x="989" y="913"/>
                    <a:pt x="1180" y="594"/>
                    <a:pt x="1117" y="199"/>
                  </a:cubicBezTo>
                  <a:cubicBezTo>
                    <a:pt x="1114" y="191"/>
                    <a:pt x="1112" y="184"/>
                    <a:pt x="1111" y="175"/>
                  </a:cubicBezTo>
                  <a:cubicBezTo>
                    <a:pt x="1091" y="470"/>
                    <a:pt x="921" y="688"/>
                    <a:pt x="675" y="690"/>
                  </a:cubicBezTo>
                  <a:cubicBezTo>
                    <a:pt x="673" y="690"/>
                    <a:pt x="671" y="690"/>
                    <a:pt x="669" y="690"/>
                  </a:cubicBezTo>
                  <a:cubicBezTo>
                    <a:pt x="376" y="690"/>
                    <a:pt x="83" y="386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6"/>
            <p:cNvSpPr/>
            <p:nvPr/>
          </p:nvSpPr>
          <p:spPr>
            <a:xfrm>
              <a:off x="5755925" y="2072950"/>
              <a:ext cx="30200" cy="23100"/>
            </a:xfrm>
            <a:custGeom>
              <a:avLst/>
              <a:gdLst/>
              <a:ahLst/>
              <a:cxnLst/>
              <a:rect l="l" t="t" r="r" b="b"/>
              <a:pathLst>
                <a:path w="1208" h="924" extrusionOk="0">
                  <a:moveTo>
                    <a:pt x="3" y="0"/>
                  </a:moveTo>
                  <a:cubicBezTo>
                    <a:pt x="1" y="67"/>
                    <a:pt x="5" y="137"/>
                    <a:pt x="18" y="210"/>
                  </a:cubicBezTo>
                  <a:cubicBezTo>
                    <a:pt x="97" y="607"/>
                    <a:pt x="406" y="924"/>
                    <a:pt x="709" y="924"/>
                  </a:cubicBezTo>
                  <a:cubicBezTo>
                    <a:pt x="711" y="924"/>
                    <a:pt x="713" y="924"/>
                    <a:pt x="715" y="924"/>
                  </a:cubicBezTo>
                  <a:cubicBezTo>
                    <a:pt x="1019" y="920"/>
                    <a:pt x="1207" y="598"/>
                    <a:pt x="1137" y="201"/>
                  </a:cubicBezTo>
                  <a:cubicBezTo>
                    <a:pt x="1135" y="192"/>
                    <a:pt x="1132" y="185"/>
                    <a:pt x="1131" y="176"/>
                  </a:cubicBezTo>
                  <a:cubicBezTo>
                    <a:pt x="1116" y="475"/>
                    <a:pt x="946" y="694"/>
                    <a:pt x="696" y="696"/>
                  </a:cubicBezTo>
                  <a:cubicBezTo>
                    <a:pt x="694" y="696"/>
                    <a:pt x="692" y="697"/>
                    <a:pt x="690" y="697"/>
                  </a:cubicBezTo>
                  <a:cubicBezTo>
                    <a:pt x="392" y="697"/>
                    <a:pt x="90" y="39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6"/>
            <p:cNvSpPr/>
            <p:nvPr/>
          </p:nvSpPr>
          <p:spPr>
            <a:xfrm>
              <a:off x="5727350" y="2069175"/>
              <a:ext cx="30900" cy="23425"/>
            </a:xfrm>
            <a:custGeom>
              <a:avLst/>
              <a:gdLst/>
              <a:ahLst/>
              <a:cxnLst/>
              <a:rect l="l" t="t" r="r" b="b"/>
              <a:pathLst>
                <a:path w="1236" h="937" extrusionOk="0">
                  <a:moveTo>
                    <a:pt x="1" y="0"/>
                  </a:moveTo>
                  <a:cubicBezTo>
                    <a:pt x="0" y="68"/>
                    <a:pt x="4" y="139"/>
                    <a:pt x="20" y="213"/>
                  </a:cubicBezTo>
                  <a:cubicBezTo>
                    <a:pt x="106" y="616"/>
                    <a:pt x="425" y="937"/>
                    <a:pt x="734" y="937"/>
                  </a:cubicBezTo>
                  <a:cubicBezTo>
                    <a:pt x="736" y="937"/>
                    <a:pt x="737" y="937"/>
                    <a:pt x="739" y="937"/>
                  </a:cubicBezTo>
                  <a:cubicBezTo>
                    <a:pt x="1048" y="933"/>
                    <a:pt x="1236" y="607"/>
                    <a:pt x="1156" y="205"/>
                  </a:cubicBezTo>
                  <a:cubicBezTo>
                    <a:pt x="1155" y="196"/>
                    <a:pt x="1151" y="189"/>
                    <a:pt x="1150" y="180"/>
                  </a:cubicBezTo>
                  <a:cubicBezTo>
                    <a:pt x="1140" y="482"/>
                    <a:pt x="970" y="703"/>
                    <a:pt x="717" y="705"/>
                  </a:cubicBezTo>
                  <a:lnTo>
                    <a:pt x="717" y="707"/>
                  </a:lnTo>
                  <a:cubicBezTo>
                    <a:pt x="715" y="707"/>
                    <a:pt x="714" y="707"/>
                    <a:pt x="713" y="707"/>
                  </a:cubicBezTo>
                  <a:cubicBezTo>
                    <a:pt x="409" y="707"/>
                    <a:pt x="95" y="39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6"/>
            <p:cNvSpPr/>
            <p:nvPr/>
          </p:nvSpPr>
          <p:spPr>
            <a:xfrm>
              <a:off x="6009325" y="1928800"/>
              <a:ext cx="26650" cy="27850"/>
            </a:xfrm>
            <a:custGeom>
              <a:avLst/>
              <a:gdLst/>
              <a:ahLst/>
              <a:cxnLst/>
              <a:rect l="l" t="t" r="r" b="b"/>
              <a:pathLst>
                <a:path w="1066" h="1114" extrusionOk="0">
                  <a:moveTo>
                    <a:pt x="20" y="1"/>
                  </a:moveTo>
                  <a:cubicBezTo>
                    <a:pt x="8" y="75"/>
                    <a:pt x="0" y="150"/>
                    <a:pt x="4" y="232"/>
                  </a:cubicBezTo>
                  <a:cubicBezTo>
                    <a:pt x="18" y="682"/>
                    <a:pt x="264" y="1072"/>
                    <a:pt x="552" y="1111"/>
                  </a:cubicBezTo>
                  <a:cubicBezTo>
                    <a:pt x="567" y="1113"/>
                    <a:pt x="582" y="1114"/>
                    <a:pt x="597" y="1114"/>
                  </a:cubicBezTo>
                  <a:cubicBezTo>
                    <a:pt x="863" y="1114"/>
                    <a:pt x="1066" y="799"/>
                    <a:pt x="1059" y="379"/>
                  </a:cubicBezTo>
                  <a:cubicBezTo>
                    <a:pt x="1059" y="369"/>
                    <a:pt x="1056" y="362"/>
                    <a:pt x="1056" y="352"/>
                  </a:cubicBezTo>
                  <a:cubicBezTo>
                    <a:pt x="1001" y="655"/>
                    <a:pt x="829" y="862"/>
                    <a:pt x="614" y="862"/>
                  </a:cubicBezTo>
                  <a:cubicBezTo>
                    <a:pt x="599" y="862"/>
                    <a:pt x="584" y="861"/>
                    <a:pt x="568" y="859"/>
                  </a:cubicBezTo>
                  <a:lnTo>
                    <a:pt x="570" y="859"/>
                  </a:lnTo>
                  <a:cubicBezTo>
                    <a:pt x="286" y="822"/>
                    <a:pt x="44" y="442"/>
                    <a:pt x="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6"/>
            <p:cNvSpPr/>
            <p:nvPr/>
          </p:nvSpPr>
          <p:spPr>
            <a:xfrm>
              <a:off x="5982450" y="1922850"/>
              <a:ext cx="27350" cy="28225"/>
            </a:xfrm>
            <a:custGeom>
              <a:avLst/>
              <a:gdLst/>
              <a:ahLst/>
              <a:cxnLst/>
              <a:rect l="l" t="t" r="r" b="b"/>
              <a:pathLst>
                <a:path w="1094" h="1129" extrusionOk="0">
                  <a:moveTo>
                    <a:pt x="18" y="0"/>
                  </a:moveTo>
                  <a:cubicBezTo>
                    <a:pt x="8" y="74"/>
                    <a:pt x="1" y="151"/>
                    <a:pt x="4" y="234"/>
                  </a:cubicBezTo>
                  <a:cubicBezTo>
                    <a:pt x="26" y="689"/>
                    <a:pt x="284" y="1086"/>
                    <a:pt x="578" y="1125"/>
                  </a:cubicBezTo>
                  <a:cubicBezTo>
                    <a:pt x="593" y="1127"/>
                    <a:pt x="609" y="1128"/>
                    <a:pt x="624" y="1128"/>
                  </a:cubicBezTo>
                  <a:cubicBezTo>
                    <a:pt x="893" y="1128"/>
                    <a:pt x="1093" y="810"/>
                    <a:pt x="1080" y="385"/>
                  </a:cubicBezTo>
                  <a:cubicBezTo>
                    <a:pt x="1080" y="375"/>
                    <a:pt x="1078" y="366"/>
                    <a:pt x="1078" y="357"/>
                  </a:cubicBezTo>
                  <a:cubicBezTo>
                    <a:pt x="1026" y="662"/>
                    <a:pt x="855" y="873"/>
                    <a:pt x="637" y="873"/>
                  </a:cubicBezTo>
                  <a:cubicBezTo>
                    <a:pt x="622" y="873"/>
                    <a:pt x="606" y="872"/>
                    <a:pt x="590" y="870"/>
                  </a:cubicBezTo>
                  <a:cubicBezTo>
                    <a:pt x="301" y="831"/>
                    <a:pt x="50" y="446"/>
                    <a:pt x="1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6"/>
            <p:cNvSpPr/>
            <p:nvPr/>
          </p:nvSpPr>
          <p:spPr>
            <a:xfrm>
              <a:off x="5955400" y="1914550"/>
              <a:ext cx="28100" cy="28700"/>
            </a:xfrm>
            <a:custGeom>
              <a:avLst/>
              <a:gdLst/>
              <a:ahLst/>
              <a:cxnLst/>
              <a:rect l="l" t="t" r="r" b="b"/>
              <a:pathLst>
                <a:path w="1124" h="1148" extrusionOk="0">
                  <a:moveTo>
                    <a:pt x="17" y="0"/>
                  </a:moveTo>
                  <a:cubicBezTo>
                    <a:pt x="6" y="74"/>
                    <a:pt x="1" y="154"/>
                    <a:pt x="6" y="238"/>
                  </a:cubicBezTo>
                  <a:cubicBezTo>
                    <a:pt x="34" y="700"/>
                    <a:pt x="302" y="1104"/>
                    <a:pt x="603" y="1144"/>
                  </a:cubicBezTo>
                  <a:cubicBezTo>
                    <a:pt x="619" y="1146"/>
                    <a:pt x="635" y="1147"/>
                    <a:pt x="651" y="1147"/>
                  </a:cubicBezTo>
                  <a:cubicBezTo>
                    <a:pt x="924" y="1147"/>
                    <a:pt x="1123" y="825"/>
                    <a:pt x="1103" y="392"/>
                  </a:cubicBezTo>
                  <a:cubicBezTo>
                    <a:pt x="1103" y="384"/>
                    <a:pt x="1100" y="375"/>
                    <a:pt x="1100" y="365"/>
                  </a:cubicBezTo>
                  <a:cubicBezTo>
                    <a:pt x="1052" y="675"/>
                    <a:pt x="882" y="888"/>
                    <a:pt x="660" y="888"/>
                  </a:cubicBezTo>
                  <a:cubicBezTo>
                    <a:pt x="644" y="888"/>
                    <a:pt x="628" y="887"/>
                    <a:pt x="611" y="885"/>
                  </a:cubicBezTo>
                  <a:cubicBezTo>
                    <a:pt x="316" y="845"/>
                    <a:pt x="55" y="454"/>
                    <a:pt x="1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36"/>
            <p:cNvSpPr/>
            <p:nvPr/>
          </p:nvSpPr>
          <p:spPr>
            <a:xfrm>
              <a:off x="5904975" y="1897225"/>
              <a:ext cx="30650" cy="27250"/>
            </a:xfrm>
            <a:custGeom>
              <a:avLst/>
              <a:gdLst/>
              <a:ahLst/>
              <a:cxnLst/>
              <a:rect l="l" t="t" r="r" b="b"/>
              <a:pathLst>
                <a:path w="1226" h="1090" extrusionOk="0">
                  <a:moveTo>
                    <a:pt x="2" y="1"/>
                  </a:moveTo>
                  <a:lnTo>
                    <a:pt x="2" y="1"/>
                  </a:lnTo>
                  <a:cubicBezTo>
                    <a:pt x="0" y="80"/>
                    <a:pt x="3" y="163"/>
                    <a:pt x="18" y="248"/>
                  </a:cubicBezTo>
                  <a:cubicBezTo>
                    <a:pt x="98" y="718"/>
                    <a:pt x="410" y="1089"/>
                    <a:pt x="718" y="1089"/>
                  </a:cubicBezTo>
                  <a:cubicBezTo>
                    <a:pt x="720" y="1089"/>
                    <a:pt x="723" y="1089"/>
                    <a:pt x="725" y="1089"/>
                  </a:cubicBezTo>
                  <a:cubicBezTo>
                    <a:pt x="1033" y="1083"/>
                    <a:pt x="1226" y="702"/>
                    <a:pt x="1153" y="232"/>
                  </a:cubicBezTo>
                  <a:cubicBezTo>
                    <a:pt x="1152" y="222"/>
                    <a:pt x="1149" y="213"/>
                    <a:pt x="1147" y="203"/>
                  </a:cubicBezTo>
                  <a:cubicBezTo>
                    <a:pt x="1131" y="556"/>
                    <a:pt x="959" y="815"/>
                    <a:pt x="705" y="820"/>
                  </a:cubicBezTo>
                  <a:cubicBezTo>
                    <a:pt x="703" y="820"/>
                    <a:pt x="700" y="820"/>
                    <a:pt x="698" y="820"/>
                  </a:cubicBezTo>
                  <a:cubicBezTo>
                    <a:pt x="396" y="820"/>
                    <a:pt x="90" y="460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36"/>
            <p:cNvSpPr/>
            <p:nvPr/>
          </p:nvSpPr>
          <p:spPr>
            <a:xfrm>
              <a:off x="5875775" y="1895300"/>
              <a:ext cx="31425" cy="27500"/>
            </a:xfrm>
            <a:custGeom>
              <a:avLst/>
              <a:gdLst/>
              <a:ahLst/>
              <a:cxnLst/>
              <a:rect l="l" t="t" r="r" b="b"/>
              <a:pathLst>
                <a:path w="1257" h="1100" extrusionOk="0">
                  <a:moveTo>
                    <a:pt x="2" y="1"/>
                  </a:moveTo>
                  <a:cubicBezTo>
                    <a:pt x="1" y="81"/>
                    <a:pt x="6" y="164"/>
                    <a:pt x="22" y="251"/>
                  </a:cubicBezTo>
                  <a:cubicBezTo>
                    <a:pt x="110" y="725"/>
                    <a:pt x="434" y="1100"/>
                    <a:pt x="746" y="1100"/>
                  </a:cubicBezTo>
                  <a:cubicBezTo>
                    <a:pt x="748" y="1100"/>
                    <a:pt x="751" y="1100"/>
                    <a:pt x="753" y="1100"/>
                  </a:cubicBezTo>
                  <a:cubicBezTo>
                    <a:pt x="1068" y="1093"/>
                    <a:pt x="1256" y="709"/>
                    <a:pt x="1175" y="234"/>
                  </a:cubicBezTo>
                  <a:cubicBezTo>
                    <a:pt x="1173" y="225"/>
                    <a:pt x="1170" y="215"/>
                    <a:pt x="1168" y="206"/>
                  </a:cubicBezTo>
                  <a:cubicBezTo>
                    <a:pt x="1158" y="562"/>
                    <a:pt x="987" y="823"/>
                    <a:pt x="730" y="828"/>
                  </a:cubicBezTo>
                  <a:cubicBezTo>
                    <a:pt x="727" y="828"/>
                    <a:pt x="724" y="828"/>
                    <a:pt x="722" y="828"/>
                  </a:cubicBezTo>
                  <a:cubicBezTo>
                    <a:pt x="415" y="828"/>
                    <a:pt x="99" y="465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36"/>
            <p:cNvSpPr/>
            <p:nvPr/>
          </p:nvSpPr>
          <p:spPr>
            <a:xfrm>
              <a:off x="5846175" y="1891000"/>
              <a:ext cx="32200" cy="27800"/>
            </a:xfrm>
            <a:custGeom>
              <a:avLst/>
              <a:gdLst/>
              <a:ahLst/>
              <a:cxnLst/>
              <a:rect l="l" t="t" r="r" b="b"/>
              <a:pathLst>
                <a:path w="1288" h="1112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81"/>
                    <a:pt x="7" y="165"/>
                    <a:pt x="26" y="253"/>
                  </a:cubicBezTo>
                  <a:cubicBezTo>
                    <a:pt x="123" y="732"/>
                    <a:pt x="458" y="1112"/>
                    <a:pt x="776" y="1112"/>
                  </a:cubicBezTo>
                  <a:cubicBezTo>
                    <a:pt x="778" y="1112"/>
                    <a:pt x="781" y="1112"/>
                    <a:pt x="784" y="1112"/>
                  </a:cubicBezTo>
                  <a:cubicBezTo>
                    <a:pt x="1102" y="1106"/>
                    <a:pt x="1288" y="717"/>
                    <a:pt x="1197" y="237"/>
                  </a:cubicBezTo>
                  <a:cubicBezTo>
                    <a:pt x="1196" y="227"/>
                    <a:pt x="1192" y="218"/>
                    <a:pt x="1190" y="208"/>
                  </a:cubicBezTo>
                  <a:cubicBezTo>
                    <a:pt x="1186" y="569"/>
                    <a:pt x="1016" y="833"/>
                    <a:pt x="755" y="838"/>
                  </a:cubicBezTo>
                  <a:cubicBezTo>
                    <a:pt x="753" y="838"/>
                    <a:pt x="751" y="838"/>
                    <a:pt x="748" y="838"/>
                  </a:cubicBezTo>
                  <a:cubicBezTo>
                    <a:pt x="436" y="838"/>
                    <a:pt x="108" y="47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36"/>
            <p:cNvSpPr/>
            <p:nvPr/>
          </p:nvSpPr>
          <p:spPr>
            <a:xfrm>
              <a:off x="5793300" y="1894675"/>
              <a:ext cx="33425" cy="28075"/>
            </a:xfrm>
            <a:custGeom>
              <a:avLst/>
              <a:gdLst/>
              <a:ahLst/>
              <a:cxnLst/>
              <a:rect l="l" t="t" r="r" b="b"/>
              <a:pathLst>
                <a:path w="1337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83"/>
                    <a:pt x="10" y="168"/>
                    <a:pt x="32" y="256"/>
                  </a:cubicBezTo>
                  <a:cubicBezTo>
                    <a:pt x="146" y="740"/>
                    <a:pt x="500" y="1122"/>
                    <a:pt x="824" y="1122"/>
                  </a:cubicBezTo>
                  <a:cubicBezTo>
                    <a:pt x="827" y="1122"/>
                    <a:pt x="830" y="1122"/>
                    <a:pt x="832" y="1122"/>
                  </a:cubicBezTo>
                  <a:cubicBezTo>
                    <a:pt x="1158" y="1116"/>
                    <a:pt x="1336" y="724"/>
                    <a:pt x="1231" y="240"/>
                  </a:cubicBezTo>
                  <a:cubicBezTo>
                    <a:pt x="1230" y="230"/>
                    <a:pt x="1226" y="220"/>
                    <a:pt x="1223" y="210"/>
                  </a:cubicBezTo>
                  <a:lnTo>
                    <a:pt x="1223" y="210"/>
                  </a:lnTo>
                  <a:cubicBezTo>
                    <a:pt x="1228" y="573"/>
                    <a:pt x="1064" y="840"/>
                    <a:pt x="795" y="845"/>
                  </a:cubicBezTo>
                  <a:cubicBezTo>
                    <a:pt x="793" y="846"/>
                    <a:pt x="790" y="846"/>
                    <a:pt x="788" y="846"/>
                  </a:cubicBezTo>
                  <a:cubicBezTo>
                    <a:pt x="468" y="846"/>
                    <a:pt x="123" y="47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6"/>
            <p:cNvSpPr/>
            <p:nvPr/>
          </p:nvSpPr>
          <p:spPr>
            <a:xfrm>
              <a:off x="5762275" y="1892675"/>
              <a:ext cx="34275" cy="28325"/>
            </a:xfrm>
            <a:custGeom>
              <a:avLst/>
              <a:gdLst/>
              <a:ahLst/>
              <a:cxnLst/>
              <a:rect l="l" t="t" r="r" b="b"/>
              <a:pathLst>
                <a:path w="1371" h="1133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83"/>
                    <a:pt x="15" y="169"/>
                    <a:pt x="37" y="259"/>
                  </a:cubicBezTo>
                  <a:cubicBezTo>
                    <a:pt x="162" y="747"/>
                    <a:pt x="527" y="1133"/>
                    <a:pt x="858" y="1133"/>
                  </a:cubicBezTo>
                  <a:cubicBezTo>
                    <a:pt x="860" y="1133"/>
                    <a:pt x="863" y="1133"/>
                    <a:pt x="866" y="1133"/>
                  </a:cubicBezTo>
                  <a:cubicBezTo>
                    <a:pt x="1196" y="1127"/>
                    <a:pt x="1371" y="731"/>
                    <a:pt x="1255" y="242"/>
                  </a:cubicBezTo>
                  <a:cubicBezTo>
                    <a:pt x="1254" y="232"/>
                    <a:pt x="1249" y="223"/>
                    <a:pt x="1246" y="213"/>
                  </a:cubicBezTo>
                  <a:lnTo>
                    <a:pt x="1246" y="213"/>
                  </a:lnTo>
                  <a:cubicBezTo>
                    <a:pt x="1259" y="579"/>
                    <a:pt x="1096" y="849"/>
                    <a:pt x="823" y="854"/>
                  </a:cubicBezTo>
                  <a:cubicBezTo>
                    <a:pt x="821" y="854"/>
                    <a:pt x="818" y="854"/>
                    <a:pt x="816" y="854"/>
                  </a:cubicBezTo>
                  <a:cubicBezTo>
                    <a:pt x="491" y="854"/>
                    <a:pt x="133" y="48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6"/>
            <p:cNvSpPr/>
            <p:nvPr/>
          </p:nvSpPr>
          <p:spPr>
            <a:xfrm>
              <a:off x="5730675" y="1888200"/>
              <a:ext cx="35175" cy="28700"/>
            </a:xfrm>
            <a:custGeom>
              <a:avLst/>
              <a:gdLst/>
              <a:ahLst/>
              <a:cxnLst/>
              <a:rect l="l" t="t" r="r" b="b"/>
              <a:pathLst>
                <a:path w="1407" h="1148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84"/>
                    <a:pt x="17" y="171"/>
                    <a:pt x="42" y="262"/>
                  </a:cubicBezTo>
                  <a:cubicBezTo>
                    <a:pt x="177" y="756"/>
                    <a:pt x="555" y="1147"/>
                    <a:pt x="891" y="1147"/>
                  </a:cubicBezTo>
                  <a:cubicBezTo>
                    <a:pt x="894" y="1147"/>
                    <a:pt x="896" y="1147"/>
                    <a:pt x="899" y="1147"/>
                  </a:cubicBezTo>
                  <a:cubicBezTo>
                    <a:pt x="1235" y="1141"/>
                    <a:pt x="1407" y="741"/>
                    <a:pt x="1281" y="246"/>
                  </a:cubicBezTo>
                  <a:cubicBezTo>
                    <a:pt x="1279" y="236"/>
                    <a:pt x="1274" y="226"/>
                    <a:pt x="1271" y="216"/>
                  </a:cubicBezTo>
                  <a:lnTo>
                    <a:pt x="1271" y="216"/>
                  </a:lnTo>
                  <a:cubicBezTo>
                    <a:pt x="1290" y="588"/>
                    <a:pt x="1128" y="861"/>
                    <a:pt x="851" y="864"/>
                  </a:cubicBezTo>
                  <a:cubicBezTo>
                    <a:pt x="849" y="864"/>
                    <a:pt x="846" y="864"/>
                    <a:pt x="843" y="864"/>
                  </a:cubicBezTo>
                  <a:cubicBezTo>
                    <a:pt x="512" y="864"/>
                    <a:pt x="142" y="48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6"/>
            <p:cNvSpPr/>
            <p:nvPr/>
          </p:nvSpPr>
          <p:spPr>
            <a:xfrm>
              <a:off x="6015850" y="1984800"/>
              <a:ext cx="25900" cy="24350"/>
            </a:xfrm>
            <a:custGeom>
              <a:avLst/>
              <a:gdLst/>
              <a:ahLst/>
              <a:cxnLst/>
              <a:rect l="l" t="t" r="r" b="b"/>
              <a:pathLst>
                <a:path w="1036" h="974" extrusionOk="0">
                  <a:moveTo>
                    <a:pt x="21" y="1"/>
                  </a:moveTo>
                  <a:cubicBezTo>
                    <a:pt x="10" y="71"/>
                    <a:pt x="1" y="143"/>
                    <a:pt x="3" y="218"/>
                  </a:cubicBezTo>
                  <a:cubicBezTo>
                    <a:pt x="16" y="634"/>
                    <a:pt x="253" y="970"/>
                    <a:pt x="535" y="973"/>
                  </a:cubicBezTo>
                  <a:cubicBezTo>
                    <a:pt x="536" y="973"/>
                    <a:pt x="537" y="973"/>
                    <a:pt x="538" y="973"/>
                  </a:cubicBezTo>
                  <a:cubicBezTo>
                    <a:pt x="816" y="973"/>
                    <a:pt x="1035" y="645"/>
                    <a:pt x="1029" y="234"/>
                  </a:cubicBezTo>
                  <a:cubicBezTo>
                    <a:pt x="1029" y="226"/>
                    <a:pt x="1028" y="218"/>
                    <a:pt x="1028" y="209"/>
                  </a:cubicBezTo>
                  <a:cubicBezTo>
                    <a:pt x="969" y="515"/>
                    <a:pt x="783" y="737"/>
                    <a:pt x="555" y="737"/>
                  </a:cubicBezTo>
                  <a:cubicBezTo>
                    <a:pt x="554" y="737"/>
                    <a:pt x="553" y="737"/>
                    <a:pt x="551" y="737"/>
                  </a:cubicBezTo>
                  <a:cubicBezTo>
                    <a:pt x="276" y="733"/>
                    <a:pt x="42" y="408"/>
                    <a:pt x="2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6"/>
            <p:cNvSpPr/>
            <p:nvPr/>
          </p:nvSpPr>
          <p:spPr>
            <a:xfrm>
              <a:off x="5989850" y="1982325"/>
              <a:ext cx="26475" cy="24550"/>
            </a:xfrm>
            <a:custGeom>
              <a:avLst/>
              <a:gdLst/>
              <a:ahLst/>
              <a:cxnLst/>
              <a:rect l="l" t="t" r="r" b="b"/>
              <a:pathLst>
                <a:path w="1059" h="982" extrusionOk="0">
                  <a:moveTo>
                    <a:pt x="18" y="0"/>
                  </a:moveTo>
                  <a:cubicBezTo>
                    <a:pt x="6" y="71"/>
                    <a:pt x="0" y="144"/>
                    <a:pt x="4" y="220"/>
                  </a:cubicBezTo>
                  <a:cubicBezTo>
                    <a:pt x="23" y="640"/>
                    <a:pt x="270" y="979"/>
                    <a:pt x="554" y="982"/>
                  </a:cubicBezTo>
                  <a:cubicBezTo>
                    <a:pt x="556" y="982"/>
                    <a:pt x="558" y="982"/>
                    <a:pt x="559" y="982"/>
                  </a:cubicBezTo>
                  <a:cubicBezTo>
                    <a:pt x="841" y="982"/>
                    <a:pt x="1058" y="652"/>
                    <a:pt x="1046" y="237"/>
                  </a:cubicBezTo>
                  <a:cubicBezTo>
                    <a:pt x="1045" y="228"/>
                    <a:pt x="1043" y="220"/>
                    <a:pt x="1043" y="211"/>
                  </a:cubicBezTo>
                  <a:cubicBezTo>
                    <a:pt x="990" y="520"/>
                    <a:pt x="804" y="744"/>
                    <a:pt x="572" y="744"/>
                  </a:cubicBezTo>
                  <a:cubicBezTo>
                    <a:pt x="571" y="744"/>
                    <a:pt x="569" y="744"/>
                    <a:pt x="568" y="744"/>
                  </a:cubicBezTo>
                  <a:cubicBezTo>
                    <a:pt x="288" y="741"/>
                    <a:pt x="45" y="411"/>
                    <a:pt x="1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6"/>
            <p:cNvSpPr/>
            <p:nvPr/>
          </p:nvSpPr>
          <p:spPr>
            <a:xfrm>
              <a:off x="5963750" y="1977725"/>
              <a:ext cx="27075" cy="24900"/>
            </a:xfrm>
            <a:custGeom>
              <a:avLst/>
              <a:gdLst/>
              <a:ahLst/>
              <a:cxnLst/>
              <a:rect l="l" t="t" r="r" b="b"/>
              <a:pathLst>
                <a:path w="1083" h="996" extrusionOk="0">
                  <a:moveTo>
                    <a:pt x="16" y="1"/>
                  </a:moveTo>
                  <a:cubicBezTo>
                    <a:pt x="6" y="71"/>
                    <a:pt x="1" y="145"/>
                    <a:pt x="5" y="223"/>
                  </a:cubicBezTo>
                  <a:cubicBezTo>
                    <a:pt x="31" y="648"/>
                    <a:pt x="287" y="991"/>
                    <a:pt x="577" y="995"/>
                  </a:cubicBezTo>
                  <a:cubicBezTo>
                    <a:pt x="578" y="995"/>
                    <a:pt x="580" y="995"/>
                    <a:pt x="581" y="995"/>
                  </a:cubicBezTo>
                  <a:cubicBezTo>
                    <a:pt x="868" y="995"/>
                    <a:pt x="1083" y="661"/>
                    <a:pt x="1064" y="241"/>
                  </a:cubicBezTo>
                  <a:cubicBezTo>
                    <a:pt x="1064" y="232"/>
                    <a:pt x="1062" y="225"/>
                    <a:pt x="1062" y="216"/>
                  </a:cubicBezTo>
                  <a:cubicBezTo>
                    <a:pt x="1012" y="527"/>
                    <a:pt x="827" y="754"/>
                    <a:pt x="592" y="754"/>
                  </a:cubicBezTo>
                  <a:cubicBezTo>
                    <a:pt x="590" y="754"/>
                    <a:pt x="589" y="754"/>
                    <a:pt x="587" y="754"/>
                  </a:cubicBezTo>
                  <a:cubicBezTo>
                    <a:pt x="303" y="750"/>
                    <a:pt x="51" y="417"/>
                    <a:pt x="16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6"/>
            <p:cNvSpPr/>
            <p:nvPr/>
          </p:nvSpPr>
          <p:spPr>
            <a:xfrm>
              <a:off x="5914325" y="1971000"/>
              <a:ext cx="28275" cy="25425"/>
            </a:xfrm>
            <a:custGeom>
              <a:avLst/>
              <a:gdLst/>
              <a:ahLst/>
              <a:cxnLst/>
              <a:rect l="l" t="t" r="r" b="b"/>
              <a:pathLst>
                <a:path w="1131" h="1017" extrusionOk="0">
                  <a:moveTo>
                    <a:pt x="12" y="1"/>
                  </a:moveTo>
                  <a:cubicBezTo>
                    <a:pt x="5" y="72"/>
                    <a:pt x="1" y="148"/>
                    <a:pt x="7" y="227"/>
                  </a:cubicBezTo>
                  <a:cubicBezTo>
                    <a:pt x="46" y="661"/>
                    <a:pt x="320" y="1013"/>
                    <a:pt x="619" y="1016"/>
                  </a:cubicBezTo>
                  <a:cubicBezTo>
                    <a:pt x="621" y="1016"/>
                    <a:pt x="622" y="1016"/>
                    <a:pt x="624" y="1016"/>
                  </a:cubicBezTo>
                  <a:cubicBezTo>
                    <a:pt x="918" y="1016"/>
                    <a:pt x="1131" y="676"/>
                    <a:pt x="1099" y="247"/>
                  </a:cubicBezTo>
                  <a:cubicBezTo>
                    <a:pt x="1098" y="238"/>
                    <a:pt x="1096" y="231"/>
                    <a:pt x="1096" y="222"/>
                  </a:cubicBezTo>
                  <a:cubicBezTo>
                    <a:pt x="1053" y="540"/>
                    <a:pt x="870" y="770"/>
                    <a:pt x="628" y="770"/>
                  </a:cubicBezTo>
                  <a:cubicBezTo>
                    <a:pt x="626" y="770"/>
                    <a:pt x="624" y="770"/>
                    <a:pt x="622" y="770"/>
                  </a:cubicBezTo>
                  <a:cubicBezTo>
                    <a:pt x="329" y="765"/>
                    <a:pt x="61" y="426"/>
                    <a:pt x="1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6"/>
            <p:cNvSpPr/>
            <p:nvPr/>
          </p:nvSpPr>
          <p:spPr>
            <a:xfrm>
              <a:off x="5886500" y="1968300"/>
              <a:ext cx="28925" cy="25675"/>
            </a:xfrm>
            <a:custGeom>
              <a:avLst/>
              <a:gdLst/>
              <a:ahLst/>
              <a:cxnLst/>
              <a:rect l="l" t="t" r="r" b="b"/>
              <a:pathLst>
                <a:path w="1157" h="1027" extrusionOk="0">
                  <a:moveTo>
                    <a:pt x="10" y="1"/>
                  </a:moveTo>
                  <a:cubicBezTo>
                    <a:pt x="3" y="74"/>
                    <a:pt x="0" y="149"/>
                    <a:pt x="9" y="229"/>
                  </a:cubicBezTo>
                  <a:cubicBezTo>
                    <a:pt x="56" y="667"/>
                    <a:pt x="340" y="1023"/>
                    <a:pt x="642" y="1026"/>
                  </a:cubicBezTo>
                  <a:cubicBezTo>
                    <a:pt x="645" y="1026"/>
                    <a:pt x="647" y="1026"/>
                    <a:pt x="649" y="1026"/>
                  </a:cubicBezTo>
                  <a:cubicBezTo>
                    <a:pt x="948" y="1026"/>
                    <a:pt x="1156" y="683"/>
                    <a:pt x="1118" y="251"/>
                  </a:cubicBezTo>
                  <a:cubicBezTo>
                    <a:pt x="1118" y="242"/>
                    <a:pt x="1115" y="233"/>
                    <a:pt x="1114" y="224"/>
                  </a:cubicBezTo>
                  <a:cubicBezTo>
                    <a:pt x="1075" y="546"/>
                    <a:pt x="893" y="779"/>
                    <a:pt x="648" y="779"/>
                  </a:cubicBezTo>
                  <a:cubicBezTo>
                    <a:pt x="646" y="779"/>
                    <a:pt x="644" y="779"/>
                    <a:pt x="642" y="779"/>
                  </a:cubicBezTo>
                  <a:lnTo>
                    <a:pt x="642" y="777"/>
                  </a:lnTo>
                  <a:cubicBezTo>
                    <a:pt x="345" y="774"/>
                    <a:pt x="66" y="42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6"/>
            <p:cNvSpPr/>
            <p:nvPr/>
          </p:nvSpPr>
          <p:spPr>
            <a:xfrm>
              <a:off x="5858425" y="1963400"/>
              <a:ext cx="29650" cy="26025"/>
            </a:xfrm>
            <a:custGeom>
              <a:avLst/>
              <a:gdLst/>
              <a:ahLst/>
              <a:cxnLst/>
              <a:rect l="l" t="t" r="r" b="b"/>
              <a:pathLst>
                <a:path w="1186" h="1041" extrusionOk="0">
                  <a:moveTo>
                    <a:pt x="8" y="1"/>
                  </a:moveTo>
                  <a:cubicBezTo>
                    <a:pt x="2" y="75"/>
                    <a:pt x="1" y="151"/>
                    <a:pt x="11" y="232"/>
                  </a:cubicBezTo>
                  <a:cubicBezTo>
                    <a:pt x="65" y="676"/>
                    <a:pt x="360" y="1035"/>
                    <a:pt x="668" y="1040"/>
                  </a:cubicBezTo>
                  <a:cubicBezTo>
                    <a:pt x="670" y="1040"/>
                    <a:pt x="673" y="1040"/>
                    <a:pt x="675" y="1040"/>
                  </a:cubicBezTo>
                  <a:cubicBezTo>
                    <a:pt x="978" y="1040"/>
                    <a:pt x="1186" y="693"/>
                    <a:pt x="1140" y="256"/>
                  </a:cubicBezTo>
                  <a:cubicBezTo>
                    <a:pt x="1138" y="246"/>
                    <a:pt x="1136" y="238"/>
                    <a:pt x="1135" y="228"/>
                  </a:cubicBezTo>
                  <a:cubicBezTo>
                    <a:pt x="1101" y="555"/>
                    <a:pt x="919" y="789"/>
                    <a:pt x="670" y="789"/>
                  </a:cubicBezTo>
                  <a:cubicBezTo>
                    <a:pt x="668" y="789"/>
                    <a:pt x="666" y="789"/>
                    <a:pt x="664" y="789"/>
                  </a:cubicBezTo>
                  <a:lnTo>
                    <a:pt x="663" y="789"/>
                  </a:lnTo>
                  <a:cubicBezTo>
                    <a:pt x="360" y="784"/>
                    <a:pt x="72" y="436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6"/>
            <p:cNvSpPr/>
            <p:nvPr/>
          </p:nvSpPr>
          <p:spPr>
            <a:xfrm>
              <a:off x="5808600" y="1963850"/>
              <a:ext cx="30775" cy="26325"/>
            </a:xfrm>
            <a:custGeom>
              <a:avLst/>
              <a:gdLst/>
              <a:ahLst/>
              <a:cxnLst/>
              <a:rect l="l" t="t" r="r" b="b"/>
              <a:pathLst>
                <a:path w="1231" h="1053" extrusionOk="0">
                  <a:moveTo>
                    <a:pt x="4" y="0"/>
                  </a:moveTo>
                  <a:cubicBezTo>
                    <a:pt x="0" y="74"/>
                    <a:pt x="0" y="152"/>
                    <a:pt x="13" y="234"/>
                  </a:cubicBezTo>
                  <a:cubicBezTo>
                    <a:pt x="82" y="684"/>
                    <a:pt x="394" y="1047"/>
                    <a:pt x="709" y="1052"/>
                  </a:cubicBezTo>
                  <a:cubicBezTo>
                    <a:pt x="712" y="1052"/>
                    <a:pt x="714" y="1052"/>
                    <a:pt x="716" y="1052"/>
                  </a:cubicBezTo>
                  <a:cubicBezTo>
                    <a:pt x="1028" y="1052"/>
                    <a:pt x="1230" y="700"/>
                    <a:pt x="1171" y="258"/>
                  </a:cubicBezTo>
                  <a:cubicBezTo>
                    <a:pt x="1169" y="248"/>
                    <a:pt x="1166" y="240"/>
                    <a:pt x="1164" y="230"/>
                  </a:cubicBezTo>
                  <a:cubicBezTo>
                    <a:pt x="1139" y="559"/>
                    <a:pt x="961" y="797"/>
                    <a:pt x="706" y="797"/>
                  </a:cubicBezTo>
                  <a:cubicBezTo>
                    <a:pt x="703" y="797"/>
                    <a:pt x="701" y="797"/>
                    <a:pt x="698" y="797"/>
                  </a:cubicBezTo>
                  <a:cubicBezTo>
                    <a:pt x="388" y="792"/>
                    <a:pt x="82" y="440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6"/>
            <p:cNvSpPr/>
            <p:nvPr/>
          </p:nvSpPr>
          <p:spPr>
            <a:xfrm>
              <a:off x="5778875" y="1960975"/>
              <a:ext cx="31550" cy="26625"/>
            </a:xfrm>
            <a:custGeom>
              <a:avLst/>
              <a:gdLst/>
              <a:ahLst/>
              <a:cxnLst/>
              <a:rect l="l" t="t" r="r" b="b"/>
              <a:pathLst>
                <a:path w="1262" h="1065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76"/>
                    <a:pt x="3" y="154"/>
                    <a:pt x="17" y="237"/>
                  </a:cubicBezTo>
                  <a:cubicBezTo>
                    <a:pt x="95" y="692"/>
                    <a:pt x="418" y="1059"/>
                    <a:pt x="739" y="1064"/>
                  </a:cubicBezTo>
                  <a:cubicBezTo>
                    <a:pt x="742" y="1064"/>
                    <a:pt x="744" y="1064"/>
                    <a:pt x="746" y="1064"/>
                  </a:cubicBezTo>
                  <a:cubicBezTo>
                    <a:pt x="1062" y="1064"/>
                    <a:pt x="1262" y="709"/>
                    <a:pt x="1193" y="262"/>
                  </a:cubicBezTo>
                  <a:cubicBezTo>
                    <a:pt x="1192" y="252"/>
                    <a:pt x="1189" y="245"/>
                    <a:pt x="1188" y="235"/>
                  </a:cubicBezTo>
                  <a:cubicBezTo>
                    <a:pt x="1167" y="568"/>
                    <a:pt x="989" y="808"/>
                    <a:pt x="729" y="808"/>
                  </a:cubicBezTo>
                  <a:cubicBezTo>
                    <a:pt x="727" y="808"/>
                    <a:pt x="725" y="808"/>
                    <a:pt x="723" y="808"/>
                  </a:cubicBezTo>
                  <a:cubicBezTo>
                    <a:pt x="406" y="802"/>
                    <a:pt x="90" y="445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6"/>
            <p:cNvSpPr/>
            <p:nvPr/>
          </p:nvSpPr>
          <p:spPr>
            <a:xfrm>
              <a:off x="5748800" y="1955875"/>
              <a:ext cx="32375" cy="26975"/>
            </a:xfrm>
            <a:custGeom>
              <a:avLst/>
              <a:gdLst/>
              <a:ahLst/>
              <a:cxnLst/>
              <a:rect l="l" t="t" r="r" b="b"/>
              <a:pathLst>
                <a:path w="1295" h="1079" extrusionOk="0">
                  <a:moveTo>
                    <a:pt x="3" y="0"/>
                  </a:moveTo>
                  <a:cubicBezTo>
                    <a:pt x="1" y="75"/>
                    <a:pt x="4" y="156"/>
                    <a:pt x="19" y="239"/>
                  </a:cubicBezTo>
                  <a:cubicBezTo>
                    <a:pt x="106" y="700"/>
                    <a:pt x="440" y="1072"/>
                    <a:pt x="769" y="1078"/>
                  </a:cubicBezTo>
                  <a:cubicBezTo>
                    <a:pt x="771" y="1078"/>
                    <a:pt x="773" y="1078"/>
                    <a:pt x="775" y="1078"/>
                  </a:cubicBezTo>
                  <a:cubicBezTo>
                    <a:pt x="1097" y="1078"/>
                    <a:pt x="1295" y="720"/>
                    <a:pt x="1217" y="265"/>
                  </a:cubicBezTo>
                  <a:cubicBezTo>
                    <a:pt x="1216" y="256"/>
                    <a:pt x="1212" y="248"/>
                    <a:pt x="1211" y="238"/>
                  </a:cubicBezTo>
                  <a:cubicBezTo>
                    <a:pt x="1196" y="575"/>
                    <a:pt x="1019" y="817"/>
                    <a:pt x="755" y="817"/>
                  </a:cubicBezTo>
                  <a:cubicBezTo>
                    <a:pt x="753" y="817"/>
                    <a:pt x="750" y="817"/>
                    <a:pt x="747" y="817"/>
                  </a:cubicBezTo>
                  <a:cubicBezTo>
                    <a:pt x="425" y="812"/>
                    <a:pt x="97" y="45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6"/>
            <p:cNvSpPr/>
            <p:nvPr/>
          </p:nvSpPr>
          <p:spPr>
            <a:xfrm>
              <a:off x="6036825" y="1802775"/>
              <a:ext cx="28525" cy="30925"/>
            </a:xfrm>
            <a:custGeom>
              <a:avLst/>
              <a:gdLst/>
              <a:ahLst/>
              <a:cxnLst/>
              <a:rect l="l" t="t" r="r" b="b"/>
              <a:pathLst>
                <a:path w="1141" h="1237" extrusionOk="0">
                  <a:moveTo>
                    <a:pt x="16" y="0"/>
                  </a:moveTo>
                  <a:cubicBezTo>
                    <a:pt x="5" y="85"/>
                    <a:pt x="0" y="173"/>
                    <a:pt x="4" y="266"/>
                  </a:cubicBezTo>
                  <a:cubicBezTo>
                    <a:pt x="30" y="777"/>
                    <a:pt x="301" y="1208"/>
                    <a:pt x="606" y="1235"/>
                  </a:cubicBezTo>
                  <a:cubicBezTo>
                    <a:pt x="616" y="1236"/>
                    <a:pt x="627" y="1236"/>
                    <a:pt x="637" y="1236"/>
                  </a:cubicBezTo>
                  <a:cubicBezTo>
                    <a:pt x="926" y="1236"/>
                    <a:pt x="1141" y="861"/>
                    <a:pt x="1123" y="371"/>
                  </a:cubicBezTo>
                  <a:cubicBezTo>
                    <a:pt x="1123" y="361"/>
                    <a:pt x="1120" y="351"/>
                    <a:pt x="1120" y="340"/>
                  </a:cubicBezTo>
                  <a:cubicBezTo>
                    <a:pt x="1067" y="699"/>
                    <a:pt x="883" y="949"/>
                    <a:pt x="646" y="949"/>
                  </a:cubicBezTo>
                  <a:cubicBezTo>
                    <a:pt x="637" y="949"/>
                    <a:pt x="627" y="949"/>
                    <a:pt x="617" y="948"/>
                  </a:cubicBezTo>
                  <a:cubicBezTo>
                    <a:pt x="317" y="921"/>
                    <a:pt x="53" y="502"/>
                    <a:pt x="1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6"/>
            <p:cNvSpPr/>
            <p:nvPr/>
          </p:nvSpPr>
          <p:spPr>
            <a:xfrm>
              <a:off x="6008275" y="1797500"/>
              <a:ext cx="29300" cy="31350"/>
            </a:xfrm>
            <a:custGeom>
              <a:avLst/>
              <a:gdLst/>
              <a:ahLst/>
              <a:cxnLst/>
              <a:rect l="l" t="t" r="r" b="b"/>
              <a:pathLst>
                <a:path w="1172" h="1254" extrusionOk="0">
                  <a:moveTo>
                    <a:pt x="16" y="0"/>
                  </a:moveTo>
                  <a:cubicBezTo>
                    <a:pt x="6" y="86"/>
                    <a:pt x="1" y="175"/>
                    <a:pt x="7" y="269"/>
                  </a:cubicBezTo>
                  <a:cubicBezTo>
                    <a:pt x="42" y="787"/>
                    <a:pt x="323" y="1225"/>
                    <a:pt x="634" y="1252"/>
                  </a:cubicBezTo>
                  <a:cubicBezTo>
                    <a:pt x="644" y="1253"/>
                    <a:pt x="654" y="1253"/>
                    <a:pt x="664" y="1253"/>
                  </a:cubicBezTo>
                  <a:cubicBezTo>
                    <a:pt x="958" y="1253"/>
                    <a:pt x="1171" y="874"/>
                    <a:pt x="1146" y="377"/>
                  </a:cubicBezTo>
                  <a:cubicBezTo>
                    <a:pt x="1146" y="367"/>
                    <a:pt x="1143" y="357"/>
                    <a:pt x="1142" y="346"/>
                  </a:cubicBezTo>
                  <a:cubicBezTo>
                    <a:pt x="1095" y="709"/>
                    <a:pt x="912" y="962"/>
                    <a:pt x="671" y="962"/>
                  </a:cubicBezTo>
                  <a:cubicBezTo>
                    <a:pt x="661" y="962"/>
                    <a:pt x="651" y="962"/>
                    <a:pt x="641" y="961"/>
                  </a:cubicBezTo>
                  <a:cubicBezTo>
                    <a:pt x="335" y="933"/>
                    <a:pt x="60" y="509"/>
                    <a:pt x="1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6"/>
            <p:cNvSpPr/>
            <p:nvPr/>
          </p:nvSpPr>
          <p:spPr>
            <a:xfrm>
              <a:off x="5979575" y="1789650"/>
              <a:ext cx="30050" cy="31825"/>
            </a:xfrm>
            <a:custGeom>
              <a:avLst/>
              <a:gdLst/>
              <a:ahLst/>
              <a:cxnLst/>
              <a:rect l="l" t="t" r="r" b="b"/>
              <a:pathLst>
                <a:path w="1202" h="1273" extrusionOk="0">
                  <a:moveTo>
                    <a:pt x="13" y="0"/>
                  </a:moveTo>
                  <a:cubicBezTo>
                    <a:pt x="4" y="86"/>
                    <a:pt x="0" y="176"/>
                    <a:pt x="8" y="272"/>
                  </a:cubicBezTo>
                  <a:cubicBezTo>
                    <a:pt x="50" y="798"/>
                    <a:pt x="343" y="1242"/>
                    <a:pt x="660" y="1271"/>
                  </a:cubicBezTo>
                  <a:cubicBezTo>
                    <a:pt x="670" y="1272"/>
                    <a:pt x="681" y="1272"/>
                    <a:pt x="691" y="1272"/>
                  </a:cubicBezTo>
                  <a:cubicBezTo>
                    <a:pt x="990" y="1272"/>
                    <a:pt x="1202" y="888"/>
                    <a:pt x="1168" y="385"/>
                  </a:cubicBezTo>
                  <a:cubicBezTo>
                    <a:pt x="1168" y="373"/>
                    <a:pt x="1165" y="363"/>
                    <a:pt x="1164" y="353"/>
                  </a:cubicBezTo>
                  <a:cubicBezTo>
                    <a:pt x="1122" y="719"/>
                    <a:pt x="939" y="977"/>
                    <a:pt x="695" y="977"/>
                  </a:cubicBezTo>
                  <a:cubicBezTo>
                    <a:pt x="684" y="977"/>
                    <a:pt x="673" y="976"/>
                    <a:pt x="662" y="975"/>
                  </a:cubicBezTo>
                  <a:cubicBezTo>
                    <a:pt x="352" y="947"/>
                    <a:pt x="64" y="515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6"/>
            <p:cNvSpPr/>
            <p:nvPr/>
          </p:nvSpPr>
          <p:spPr>
            <a:xfrm>
              <a:off x="5928625" y="1778650"/>
              <a:ext cx="32075" cy="31225"/>
            </a:xfrm>
            <a:custGeom>
              <a:avLst/>
              <a:gdLst/>
              <a:ahLst/>
              <a:cxnLst/>
              <a:rect l="l" t="t" r="r" b="b"/>
              <a:pathLst>
                <a:path w="1283" h="1249" extrusionOk="0">
                  <a:moveTo>
                    <a:pt x="4" y="0"/>
                  </a:moveTo>
                  <a:cubicBezTo>
                    <a:pt x="1" y="89"/>
                    <a:pt x="3" y="182"/>
                    <a:pt x="17" y="280"/>
                  </a:cubicBezTo>
                  <a:cubicBezTo>
                    <a:pt x="96" y="816"/>
                    <a:pt x="424" y="1247"/>
                    <a:pt x="750" y="1248"/>
                  </a:cubicBezTo>
                  <a:cubicBezTo>
                    <a:pt x="751" y="1248"/>
                    <a:pt x="752" y="1248"/>
                    <a:pt x="753" y="1248"/>
                  </a:cubicBezTo>
                  <a:cubicBezTo>
                    <a:pt x="1077" y="1248"/>
                    <a:pt x="1283" y="826"/>
                    <a:pt x="1214" y="296"/>
                  </a:cubicBezTo>
                  <a:cubicBezTo>
                    <a:pt x="1211" y="284"/>
                    <a:pt x="1209" y="274"/>
                    <a:pt x="1207" y="264"/>
                  </a:cubicBezTo>
                  <a:cubicBezTo>
                    <a:pt x="1186" y="658"/>
                    <a:pt x="1003" y="945"/>
                    <a:pt x="737" y="945"/>
                  </a:cubicBezTo>
                  <a:cubicBezTo>
                    <a:pt x="736" y="945"/>
                    <a:pt x="735" y="945"/>
                    <a:pt x="733" y="945"/>
                  </a:cubicBezTo>
                  <a:cubicBezTo>
                    <a:pt x="413" y="942"/>
                    <a:pt x="92" y="524"/>
                    <a:pt x="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6"/>
            <p:cNvSpPr/>
            <p:nvPr/>
          </p:nvSpPr>
          <p:spPr>
            <a:xfrm>
              <a:off x="5897925" y="1775575"/>
              <a:ext cx="32850" cy="31550"/>
            </a:xfrm>
            <a:custGeom>
              <a:avLst/>
              <a:gdLst/>
              <a:ahLst/>
              <a:cxnLst/>
              <a:rect l="l" t="t" r="r" b="b"/>
              <a:pathLst>
                <a:path w="1314" h="1262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91"/>
                    <a:pt x="4" y="185"/>
                    <a:pt x="21" y="283"/>
                  </a:cubicBezTo>
                  <a:cubicBezTo>
                    <a:pt x="109" y="825"/>
                    <a:pt x="449" y="1259"/>
                    <a:pt x="780" y="1262"/>
                  </a:cubicBezTo>
                  <a:cubicBezTo>
                    <a:pt x="781" y="1262"/>
                    <a:pt x="782" y="1262"/>
                    <a:pt x="783" y="1262"/>
                  </a:cubicBezTo>
                  <a:cubicBezTo>
                    <a:pt x="1112" y="1262"/>
                    <a:pt x="1314" y="836"/>
                    <a:pt x="1235" y="299"/>
                  </a:cubicBezTo>
                  <a:cubicBezTo>
                    <a:pt x="1234" y="288"/>
                    <a:pt x="1231" y="278"/>
                    <a:pt x="1229" y="268"/>
                  </a:cubicBezTo>
                  <a:cubicBezTo>
                    <a:pt x="1214" y="667"/>
                    <a:pt x="1032" y="955"/>
                    <a:pt x="762" y="955"/>
                  </a:cubicBezTo>
                  <a:cubicBezTo>
                    <a:pt x="761" y="955"/>
                    <a:pt x="760" y="955"/>
                    <a:pt x="759" y="955"/>
                  </a:cubicBezTo>
                  <a:cubicBezTo>
                    <a:pt x="433" y="951"/>
                    <a:pt x="100" y="530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6"/>
            <p:cNvSpPr/>
            <p:nvPr/>
          </p:nvSpPr>
          <p:spPr>
            <a:xfrm>
              <a:off x="5866800" y="1769775"/>
              <a:ext cx="33700" cy="32000"/>
            </a:xfrm>
            <a:custGeom>
              <a:avLst/>
              <a:gdLst/>
              <a:ahLst/>
              <a:cxnLst/>
              <a:rect l="l" t="t" r="r" b="b"/>
              <a:pathLst>
                <a:path w="1348" h="1280" extrusionOk="0">
                  <a:moveTo>
                    <a:pt x="0" y="1"/>
                  </a:moveTo>
                  <a:cubicBezTo>
                    <a:pt x="0" y="93"/>
                    <a:pt x="5" y="187"/>
                    <a:pt x="23" y="287"/>
                  </a:cubicBezTo>
                  <a:cubicBezTo>
                    <a:pt x="122" y="835"/>
                    <a:pt x="475" y="1276"/>
                    <a:pt x="812" y="1279"/>
                  </a:cubicBezTo>
                  <a:cubicBezTo>
                    <a:pt x="813" y="1279"/>
                    <a:pt x="814" y="1279"/>
                    <a:pt x="815" y="1279"/>
                  </a:cubicBezTo>
                  <a:cubicBezTo>
                    <a:pt x="1149" y="1279"/>
                    <a:pt x="1347" y="848"/>
                    <a:pt x="1260" y="305"/>
                  </a:cubicBezTo>
                  <a:cubicBezTo>
                    <a:pt x="1257" y="294"/>
                    <a:pt x="1255" y="284"/>
                    <a:pt x="1252" y="272"/>
                  </a:cubicBezTo>
                  <a:cubicBezTo>
                    <a:pt x="1243" y="676"/>
                    <a:pt x="1063" y="969"/>
                    <a:pt x="791" y="969"/>
                  </a:cubicBezTo>
                  <a:cubicBezTo>
                    <a:pt x="789" y="969"/>
                    <a:pt x="787" y="969"/>
                    <a:pt x="786" y="969"/>
                  </a:cubicBezTo>
                  <a:lnTo>
                    <a:pt x="784" y="969"/>
                  </a:lnTo>
                  <a:cubicBezTo>
                    <a:pt x="454" y="965"/>
                    <a:pt x="108" y="537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6"/>
            <p:cNvSpPr/>
            <p:nvPr/>
          </p:nvSpPr>
          <p:spPr>
            <a:xfrm>
              <a:off x="5803350" y="1755300"/>
              <a:ext cx="35600" cy="32950"/>
            </a:xfrm>
            <a:custGeom>
              <a:avLst/>
              <a:gdLst/>
              <a:ahLst/>
              <a:cxnLst/>
              <a:rect l="l" t="t" r="r" b="b"/>
              <a:pathLst>
                <a:path w="1424" h="1318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93"/>
                    <a:pt x="12" y="191"/>
                    <a:pt x="34" y="294"/>
                  </a:cubicBezTo>
                  <a:cubicBezTo>
                    <a:pt x="154" y="859"/>
                    <a:pt x="535" y="1314"/>
                    <a:pt x="884" y="1318"/>
                  </a:cubicBezTo>
                  <a:cubicBezTo>
                    <a:pt x="886" y="1318"/>
                    <a:pt x="888" y="1318"/>
                    <a:pt x="890" y="1318"/>
                  </a:cubicBezTo>
                  <a:cubicBezTo>
                    <a:pt x="1233" y="1318"/>
                    <a:pt x="1424" y="874"/>
                    <a:pt x="1315" y="317"/>
                  </a:cubicBezTo>
                  <a:cubicBezTo>
                    <a:pt x="1313" y="306"/>
                    <a:pt x="1309" y="296"/>
                    <a:pt x="1306" y="283"/>
                  </a:cubicBezTo>
                  <a:lnTo>
                    <a:pt x="1306" y="283"/>
                  </a:lnTo>
                  <a:cubicBezTo>
                    <a:pt x="1310" y="698"/>
                    <a:pt x="1135" y="998"/>
                    <a:pt x="852" y="998"/>
                  </a:cubicBezTo>
                  <a:cubicBezTo>
                    <a:pt x="850" y="998"/>
                    <a:pt x="847" y="998"/>
                    <a:pt x="845" y="998"/>
                  </a:cubicBezTo>
                  <a:cubicBezTo>
                    <a:pt x="502" y="995"/>
                    <a:pt x="130" y="55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6"/>
            <p:cNvSpPr/>
            <p:nvPr/>
          </p:nvSpPr>
          <p:spPr>
            <a:xfrm>
              <a:off x="5770200" y="1751875"/>
              <a:ext cx="36550" cy="33325"/>
            </a:xfrm>
            <a:custGeom>
              <a:avLst/>
              <a:gdLst/>
              <a:ahLst/>
              <a:cxnLst/>
              <a:rect l="l" t="t" r="r" b="b"/>
              <a:pathLst>
                <a:path w="1462" h="1333" extrusionOk="0">
                  <a:moveTo>
                    <a:pt x="1" y="0"/>
                  </a:moveTo>
                  <a:cubicBezTo>
                    <a:pt x="4" y="96"/>
                    <a:pt x="16" y="194"/>
                    <a:pt x="39" y="298"/>
                  </a:cubicBezTo>
                  <a:cubicBezTo>
                    <a:pt x="170" y="869"/>
                    <a:pt x="565" y="1329"/>
                    <a:pt x="919" y="1333"/>
                  </a:cubicBezTo>
                  <a:cubicBezTo>
                    <a:pt x="921" y="1333"/>
                    <a:pt x="923" y="1333"/>
                    <a:pt x="925" y="1333"/>
                  </a:cubicBezTo>
                  <a:cubicBezTo>
                    <a:pt x="1276" y="1333"/>
                    <a:pt x="1462" y="886"/>
                    <a:pt x="1342" y="322"/>
                  </a:cubicBezTo>
                  <a:cubicBezTo>
                    <a:pt x="1339" y="311"/>
                    <a:pt x="1335" y="299"/>
                    <a:pt x="1333" y="288"/>
                  </a:cubicBezTo>
                  <a:lnTo>
                    <a:pt x="1333" y="288"/>
                  </a:lnTo>
                  <a:cubicBezTo>
                    <a:pt x="1343" y="708"/>
                    <a:pt x="1169" y="1011"/>
                    <a:pt x="881" y="1011"/>
                  </a:cubicBezTo>
                  <a:cubicBezTo>
                    <a:pt x="879" y="1011"/>
                    <a:pt x="877" y="1011"/>
                    <a:pt x="875" y="1011"/>
                  </a:cubicBezTo>
                  <a:cubicBezTo>
                    <a:pt x="526" y="1006"/>
                    <a:pt x="141" y="56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6"/>
            <p:cNvSpPr/>
            <p:nvPr/>
          </p:nvSpPr>
          <p:spPr>
            <a:xfrm>
              <a:off x="5736350" y="1745575"/>
              <a:ext cx="37600" cy="33825"/>
            </a:xfrm>
            <a:custGeom>
              <a:avLst/>
              <a:gdLst/>
              <a:ahLst/>
              <a:cxnLst/>
              <a:rect l="l" t="t" r="r" b="b"/>
              <a:pathLst>
                <a:path w="1504" h="1353" extrusionOk="0">
                  <a:moveTo>
                    <a:pt x="1" y="1"/>
                  </a:moveTo>
                  <a:cubicBezTo>
                    <a:pt x="7" y="96"/>
                    <a:pt x="18" y="197"/>
                    <a:pt x="45" y="303"/>
                  </a:cubicBezTo>
                  <a:cubicBezTo>
                    <a:pt x="188" y="881"/>
                    <a:pt x="597" y="1348"/>
                    <a:pt x="959" y="1352"/>
                  </a:cubicBezTo>
                  <a:cubicBezTo>
                    <a:pt x="961" y="1352"/>
                    <a:pt x="963" y="1352"/>
                    <a:pt x="965" y="1352"/>
                  </a:cubicBezTo>
                  <a:cubicBezTo>
                    <a:pt x="1321" y="1352"/>
                    <a:pt x="1503" y="899"/>
                    <a:pt x="1372" y="329"/>
                  </a:cubicBezTo>
                  <a:cubicBezTo>
                    <a:pt x="1370" y="316"/>
                    <a:pt x="1365" y="305"/>
                    <a:pt x="1362" y="294"/>
                  </a:cubicBezTo>
                  <a:lnTo>
                    <a:pt x="1362" y="294"/>
                  </a:lnTo>
                  <a:cubicBezTo>
                    <a:pt x="1380" y="719"/>
                    <a:pt x="1208" y="1025"/>
                    <a:pt x="915" y="1025"/>
                  </a:cubicBezTo>
                  <a:cubicBezTo>
                    <a:pt x="913" y="1025"/>
                    <a:pt x="911" y="1025"/>
                    <a:pt x="908" y="1025"/>
                  </a:cubicBezTo>
                  <a:cubicBezTo>
                    <a:pt x="553" y="1020"/>
                    <a:pt x="153" y="56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6"/>
            <p:cNvSpPr/>
            <p:nvPr/>
          </p:nvSpPr>
          <p:spPr>
            <a:xfrm>
              <a:off x="6046675" y="1870800"/>
              <a:ext cx="27000" cy="27875"/>
            </a:xfrm>
            <a:custGeom>
              <a:avLst/>
              <a:gdLst/>
              <a:ahLst/>
              <a:cxnLst/>
              <a:rect l="l" t="t" r="r" b="b"/>
              <a:pathLst>
                <a:path w="1080" h="1115" extrusionOk="0">
                  <a:moveTo>
                    <a:pt x="25" y="1"/>
                  </a:moveTo>
                  <a:cubicBezTo>
                    <a:pt x="11" y="79"/>
                    <a:pt x="1" y="159"/>
                    <a:pt x="2" y="244"/>
                  </a:cubicBezTo>
                  <a:cubicBezTo>
                    <a:pt x="7" y="716"/>
                    <a:pt x="251" y="1103"/>
                    <a:pt x="545" y="1114"/>
                  </a:cubicBezTo>
                  <a:cubicBezTo>
                    <a:pt x="550" y="1114"/>
                    <a:pt x="555" y="1115"/>
                    <a:pt x="560" y="1115"/>
                  </a:cubicBezTo>
                  <a:cubicBezTo>
                    <a:pt x="846" y="1115"/>
                    <a:pt x="1077" y="754"/>
                    <a:pt x="1079" y="296"/>
                  </a:cubicBezTo>
                  <a:cubicBezTo>
                    <a:pt x="1079" y="287"/>
                    <a:pt x="1077" y="277"/>
                    <a:pt x="1077" y="268"/>
                  </a:cubicBezTo>
                  <a:cubicBezTo>
                    <a:pt x="1011" y="607"/>
                    <a:pt x="816" y="849"/>
                    <a:pt x="582" y="849"/>
                  </a:cubicBezTo>
                  <a:cubicBezTo>
                    <a:pt x="577" y="849"/>
                    <a:pt x="572" y="849"/>
                    <a:pt x="568" y="849"/>
                  </a:cubicBezTo>
                  <a:cubicBezTo>
                    <a:pt x="277" y="836"/>
                    <a:pt x="40" y="461"/>
                    <a:pt x="2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6"/>
            <p:cNvSpPr/>
            <p:nvPr/>
          </p:nvSpPr>
          <p:spPr>
            <a:xfrm>
              <a:off x="6019400" y="1867125"/>
              <a:ext cx="27550" cy="28225"/>
            </a:xfrm>
            <a:custGeom>
              <a:avLst/>
              <a:gdLst/>
              <a:ahLst/>
              <a:cxnLst/>
              <a:rect l="l" t="t" r="r" b="b"/>
              <a:pathLst>
                <a:path w="1102" h="1129" extrusionOk="0">
                  <a:moveTo>
                    <a:pt x="22" y="1"/>
                  </a:moveTo>
                  <a:cubicBezTo>
                    <a:pt x="8" y="80"/>
                    <a:pt x="1" y="161"/>
                    <a:pt x="2" y="248"/>
                  </a:cubicBezTo>
                  <a:cubicBezTo>
                    <a:pt x="15" y="725"/>
                    <a:pt x="267" y="1115"/>
                    <a:pt x="568" y="1128"/>
                  </a:cubicBezTo>
                  <a:cubicBezTo>
                    <a:pt x="573" y="1128"/>
                    <a:pt x="578" y="1128"/>
                    <a:pt x="582" y="1128"/>
                  </a:cubicBezTo>
                  <a:cubicBezTo>
                    <a:pt x="873" y="1128"/>
                    <a:pt x="1102" y="764"/>
                    <a:pt x="1097" y="301"/>
                  </a:cubicBezTo>
                  <a:cubicBezTo>
                    <a:pt x="1097" y="291"/>
                    <a:pt x="1096" y="282"/>
                    <a:pt x="1094" y="272"/>
                  </a:cubicBezTo>
                  <a:cubicBezTo>
                    <a:pt x="1033" y="615"/>
                    <a:pt x="839" y="859"/>
                    <a:pt x="601" y="859"/>
                  </a:cubicBezTo>
                  <a:cubicBezTo>
                    <a:pt x="596" y="859"/>
                    <a:pt x="591" y="859"/>
                    <a:pt x="585" y="859"/>
                  </a:cubicBezTo>
                  <a:cubicBezTo>
                    <a:pt x="291" y="846"/>
                    <a:pt x="44" y="467"/>
                    <a:pt x="2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6"/>
            <p:cNvSpPr/>
            <p:nvPr/>
          </p:nvSpPr>
          <p:spPr>
            <a:xfrm>
              <a:off x="5992050" y="1861100"/>
              <a:ext cx="28225" cy="28600"/>
            </a:xfrm>
            <a:custGeom>
              <a:avLst/>
              <a:gdLst/>
              <a:ahLst/>
              <a:cxnLst/>
              <a:rect l="l" t="t" r="r" b="b"/>
              <a:pathLst>
                <a:path w="1129" h="1144" extrusionOk="0">
                  <a:moveTo>
                    <a:pt x="19" y="0"/>
                  </a:moveTo>
                  <a:cubicBezTo>
                    <a:pt x="6" y="81"/>
                    <a:pt x="0" y="162"/>
                    <a:pt x="3" y="250"/>
                  </a:cubicBezTo>
                  <a:cubicBezTo>
                    <a:pt x="23" y="733"/>
                    <a:pt x="287" y="1129"/>
                    <a:pt x="591" y="1143"/>
                  </a:cubicBezTo>
                  <a:cubicBezTo>
                    <a:pt x="596" y="1143"/>
                    <a:pt x="602" y="1143"/>
                    <a:pt x="607" y="1143"/>
                  </a:cubicBezTo>
                  <a:cubicBezTo>
                    <a:pt x="902" y="1143"/>
                    <a:pt x="1129" y="775"/>
                    <a:pt x="1117" y="306"/>
                  </a:cubicBezTo>
                  <a:cubicBezTo>
                    <a:pt x="1116" y="296"/>
                    <a:pt x="1115" y="287"/>
                    <a:pt x="1114" y="277"/>
                  </a:cubicBezTo>
                  <a:cubicBezTo>
                    <a:pt x="1057" y="623"/>
                    <a:pt x="863" y="870"/>
                    <a:pt x="622" y="870"/>
                  </a:cubicBezTo>
                  <a:cubicBezTo>
                    <a:pt x="617" y="870"/>
                    <a:pt x="611" y="870"/>
                    <a:pt x="606" y="870"/>
                  </a:cubicBezTo>
                  <a:cubicBezTo>
                    <a:pt x="307" y="857"/>
                    <a:pt x="48" y="473"/>
                    <a:pt x="1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6"/>
            <p:cNvSpPr/>
            <p:nvPr/>
          </p:nvSpPr>
          <p:spPr>
            <a:xfrm>
              <a:off x="5933225" y="1852325"/>
              <a:ext cx="29725" cy="29325"/>
            </a:xfrm>
            <a:custGeom>
              <a:avLst/>
              <a:gdLst/>
              <a:ahLst/>
              <a:cxnLst/>
              <a:rect l="l" t="t" r="r" b="b"/>
              <a:pathLst>
                <a:path w="1189" h="1173" extrusionOk="0">
                  <a:moveTo>
                    <a:pt x="15" y="1"/>
                  </a:moveTo>
                  <a:cubicBezTo>
                    <a:pt x="5" y="82"/>
                    <a:pt x="0" y="168"/>
                    <a:pt x="6" y="257"/>
                  </a:cubicBezTo>
                  <a:cubicBezTo>
                    <a:pt x="43" y="751"/>
                    <a:pt x="330" y="1158"/>
                    <a:pt x="644" y="1172"/>
                  </a:cubicBezTo>
                  <a:cubicBezTo>
                    <a:pt x="649" y="1172"/>
                    <a:pt x="655" y="1172"/>
                    <a:pt x="660" y="1172"/>
                  </a:cubicBezTo>
                  <a:cubicBezTo>
                    <a:pt x="966" y="1172"/>
                    <a:pt x="1189" y="798"/>
                    <a:pt x="1160" y="316"/>
                  </a:cubicBezTo>
                  <a:cubicBezTo>
                    <a:pt x="1160" y="306"/>
                    <a:pt x="1158" y="297"/>
                    <a:pt x="1157" y="287"/>
                  </a:cubicBezTo>
                  <a:cubicBezTo>
                    <a:pt x="1109" y="641"/>
                    <a:pt x="918" y="893"/>
                    <a:pt x="668" y="893"/>
                  </a:cubicBezTo>
                  <a:cubicBezTo>
                    <a:pt x="662" y="893"/>
                    <a:pt x="656" y="893"/>
                    <a:pt x="650" y="893"/>
                  </a:cubicBezTo>
                  <a:cubicBezTo>
                    <a:pt x="341" y="879"/>
                    <a:pt x="61" y="484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6"/>
            <p:cNvSpPr/>
            <p:nvPr/>
          </p:nvSpPr>
          <p:spPr>
            <a:xfrm>
              <a:off x="5903800" y="1848375"/>
              <a:ext cx="30450" cy="29625"/>
            </a:xfrm>
            <a:custGeom>
              <a:avLst/>
              <a:gdLst/>
              <a:ahLst/>
              <a:cxnLst/>
              <a:rect l="l" t="t" r="r" b="b"/>
              <a:pathLst>
                <a:path w="1218" h="1185" extrusionOk="0">
                  <a:moveTo>
                    <a:pt x="13" y="0"/>
                  </a:moveTo>
                  <a:cubicBezTo>
                    <a:pt x="5" y="82"/>
                    <a:pt x="1" y="167"/>
                    <a:pt x="10" y="259"/>
                  </a:cubicBezTo>
                  <a:cubicBezTo>
                    <a:pt x="54" y="758"/>
                    <a:pt x="350" y="1170"/>
                    <a:pt x="671" y="1184"/>
                  </a:cubicBezTo>
                  <a:cubicBezTo>
                    <a:pt x="677" y="1184"/>
                    <a:pt x="683" y="1185"/>
                    <a:pt x="689" y="1185"/>
                  </a:cubicBezTo>
                  <a:cubicBezTo>
                    <a:pt x="999" y="1185"/>
                    <a:pt x="1218" y="805"/>
                    <a:pt x="1182" y="319"/>
                  </a:cubicBezTo>
                  <a:cubicBezTo>
                    <a:pt x="1181" y="309"/>
                    <a:pt x="1180" y="301"/>
                    <a:pt x="1178" y="291"/>
                  </a:cubicBezTo>
                  <a:cubicBezTo>
                    <a:pt x="1134" y="648"/>
                    <a:pt x="945" y="903"/>
                    <a:pt x="691" y="903"/>
                  </a:cubicBezTo>
                  <a:cubicBezTo>
                    <a:pt x="685" y="903"/>
                    <a:pt x="679" y="903"/>
                    <a:pt x="673" y="903"/>
                  </a:cubicBezTo>
                  <a:cubicBezTo>
                    <a:pt x="358" y="888"/>
                    <a:pt x="67" y="489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6"/>
            <p:cNvSpPr/>
            <p:nvPr/>
          </p:nvSpPr>
          <p:spPr>
            <a:xfrm>
              <a:off x="5874150" y="1841875"/>
              <a:ext cx="31225" cy="30100"/>
            </a:xfrm>
            <a:custGeom>
              <a:avLst/>
              <a:gdLst/>
              <a:ahLst/>
              <a:cxnLst/>
              <a:rect l="l" t="t" r="r" b="b"/>
              <a:pathLst>
                <a:path w="1249" h="1204" extrusionOk="0">
                  <a:moveTo>
                    <a:pt x="9" y="0"/>
                  </a:moveTo>
                  <a:cubicBezTo>
                    <a:pt x="2" y="84"/>
                    <a:pt x="0" y="171"/>
                    <a:pt x="9" y="264"/>
                  </a:cubicBezTo>
                  <a:cubicBezTo>
                    <a:pt x="63" y="771"/>
                    <a:pt x="371" y="1188"/>
                    <a:pt x="698" y="1203"/>
                  </a:cubicBezTo>
                  <a:cubicBezTo>
                    <a:pt x="704" y="1203"/>
                    <a:pt x="710" y="1203"/>
                    <a:pt x="716" y="1203"/>
                  </a:cubicBezTo>
                  <a:cubicBezTo>
                    <a:pt x="1032" y="1203"/>
                    <a:pt x="1249" y="819"/>
                    <a:pt x="1204" y="327"/>
                  </a:cubicBezTo>
                  <a:cubicBezTo>
                    <a:pt x="1203" y="317"/>
                    <a:pt x="1201" y="307"/>
                    <a:pt x="1199" y="297"/>
                  </a:cubicBezTo>
                  <a:cubicBezTo>
                    <a:pt x="1161" y="660"/>
                    <a:pt x="972" y="918"/>
                    <a:pt x="714" y="918"/>
                  </a:cubicBezTo>
                  <a:cubicBezTo>
                    <a:pt x="708" y="918"/>
                    <a:pt x="702" y="918"/>
                    <a:pt x="695" y="918"/>
                  </a:cubicBezTo>
                  <a:cubicBezTo>
                    <a:pt x="375" y="901"/>
                    <a:pt x="72" y="497"/>
                    <a:pt x="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6"/>
            <p:cNvSpPr/>
            <p:nvPr/>
          </p:nvSpPr>
          <p:spPr>
            <a:xfrm>
              <a:off x="5811650" y="1835200"/>
              <a:ext cx="32850" cy="30775"/>
            </a:xfrm>
            <a:custGeom>
              <a:avLst/>
              <a:gdLst/>
              <a:ahLst/>
              <a:cxnLst/>
              <a:rect l="l" t="t" r="r" b="b"/>
              <a:pathLst>
                <a:path w="1314" h="1231" extrusionOk="0">
                  <a:moveTo>
                    <a:pt x="5" y="1"/>
                  </a:moveTo>
                  <a:lnTo>
                    <a:pt x="5" y="1"/>
                  </a:lnTo>
                  <a:cubicBezTo>
                    <a:pt x="0" y="86"/>
                    <a:pt x="2" y="175"/>
                    <a:pt x="14" y="270"/>
                  </a:cubicBezTo>
                  <a:cubicBezTo>
                    <a:pt x="87" y="787"/>
                    <a:pt x="420" y="1215"/>
                    <a:pt x="757" y="1230"/>
                  </a:cubicBezTo>
                  <a:cubicBezTo>
                    <a:pt x="764" y="1230"/>
                    <a:pt x="770" y="1230"/>
                    <a:pt x="777" y="1230"/>
                  </a:cubicBezTo>
                  <a:cubicBezTo>
                    <a:pt x="1103" y="1230"/>
                    <a:pt x="1314" y="839"/>
                    <a:pt x="1251" y="336"/>
                  </a:cubicBezTo>
                  <a:cubicBezTo>
                    <a:pt x="1250" y="326"/>
                    <a:pt x="1247" y="316"/>
                    <a:pt x="1246" y="306"/>
                  </a:cubicBezTo>
                  <a:cubicBezTo>
                    <a:pt x="1218" y="676"/>
                    <a:pt x="1032" y="939"/>
                    <a:pt x="766" y="939"/>
                  </a:cubicBezTo>
                  <a:cubicBezTo>
                    <a:pt x="759" y="939"/>
                    <a:pt x="753" y="939"/>
                    <a:pt x="746" y="938"/>
                  </a:cubicBezTo>
                  <a:cubicBezTo>
                    <a:pt x="414" y="922"/>
                    <a:pt x="87" y="508"/>
                    <a:pt x="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6"/>
            <p:cNvSpPr/>
            <p:nvPr/>
          </p:nvSpPr>
          <p:spPr>
            <a:xfrm>
              <a:off x="5779875" y="1830925"/>
              <a:ext cx="33700" cy="31150"/>
            </a:xfrm>
            <a:custGeom>
              <a:avLst/>
              <a:gdLst/>
              <a:ahLst/>
              <a:cxnLst/>
              <a:rect l="l" t="t" r="r" b="b"/>
              <a:pathLst>
                <a:path w="1348" h="1246" extrusionOk="0">
                  <a:moveTo>
                    <a:pt x="4" y="1"/>
                  </a:moveTo>
                  <a:cubicBezTo>
                    <a:pt x="1" y="87"/>
                    <a:pt x="3" y="177"/>
                    <a:pt x="18" y="272"/>
                  </a:cubicBezTo>
                  <a:cubicBezTo>
                    <a:pt x="100" y="796"/>
                    <a:pt x="446" y="1229"/>
                    <a:pt x="790" y="1245"/>
                  </a:cubicBezTo>
                  <a:cubicBezTo>
                    <a:pt x="797" y="1245"/>
                    <a:pt x="803" y="1245"/>
                    <a:pt x="810" y="1245"/>
                  </a:cubicBezTo>
                  <a:cubicBezTo>
                    <a:pt x="1140" y="1245"/>
                    <a:pt x="1348" y="849"/>
                    <a:pt x="1278" y="341"/>
                  </a:cubicBezTo>
                  <a:cubicBezTo>
                    <a:pt x="1275" y="330"/>
                    <a:pt x="1273" y="320"/>
                    <a:pt x="1270" y="310"/>
                  </a:cubicBezTo>
                  <a:cubicBezTo>
                    <a:pt x="1249" y="684"/>
                    <a:pt x="1063" y="950"/>
                    <a:pt x="793" y="950"/>
                  </a:cubicBezTo>
                  <a:cubicBezTo>
                    <a:pt x="786" y="950"/>
                    <a:pt x="779" y="950"/>
                    <a:pt x="772" y="950"/>
                  </a:cubicBezTo>
                  <a:cubicBezTo>
                    <a:pt x="434" y="933"/>
                    <a:pt x="96" y="513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6"/>
            <p:cNvSpPr/>
            <p:nvPr/>
          </p:nvSpPr>
          <p:spPr>
            <a:xfrm>
              <a:off x="5747650" y="1823975"/>
              <a:ext cx="34625" cy="31625"/>
            </a:xfrm>
            <a:custGeom>
              <a:avLst/>
              <a:gdLst/>
              <a:ahLst/>
              <a:cxnLst/>
              <a:rect l="l" t="t" r="r" b="b"/>
              <a:pathLst>
                <a:path w="1385" h="1265" extrusionOk="0">
                  <a:moveTo>
                    <a:pt x="3" y="1"/>
                  </a:moveTo>
                  <a:cubicBezTo>
                    <a:pt x="0" y="89"/>
                    <a:pt x="4" y="179"/>
                    <a:pt x="20" y="277"/>
                  </a:cubicBezTo>
                  <a:cubicBezTo>
                    <a:pt x="113" y="808"/>
                    <a:pt x="473" y="1248"/>
                    <a:pt x="822" y="1264"/>
                  </a:cubicBezTo>
                  <a:cubicBezTo>
                    <a:pt x="829" y="1264"/>
                    <a:pt x="837" y="1265"/>
                    <a:pt x="844" y="1265"/>
                  </a:cubicBezTo>
                  <a:cubicBezTo>
                    <a:pt x="1180" y="1265"/>
                    <a:pt x="1385" y="863"/>
                    <a:pt x="1303" y="349"/>
                  </a:cubicBezTo>
                  <a:cubicBezTo>
                    <a:pt x="1302" y="338"/>
                    <a:pt x="1298" y="328"/>
                    <a:pt x="1297" y="316"/>
                  </a:cubicBezTo>
                  <a:cubicBezTo>
                    <a:pt x="1281" y="696"/>
                    <a:pt x="1097" y="965"/>
                    <a:pt x="822" y="965"/>
                  </a:cubicBezTo>
                  <a:cubicBezTo>
                    <a:pt x="815" y="965"/>
                    <a:pt x="807" y="965"/>
                    <a:pt x="799" y="965"/>
                  </a:cubicBezTo>
                  <a:cubicBezTo>
                    <a:pt x="455" y="947"/>
                    <a:pt x="104" y="521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6"/>
            <p:cNvSpPr/>
            <p:nvPr/>
          </p:nvSpPr>
          <p:spPr>
            <a:xfrm>
              <a:off x="5716475" y="1258150"/>
              <a:ext cx="451775" cy="469500"/>
            </a:xfrm>
            <a:custGeom>
              <a:avLst/>
              <a:gdLst/>
              <a:ahLst/>
              <a:cxnLst/>
              <a:rect l="l" t="t" r="r" b="b"/>
              <a:pathLst>
                <a:path w="18071" h="18780" extrusionOk="0">
                  <a:moveTo>
                    <a:pt x="11003" y="0"/>
                  </a:moveTo>
                  <a:cubicBezTo>
                    <a:pt x="8125" y="0"/>
                    <a:pt x="5208" y="926"/>
                    <a:pt x="4431" y="1364"/>
                  </a:cubicBezTo>
                  <a:cubicBezTo>
                    <a:pt x="2884" y="2235"/>
                    <a:pt x="1" y="17369"/>
                    <a:pt x="705" y="17369"/>
                  </a:cubicBezTo>
                  <a:cubicBezTo>
                    <a:pt x="707" y="17369"/>
                    <a:pt x="708" y="17369"/>
                    <a:pt x="710" y="17369"/>
                  </a:cubicBezTo>
                  <a:cubicBezTo>
                    <a:pt x="1069" y="17328"/>
                    <a:pt x="1460" y="17310"/>
                    <a:pt x="1874" y="17310"/>
                  </a:cubicBezTo>
                  <a:cubicBezTo>
                    <a:pt x="5595" y="17310"/>
                    <a:pt x="11239" y="18780"/>
                    <a:pt x="13255" y="18780"/>
                  </a:cubicBezTo>
                  <a:cubicBezTo>
                    <a:pt x="13573" y="18780"/>
                    <a:pt x="13801" y="18743"/>
                    <a:pt x="13916" y="18658"/>
                  </a:cubicBezTo>
                  <a:cubicBezTo>
                    <a:pt x="14847" y="17977"/>
                    <a:pt x="18070" y="7795"/>
                    <a:pt x="17326" y="4120"/>
                  </a:cubicBezTo>
                  <a:cubicBezTo>
                    <a:pt x="16677" y="912"/>
                    <a:pt x="13859" y="0"/>
                    <a:pt x="11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6"/>
            <p:cNvSpPr/>
            <p:nvPr/>
          </p:nvSpPr>
          <p:spPr>
            <a:xfrm>
              <a:off x="6009975" y="1688025"/>
              <a:ext cx="31500" cy="23450"/>
            </a:xfrm>
            <a:custGeom>
              <a:avLst/>
              <a:gdLst/>
              <a:ahLst/>
              <a:cxnLst/>
              <a:rect l="l" t="t" r="r" b="b"/>
              <a:pathLst>
                <a:path w="1260" h="938" extrusionOk="0">
                  <a:moveTo>
                    <a:pt x="15" y="0"/>
                  </a:moveTo>
                  <a:cubicBezTo>
                    <a:pt x="6" y="64"/>
                    <a:pt x="1" y="132"/>
                    <a:pt x="10" y="203"/>
                  </a:cubicBezTo>
                  <a:cubicBezTo>
                    <a:pt x="52" y="596"/>
                    <a:pt x="358" y="924"/>
                    <a:pt x="691" y="937"/>
                  </a:cubicBezTo>
                  <a:cubicBezTo>
                    <a:pt x="697" y="937"/>
                    <a:pt x="704" y="937"/>
                    <a:pt x="710" y="937"/>
                  </a:cubicBezTo>
                  <a:cubicBezTo>
                    <a:pt x="1034" y="937"/>
                    <a:pt x="1259" y="632"/>
                    <a:pt x="1217" y="248"/>
                  </a:cubicBezTo>
                  <a:cubicBezTo>
                    <a:pt x="1216" y="239"/>
                    <a:pt x="1214" y="232"/>
                    <a:pt x="1212" y="224"/>
                  </a:cubicBezTo>
                  <a:cubicBezTo>
                    <a:pt x="1171" y="508"/>
                    <a:pt x="975" y="711"/>
                    <a:pt x="711" y="711"/>
                  </a:cubicBezTo>
                  <a:cubicBezTo>
                    <a:pt x="705" y="711"/>
                    <a:pt x="698" y="711"/>
                    <a:pt x="692" y="710"/>
                  </a:cubicBezTo>
                  <a:cubicBezTo>
                    <a:pt x="365" y="698"/>
                    <a:pt x="67" y="382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6"/>
            <p:cNvSpPr/>
            <p:nvPr/>
          </p:nvSpPr>
          <p:spPr>
            <a:xfrm>
              <a:off x="5980000" y="1685025"/>
              <a:ext cx="31200" cy="23425"/>
            </a:xfrm>
            <a:custGeom>
              <a:avLst/>
              <a:gdLst/>
              <a:ahLst/>
              <a:cxnLst/>
              <a:rect l="l" t="t" r="r" b="b"/>
              <a:pathLst>
                <a:path w="1248" h="937" extrusionOk="0">
                  <a:moveTo>
                    <a:pt x="2" y="33"/>
                  </a:moveTo>
                  <a:cubicBezTo>
                    <a:pt x="2" y="33"/>
                    <a:pt x="2" y="33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lose/>
                  <a:moveTo>
                    <a:pt x="3" y="1"/>
                  </a:moveTo>
                  <a:cubicBezTo>
                    <a:pt x="1" y="11"/>
                    <a:pt x="3" y="23"/>
                    <a:pt x="2" y="33"/>
                  </a:cubicBezTo>
                  <a:lnTo>
                    <a:pt x="2" y="33"/>
                  </a:lnTo>
                  <a:cubicBezTo>
                    <a:pt x="2" y="32"/>
                    <a:pt x="3" y="31"/>
                    <a:pt x="3" y="29"/>
                  </a:cubicBezTo>
                  <a:cubicBezTo>
                    <a:pt x="4" y="37"/>
                    <a:pt x="7" y="45"/>
                    <a:pt x="8" y="52"/>
                  </a:cubicBezTo>
                  <a:cubicBezTo>
                    <a:pt x="16" y="119"/>
                    <a:pt x="12" y="181"/>
                    <a:pt x="4" y="241"/>
                  </a:cubicBezTo>
                  <a:cubicBezTo>
                    <a:pt x="62" y="616"/>
                    <a:pt x="356" y="925"/>
                    <a:pt x="679" y="936"/>
                  </a:cubicBezTo>
                  <a:cubicBezTo>
                    <a:pt x="686" y="936"/>
                    <a:pt x="693" y="936"/>
                    <a:pt x="699" y="936"/>
                  </a:cubicBezTo>
                  <a:cubicBezTo>
                    <a:pt x="1022" y="936"/>
                    <a:pt x="1248" y="633"/>
                    <a:pt x="1205" y="247"/>
                  </a:cubicBezTo>
                  <a:cubicBezTo>
                    <a:pt x="1205" y="240"/>
                    <a:pt x="1201" y="232"/>
                    <a:pt x="1201" y="223"/>
                  </a:cubicBezTo>
                  <a:cubicBezTo>
                    <a:pt x="1159" y="507"/>
                    <a:pt x="963" y="711"/>
                    <a:pt x="700" y="711"/>
                  </a:cubicBezTo>
                  <a:cubicBezTo>
                    <a:pt x="693" y="711"/>
                    <a:pt x="687" y="711"/>
                    <a:pt x="681" y="711"/>
                  </a:cubicBezTo>
                  <a:cubicBezTo>
                    <a:pt x="354" y="699"/>
                    <a:pt x="55" y="383"/>
                    <a:pt x="3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6"/>
            <p:cNvSpPr/>
            <p:nvPr/>
          </p:nvSpPr>
          <p:spPr>
            <a:xfrm>
              <a:off x="5949775" y="1680175"/>
              <a:ext cx="30600" cy="23400"/>
            </a:xfrm>
            <a:custGeom>
              <a:avLst/>
              <a:gdLst/>
              <a:ahLst/>
              <a:cxnLst/>
              <a:rect l="l" t="t" r="r" b="b"/>
              <a:pathLst>
                <a:path w="1224" h="936" extrusionOk="0">
                  <a:moveTo>
                    <a:pt x="14" y="0"/>
                  </a:moveTo>
                  <a:cubicBezTo>
                    <a:pt x="6" y="64"/>
                    <a:pt x="1" y="131"/>
                    <a:pt x="9" y="201"/>
                  </a:cubicBezTo>
                  <a:cubicBezTo>
                    <a:pt x="52" y="595"/>
                    <a:pt x="358" y="923"/>
                    <a:pt x="691" y="935"/>
                  </a:cubicBezTo>
                  <a:cubicBezTo>
                    <a:pt x="697" y="935"/>
                    <a:pt x="703" y="936"/>
                    <a:pt x="709" y="936"/>
                  </a:cubicBezTo>
                  <a:cubicBezTo>
                    <a:pt x="978" y="936"/>
                    <a:pt x="1177" y="726"/>
                    <a:pt x="1213" y="434"/>
                  </a:cubicBezTo>
                  <a:cubicBezTo>
                    <a:pt x="1221" y="375"/>
                    <a:pt x="1224" y="312"/>
                    <a:pt x="1217" y="246"/>
                  </a:cubicBezTo>
                  <a:cubicBezTo>
                    <a:pt x="1216" y="239"/>
                    <a:pt x="1213" y="231"/>
                    <a:pt x="1212" y="223"/>
                  </a:cubicBezTo>
                  <a:cubicBezTo>
                    <a:pt x="1212" y="225"/>
                    <a:pt x="1211" y="226"/>
                    <a:pt x="1211" y="228"/>
                  </a:cubicBezTo>
                  <a:cubicBezTo>
                    <a:pt x="1168" y="509"/>
                    <a:pt x="973" y="709"/>
                    <a:pt x="711" y="709"/>
                  </a:cubicBezTo>
                  <a:cubicBezTo>
                    <a:pt x="705" y="709"/>
                    <a:pt x="698" y="709"/>
                    <a:pt x="692" y="709"/>
                  </a:cubicBezTo>
                  <a:cubicBezTo>
                    <a:pt x="365" y="698"/>
                    <a:pt x="67" y="382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6"/>
            <p:cNvSpPr/>
            <p:nvPr/>
          </p:nvSpPr>
          <p:spPr>
            <a:xfrm>
              <a:off x="5897650" y="1660850"/>
              <a:ext cx="32575" cy="21275"/>
            </a:xfrm>
            <a:custGeom>
              <a:avLst/>
              <a:gdLst/>
              <a:ahLst/>
              <a:cxnLst/>
              <a:rect l="l" t="t" r="r" b="b"/>
              <a:pathLst>
                <a:path w="1303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5"/>
                    <a:pt x="3" y="133"/>
                    <a:pt x="18" y="202"/>
                  </a:cubicBezTo>
                  <a:cubicBezTo>
                    <a:pt x="97" y="570"/>
                    <a:pt x="405" y="851"/>
                    <a:pt x="721" y="851"/>
                  </a:cubicBezTo>
                  <a:cubicBezTo>
                    <a:pt x="737" y="851"/>
                    <a:pt x="752" y="850"/>
                    <a:pt x="768" y="849"/>
                  </a:cubicBezTo>
                  <a:cubicBezTo>
                    <a:pt x="1100" y="820"/>
                    <a:pt x="1303" y="483"/>
                    <a:pt x="1220" y="97"/>
                  </a:cubicBezTo>
                  <a:cubicBezTo>
                    <a:pt x="1217" y="88"/>
                    <a:pt x="1215" y="82"/>
                    <a:pt x="1212" y="74"/>
                  </a:cubicBezTo>
                  <a:cubicBezTo>
                    <a:pt x="1199" y="368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1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6"/>
            <p:cNvSpPr/>
            <p:nvPr/>
          </p:nvSpPr>
          <p:spPr>
            <a:xfrm>
              <a:off x="5867425" y="1661625"/>
              <a:ext cx="32475" cy="21325"/>
            </a:xfrm>
            <a:custGeom>
              <a:avLst/>
              <a:gdLst/>
              <a:ahLst/>
              <a:cxnLst/>
              <a:rect l="l" t="t" r="r" b="b"/>
              <a:pathLst>
                <a:path w="1299" h="853" extrusionOk="0">
                  <a:moveTo>
                    <a:pt x="0" y="1"/>
                  </a:moveTo>
                  <a:cubicBezTo>
                    <a:pt x="0" y="12"/>
                    <a:pt x="3" y="23"/>
                    <a:pt x="3" y="34"/>
                  </a:cubicBezTo>
                  <a:cubicBezTo>
                    <a:pt x="3" y="33"/>
                    <a:pt x="4" y="31"/>
                    <a:pt x="4" y="29"/>
                  </a:cubicBezTo>
                  <a:cubicBezTo>
                    <a:pt x="5" y="37"/>
                    <a:pt x="9" y="45"/>
                    <a:pt x="10" y="52"/>
                  </a:cubicBezTo>
                  <a:cubicBezTo>
                    <a:pt x="24" y="117"/>
                    <a:pt x="28" y="179"/>
                    <a:pt x="27" y="241"/>
                  </a:cubicBezTo>
                  <a:cubicBezTo>
                    <a:pt x="118" y="590"/>
                    <a:pt x="414" y="852"/>
                    <a:pt x="720" y="852"/>
                  </a:cubicBezTo>
                  <a:cubicBezTo>
                    <a:pt x="735" y="852"/>
                    <a:pt x="751" y="852"/>
                    <a:pt x="766" y="850"/>
                  </a:cubicBezTo>
                  <a:cubicBezTo>
                    <a:pt x="1098" y="820"/>
                    <a:pt x="1299" y="483"/>
                    <a:pt x="1216" y="97"/>
                  </a:cubicBezTo>
                  <a:cubicBezTo>
                    <a:pt x="1214" y="90"/>
                    <a:pt x="1211" y="82"/>
                    <a:pt x="1209" y="75"/>
                  </a:cubicBezTo>
                  <a:cubicBezTo>
                    <a:pt x="1197" y="369"/>
                    <a:pt x="1015" y="600"/>
                    <a:pt x="743" y="624"/>
                  </a:cubicBezTo>
                  <a:cubicBezTo>
                    <a:pt x="728" y="625"/>
                    <a:pt x="712" y="626"/>
                    <a:pt x="696" y="626"/>
                  </a:cubicBezTo>
                  <a:cubicBezTo>
                    <a:pt x="388" y="626"/>
                    <a:pt x="86" y="357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6"/>
            <p:cNvSpPr/>
            <p:nvPr/>
          </p:nvSpPr>
          <p:spPr>
            <a:xfrm>
              <a:off x="5837200" y="1660525"/>
              <a:ext cx="30925" cy="21275"/>
            </a:xfrm>
            <a:custGeom>
              <a:avLst/>
              <a:gdLst/>
              <a:ahLst/>
              <a:cxnLst/>
              <a:rect l="l" t="t" r="r" b="b"/>
              <a:pathLst>
                <a:path w="1237" h="851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66"/>
                    <a:pt x="4" y="133"/>
                    <a:pt x="18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045" y="824"/>
                    <a:pt x="1228" y="586"/>
                    <a:pt x="1236" y="285"/>
                  </a:cubicBezTo>
                  <a:cubicBezTo>
                    <a:pt x="1237" y="223"/>
                    <a:pt x="1233" y="161"/>
                    <a:pt x="1219" y="96"/>
                  </a:cubicBezTo>
                  <a:cubicBezTo>
                    <a:pt x="1218" y="89"/>
                    <a:pt x="1214" y="81"/>
                    <a:pt x="1213" y="73"/>
                  </a:cubicBezTo>
                  <a:cubicBezTo>
                    <a:pt x="1213" y="75"/>
                    <a:pt x="1212" y="77"/>
                    <a:pt x="1212" y="78"/>
                  </a:cubicBezTo>
                  <a:cubicBezTo>
                    <a:pt x="1197" y="370"/>
                    <a:pt x="1017" y="600"/>
                    <a:pt x="747" y="624"/>
                  </a:cubicBezTo>
                  <a:cubicBezTo>
                    <a:pt x="732" y="625"/>
                    <a:pt x="717" y="626"/>
                    <a:pt x="702" y="626"/>
                  </a:cubicBezTo>
                  <a:cubicBezTo>
                    <a:pt x="392" y="626"/>
                    <a:pt x="90" y="357"/>
                    <a:pt x="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6"/>
            <p:cNvSpPr/>
            <p:nvPr/>
          </p:nvSpPr>
          <p:spPr>
            <a:xfrm>
              <a:off x="5784025" y="1667625"/>
              <a:ext cx="32575" cy="21300"/>
            </a:xfrm>
            <a:custGeom>
              <a:avLst/>
              <a:gdLst/>
              <a:ahLst/>
              <a:cxnLst/>
              <a:rect l="l" t="t" r="r" b="b"/>
              <a:pathLst>
                <a:path w="1303" h="852" extrusionOk="0">
                  <a:moveTo>
                    <a:pt x="3" y="1"/>
                  </a:moveTo>
                  <a:cubicBezTo>
                    <a:pt x="1" y="66"/>
                    <a:pt x="3" y="133"/>
                    <a:pt x="18" y="203"/>
                  </a:cubicBezTo>
                  <a:cubicBezTo>
                    <a:pt x="97" y="571"/>
                    <a:pt x="406" y="851"/>
                    <a:pt x="723" y="851"/>
                  </a:cubicBezTo>
                  <a:cubicBezTo>
                    <a:pt x="738" y="851"/>
                    <a:pt x="753" y="850"/>
                    <a:pt x="768" y="849"/>
                  </a:cubicBezTo>
                  <a:cubicBezTo>
                    <a:pt x="1100" y="820"/>
                    <a:pt x="1303" y="483"/>
                    <a:pt x="1220" y="97"/>
                  </a:cubicBezTo>
                  <a:cubicBezTo>
                    <a:pt x="1217" y="89"/>
                    <a:pt x="1215" y="82"/>
                    <a:pt x="1212" y="74"/>
                  </a:cubicBezTo>
                  <a:cubicBezTo>
                    <a:pt x="1200" y="369"/>
                    <a:pt x="1019" y="600"/>
                    <a:pt x="747" y="624"/>
                  </a:cubicBezTo>
                  <a:cubicBezTo>
                    <a:pt x="732" y="625"/>
                    <a:pt x="716" y="626"/>
                    <a:pt x="700" y="626"/>
                  </a:cubicBezTo>
                  <a:cubicBezTo>
                    <a:pt x="391" y="626"/>
                    <a:pt x="90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6"/>
            <p:cNvSpPr/>
            <p:nvPr/>
          </p:nvSpPr>
          <p:spPr>
            <a:xfrm>
              <a:off x="5753800" y="1668425"/>
              <a:ext cx="32475" cy="21275"/>
            </a:xfrm>
            <a:custGeom>
              <a:avLst/>
              <a:gdLst/>
              <a:ahLst/>
              <a:cxnLst/>
              <a:rect l="l" t="t" r="r" b="b"/>
              <a:pathLst>
                <a:path w="1299" h="851" extrusionOk="0">
                  <a:moveTo>
                    <a:pt x="0" y="0"/>
                  </a:moveTo>
                  <a:cubicBezTo>
                    <a:pt x="0" y="11"/>
                    <a:pt x="3" y="23"/>
                    <a:pt x="3" y="34"/>
                  </a:cubicBezTo>
                  <a:cubicBezTo>
                    <a:pt x="3" y="31"/>
                    <a:pt x="4" y="30"/>
                    <a:pt x="4" y="29"/>
                  </a:cubicBezTo>
                  <a:cubicBezTo>
                    <a:pt x="5" y="36"/>
                    <a:pt x="9" y="44"/>
                    <a:pt x="10" y="52"/>
                  </a:cubicBezTo>
                  <a:cubicBezTo>
                    <a:pt x="24" y="116"/>
                    <a:pt x="28" y="179"/>
                    <a:pt x="27" y="239"/>
                  </a:cubicBezTo>
                  <a:cubicBezTo>
                    <a:pt x="118" y="588"/>
                    <a:pt x="414" y="851"/>
                    <a:pt x="719" y="851"/>
                  </a:cubicBezTo>
                  <a:cubicBezTo>
                    <a:pt x="734" y="851"/>
                    <a:pt x="750" y="850"/>
                    <a:pt x="766" y="848"/>
                  </a:cubicBezTo>
                  <a:cubicBezTo>
                    <a:pt x="1098" y="820"/>
                    <a:pt x="1299" y="483"/>
                    <a:pt x="1217" y="97"/>
                  </a:cubicBezTo>
                  <a:cubicBezTo>
                    <a:pt x="1215" y="88"/>
                    <a:pt x="1212" y="82"/>
                    <a:pt x="1210" y="73"/>
                  </a:cubicBezTo>
                  <a:cubicBezTo>
                    <a:pt x="1197" y="368"/>
                    <a:pt x="1016" y="600"/>
                    <a:pt x="744" y="623"/>
                  </a:cubicBezTo>
                  <a:cubicBezTo>
                    <a:pt x="729" y="625"/>
                    <a:pt x="713" y="626"/>
                    <a:pt x="698" y="626"/>
                  </a:cubicBezTo>
                  <a:cubicBezTo>
                    <a:pt x="388" y="626"/>
                    <a:pt x="88" y="35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6"/>
            <p:cNvSpPr/>
            <p:nvPr/>
          </p:nvSpPr>
          <p:spPr>
            <a:xfrm>
              <a:off x="5731400" y="1669125"/>
              <a:ext cx="23125" cy="19450"/>
            </a:xfrm>
            <a:custGeom>
              <a:avLst/>
              <a:gdLst/>
              <a:ahLst/>
              <a:cxnLst/>
              <a:rect l="l" t="t" r="r" b="b"/>
              <a:pathLst>
                <a:path w="925" h="778" extrusionOk="0">
                  <a:moveTo>
                    <a:pt x="900" y="1"/>
                  </a:moveTo>
                  <a:cubicBezTo>
                    <a:pt x="900" y="2"/>
                    <a:pt x="899" y="3"/>
                    <a:pt x="899" y="6"/>
                  </a:cubicBezTo>
                  <a:cubicBezTo>
                    <a:pt x="884" y="298"/>
                    <a:pt x="704" y="526"/>
                    <a:pt x="434" y="550"/>
                  </a:cubicBezTo>
                  <a:cubicBezTo>
                    <a:pt x="419" y="552"/>
                    <a:pt x="403" y="552"/>
                    <a:pt x="388" y="552"/>
                  </a:cubicBezTo>
                  <a:cubicBezTo>
                    <a:pt x="252" y="552"/>
                    <a:pt x="117" y="498"/>
                    <a:pt x="0" y="408"/>
                  </a:cubicBezTo>
                  <a:lnTo>
                    <a:pt x="0" y="408"/>
                  </a:lnTo>
                  <a:cubicBezTo>
                    <a:pt x="0" y="487"/>
                    <a:pt x="2" y="559"/>
                    <a:pt x="4" y="621"/>
                  </a:cubicBezTo>
                  <a:cubicBezTo>
                    <a:pt x="125" y="718"/>
                    <a:pt x="267" y="777"/>
                    <a:pt x="411" y="777"/>
                  </a:cubicBezTo>
                  <a:cubicBezTo>
                    <a:pt x="426" y="777"/>
                    <a:pt x="441" y="777"/>
                    <a:pt x="457" y="775"/>
                  </a:cubicBezTo>
                  <a:cubicBezTo>
                    <a:pt x="732" y="751"/>
                    <a:pt x="915" y="513"/>
                    <a:pt x="923" y="211"/>
                  </a:cubicBezTo>
                  <a:cubicBezTo>
                    <a:pt x="924" y="151"/>
                    <a:pt x="920" y="88"/>
                    <a:pt x="906" y="24"/>
                  </a:cubicBezTo>
                  <a:cubicBezTo>
                    <a:pt x="905" y="15"/>
                    <a:pt x="901" y="8"/>
                    <a:pt x="90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6"/>
            <p:cNvSpPr/>
            <p:nvPr/>
          </p:nvSpPr>
          <p:spPr>
            <a:xfrm>
              <a:off x="6063025" y="1716750"/>
              <a:ext cx="2500" cy="8125"/>
            </a:xfrm>
            <a:custGeom>
              <a:avLst/>
              <a:gdLst/>
              <a:ahLst/>
              <a:cxnLst/>
              <a:rect l="l" t="t" r="r" b="b"/>
              <a:pathLst>
                <a:path w="100" h="325" extrusionOk="0">
                  <a:moveTo>
                    <a:pt x="14" y="0"/>
                  </a:moveTo>
                  <a:cubicBezTo>
                    <a:pt x="5" y="65"/>
                    <a:pt x="0" y="132"/>
                    <a:pt x="9" y="202"/>
                  </a:cubicBezTo>
                  <a:cubicBezTo>
                    <a:pt x="14" y="245"/>
                    <a:pt x="23" y="285"/>
                    <a:pt x="33" y="324"/>
                  </a:cubicBezTo>
                  <a:cubicBezTo>
                    <a:pt x="39" y="321"/>
                    <a:pt x="48" y="318"/>
                    <a:pt x="54" y="314"/>
                  </a:cubicBezTo>
                  <a:cubicBezTo>
                    <a:pt x="68" y="304"/>
                    <a:pt x="85" y="283"/>
                    <a:pt x="100" y="268"/>
                  </a:cubicBezTo>
                  <a:cubicBezTo>
                    <a:pt x="58" y="186"/>
                    <a:pt x="28" y="96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6"/>
            <p:cNvSpPr/>
            <p:nvPr/>
          </p:nvSpPr>
          <p:spPr>
            <a:xfrm>
              <a:off x="6087525" y="1664900"/>
              <a:ext cx="2775" cy="10300"/>
            </a:xfrm>
            <a:custGeom>
              <a:avLst/>
              <a:gdLst/>
              <a:ahLst/>
              <a:cxnLst/>
              <a:rect l="l" t="t" r="r" b="b"/>
              <a:pathLst>
                <a:path w="111" h="412" extrusionOk="0">
                  <a:moveTo>
                    <a:pt x="15" y="0"/>
                  </a:moveTo>
                  <a:cubicBezTo>
                    <a:pt x="5" y="66"/>
                    <a:pt x="1" y="132"/>
                    <a:pt x="8" y="203"/>
                  </a:cubicBezTo>
                  <a:cubicBezTo>
                    <a:pt x="16" y="277"/>
                    <a:pt x="36" y="346"/>
                    <a:pt x="62" y="411"/>
                  </a:cubicBezTo>
                  <a:cubicBezTo>
                    <a:pt x="77" y="370"/>
                    <a:pt x="94" y="326"/>
                    <a:pt x="110" y="283"/>
                  </a:cubicBezTo>
                  <a:cubicBezTo>
                    <a:pt x="64" y="198"/>
                    <a:pt x="28" y="103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6"/>
            <p:cNvSpPr/>
            <p:nvPr/>
          </p:nvSpPr>
          <p:spPr>
            <a:xfrm>
              <a:off x="6074750" y="1578175"/>
              <a:ext cx="32075" cy="22375"/>
            </a:xfrm>
            <a:custGeom>
              <a:avLst/>
              <a:gdLst/>
              <a:ahLst/>
              <a:cxnLst/>
              <a:rect l="l" t="t" r="r" b="b"/>
              <a:pathLst>
                <a:path w="1283" h="895" extrusionOk="0">
                  <a:moveTo>
                    <a:pt x="8" y="0"/>
                  </a:moveTo>
                  <a:cubicBezTo>
                    <a:pt x="1" y="64"/>
                    <a:pt x="0" y="132"/>
                    <a:pt x="11" y="203"/>
                  </a:cubicBezTo>
                  <a:cubicBezTo>
                    <a:pt x="75" y="588"/>
                    <a:pt x="388" y="894"/>
                    <a:pt x="717" y="894"/>
                  </a:cubicBezTo>
                  <a:cubicBezTo>
                    <a:pt x="721" y="894"/>
                    <a:pt x="725" y="894"/>
                    <a:pt x="729" y="894"/>
                  </a:cubicBezTo>
                  <a:cubicBezTo>
                    <a:pt x="1062" y="885"/>
                    <a:pt x="1282" y="562"/>
                    <a:pt x="1218" y="171"/>
                  </a:cubicBezTo>
                  <a:cubicBezTo>
                    <a:pt x="1217" y="164"/>
                    <a:pt x="1214" y="156"/>
                    <a:pt x="1213" y="149"/>
                  </a:cubicBezTo>
                  <a:cubicBezTo>
                    <a:pt x="1185" y="441"/>
                    <a:pt x="992" y="660"/>
                    <a:pt x="719" y="668"/>
                  </a:cubicBezTo>
                  <a:cubicBezTo>
                    <a:pt x="714" y="668"/>
                    <a:pt x="710" y="668"/>
                    <a:pt x="705" y="668"/>
                  </a:cubicBezTo>
                  <a:cubicBezTo>
                    <a:pt x="383" y="668"/>
                    <a:pt x="78" y="373"/>
                    <a:pt x="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6"/>
            <p:cNvSpPr/>
            <p:nvPr/>
          </p:nvSpPr>
          <p:spPr>
            <a:xfrm>
              <a:off x="6044550" y="1577075"/>
              <a:ext cx="31925" cy="22375"/>
            </a:xfrm>
            <a:custGeom>
              <a:avLst/>
              <a:gdLst/>
              <a:ahLst/>
              <a:cxnLst/>
              <a:rect l="l" t="t" r="r" b="b"/>
              <a:pathLst>
                <a:path w="1277" h="895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0"/>
                    <a:pt x="3" y="23"/>
                    <a:pt x="3" y="33"/>
                  </a:cubicBezTo>
                  <a:cubicBezTo>
                    <a:pt x="3" y="32"/>
                    <a:pt x="4" y="30"/>
                    <a:pt x="4" y="28"/>
                  </a:cubicBezTo>
                  <a:cubicBezTo>
                    <a:pt x="5" y="37"/>
                    <a:pt x="8" y="44"/>
                    <a:pt x="9" y="52"/>
                  </a:cubicBezTo>
                  <a:cubicBezTo>
                    <a:pt x="20" y="117"/>
                    <a:pt x="20" y="180"/>
                    <a:pt x="15" y="240"/>
                  </a:cubicBezTo>
                  <a:cubicBezTo>
                    <a:pt x="92" y="608"/>
                    <a:pt x="393" y="894"/>
                    <a:pt x="712" y="894"/>
                  </a:cubicBezTo>
                  <a:cubicBezTo>
                    <a:pt x="716" y="894"/>
                    <a:pt x="720" y="894"/>
                    <a:pt x="724" y="894"/>
                  </a:cubicBezTo>
                  <a:cubicBezTo>
                    <a:pt x="1057" y="885"/>
                    <a:pt x="1276" y="562"/>
                    <a:pt x="1213" y="171"/>
                  </a:cubicBezTo>
                  <a:cubicBezTo>
                    <a:pt x="1212" y="164"/>
                    <a:pt x="1208" y="156"/>
                    <a:pt x="1207" y="149"/>
                  </a:cubicBezTo>
                  <a:cubicBezTo>
                    <a:pt x="1179" y="441"/>
                    <a:pt x="986" y="660"/>
                    <a:pt x="713" y="668"/>
                  </a:cubicBezTo>
                  <a:cubicBezTo>
                    <a:pt x="708" y="668"/>
                    <a:pt x="704" y="668"/>
                    <a:pt x="699" y="668"/>
                  </a:cubicBezTo>
                  <a:cubicBezTo>
                    <a:pt x="378" y="668"/>
                    <a:pt x="72" y="373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6"/>
            <p:cNvSpPr/>
            <p:nvPr/>
          </p:nvSpPr>
          <p:spPr>
            <a:xfrm>
              <a:off x="6014325" y="1574050"/>
              <a:ext cx="30750" cy="22375"/>
            </a:xfrm>
            <a:custGeom>
              <a:avLst/>
              <a:gdLst/>
              <a:ahLst/>
              <a:cxnLst/>
              <a:rect l="l" t="t" r="r" b="b"/>
              <a:pathLst>
                <a:path w="1230" h="895" extrusionOk="0">
                  <a:moveTo>
                    <a:pt x="8" y="1"/>
                  </a:moveTo>
                  <a:lnTo>
                    <a:pt x="8" y="1"/>
                  </a:lnTo>
                  <a:cubicBezTo>
                    <a:pt x="1" y="66"/>
                    <a:pt x="0" y="133"/>
                    <a:pt x="13" y="204"/>
                  </a:cubicBezTo>
                  <a:cubicBezTo>
                    <a:pt x="75" y="588"/>
                    <a:pt x="387" y="894"/>
                    <a:pt x="715" y="894"/>
                  </a:cubicBezTo>
                  <a:cubicBezTo>
                    <a:pt x="720" y="894"/>
                    <a:pt x="725" y="894"/>
                    <a:pt x="729" y="894"/>
                  </a:cubicBezTo>
                  <a:cubicBezTo>
                    <a:pt x="1007" y="888"/>
                    <a:pt x="1203" y="662"/>
                    <a:pt x="1224" y="361"/>
                  </a:cubicBezTo>
                  <a:cubicBezTo>
                    <a:pt x="1229" y="300"/>
                    <a:pt x="1229" y="238"/>
                    <a:pt x="1218" y="173"/>
                  </a:cubicBezTo>
                  <a:cubicBezTo>
                    <a:pt x="1217" y="165"/>
                    <a:pt x="1214" y="158"/>
                    <a:pt x="1213" y="149"/>
                  </a:cubicBezTo>
                  <a:cubicBezTo>
                    <a:pt x="1213" y="151"/>
                    <a:pt x="1212" y="153"/>
                    <a:pt x="1212" y="154"/>
                  </a:cubicBezTo>
                  <a:cubicBezTo>
                    <a:pt x="1182" y="444"/>
                    <a:pt x="991" y="662"/>
                    <a:pt x="719" y="668"/>
                  </a:cubicBezTo>
                  <a:cubicBezTo>
                    <a:pt x="714" y="668"/>
                    <a:pt x="710" y="668"/>
                    <a:pt x="705" y="668"/>
                  </a:cubicBezTo>
                  <a:cubicBezTo>
                    <a:pt x="383" y="668"/>
                    <a:pt x="78" y="375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6"/>
            <p:cNvSpPr/>
            <p:nvPr/>
          </p:nvSpPr>
          <p:spPr>
            <a:xfrm>
              <a:off x="5921725" y="1567350"/>
              <a:ext cx="32575" cy="21300"/>
            </a:xfrm>
            <a:custGeom>
              <a:avLst/>
              <a:gdLst/>
              <a:ahLst/>
              <a:cxnLst/>
              <a:rect l="l" t="t" r="r" b="b"/>
              <a:pathLst>
                <a:path w="1303" h="852" extrusionOk="0">
                  <a:moveTo>
                    <a:pt x="3" y="1"/>
                  </a:moveTo>
                  <a:cubicBezTo>
                    <a:pt x="0" y="66"/>
                    <a:pt x="3" y="134"/>
                    <a:pt x="18" y="203"/>
                  </a:cubicBezTo>
                  <a:cubicBezTo>
                    <a:pt x="97" y="572"/>
                    <a:pt x="405" y="851"/>
                    <a:pt x="720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100" y="820"/>
                    <a:pt x="1302" y="484"/>
                    <a:pt x="1219" y="98"/>
                  </a:cubicBezTo>
                  <a:cubicBezTo>
                    <a:pt x="1218" y="89"/>
                    <a:pt x="1214" y="83"/>
                    <a:pt x="1212" y="75"/>
                  </a:cubicBezTo>
                  <a:cubicBezTo>
                    <a:pt x="1199" y="369"/>
                    <a:pt x="1018" y="600"/>
                    <a:pt x="747" y="624"/>
                  </a:cubicBezTo>
                  <a:cubicBezTo>
                    <a:pt x="731" y="626"/>
                    <a:pt x="716" y="626"/>
                    <a:pt x="700" y="626"/>
                  </a:cubicBezTo>
                  <a:cubicBezTo>
                    <a:pt x="390" y="626"/>
                    <a:pt x="90" y="358"/>
                    <a:pt x="3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6"/>
            <p:cNvSpPr/>
            <p:nvPr/>
          </p:nvSpPr>
          <p:spPr>
            <a:xfrm>
              <a:off x="5891500" y="1568150"/>
              <a:ext cx="32500" cy="21275"/>
            </a:xfrm>
            <a:custGeom>
              <a:avLst/>
              <a:gdLst/>
              <a:ahLst/>
              <a:cxnLst/>
              <a:rect l="l" t="t" r="r" b="b"/>
              <a:pathLst>
                <a:path w="1300" h="851" extrusionOk="0">
                  <a:moveTo>
                    <a:pt x="1" y="0"/>
                  </a:moveTo>
                  <a:cubicBezTo>
                    <a:pt x="0" y="12"/>
                    <a:pt x="4" y="23"/>
                    <a:pt x="3" y="34"/>
                  </a:cubicBezTo>
                  <a:cubicBezTo>
                    <a:pt x="4" y="32"/>
                    <a:pt x="4" y="30"/>
                    <a:pt x="4" y="29"/>
                  </a:cubicBezTo>
                  <a:cubicBezTo>
                    <a:pt x="6" y="37"/>
                    <a:pt x="9" y="44"/>
                    <a:pt x="11" y="52"/>
                  </a:cubicBezTo>
                  <a:cubicBezTo>
                    <a:pt x="25" y="117"/>
                    <a:pt x="28" y="179"/>
                    <a:pt x="26" y="239"/>
                  </a:cubicBezTo>
                  <a:cubicBezTo>
                    <a:pt x="117" y="588"/>
                    <a:pt x="414" y="851"/>
                    <a:pt x="718" y="851"/>
                  </a:cubicBezTo>
                  <a:cubicBezTo>
                    <a:pt x="734" y="851"/>
                    <a:pt x="750" y="850"/>
                    <a:pt x="766" y="849"/>
                  </a:cubicBezTo>
                  <a:cubicBezTo>
                    <a:pt x="1097" y="820"/>
                    <a:pt x="1300" y="483"/>
                    <a:pt x="1217" y="97"/>
                  </a:cubicBezTo>
                  <a:cubicBezTo>
                    <a:pt x="1215" y="88"/>
                    <a:pt x="1212" y="82"/>
                    <a:pt x="1209" y="73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5"/>
                    <a:pt x="713" y="626"/>
                    <a:pt x="698" y="626"/>
                  </a:cubicBezTo>
                  <a:cubicBezTo>
                    <a:pt x="389" y="626"/>
                    <a:pt x="87" y="357"/>
                    <a:pt x="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6"/>
            <p:cNvSpPr/>
            <p:nvPr/>
          </p:nvSpPr>
          <p:spPr>
            <a:xfrm>
              <a:off x="5861300" y="1567025"/>
              <a:ext cx="30900" cy="21275"/>
            </a:xfrm>
            <a:custGeom>
              <a:avLst/>
              <a:gdLst/>
              <a:ahLst/>
              <a:cxnLst/>
              <a:rect l="l" t="t" r="r" b="b"/>
              <a:pathLst>
                <a:path w="1236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5"/>
                    <a:pt x="3" y="133"/>
                    <a:pt x="18" y="204"/>
                  </a:cubicBezTo>
                  <a:cubicBezTo>
                    <a:pt x="97" y="571"/>
                    <a:pt x="405" y="851"/>
                    <a:pt x="720" y="851"/>
                  </a:cubicBezTo>
                  <a:cubicBezTo>
                    <a:pt x="736" y="851"/>
                    <a:pt x="752" y="850"/>
                    <a:pt x="768" y="848"/>
                  </a:cubicBezTo>
                  <a:cubicBezTo>
                    <a:pt x="1045" y="825"/>
                    <a:pt x="1228" y="586"/>
                    <a:pt x="1234" y="284"/>
                  </a:cubicBezTo>
                  <a:cubicBezTo>
                    <a:pt x="1236" y="224"/>
                    <a:pt x="1233" y="162"/>
                    <a:pt x="1219" y="97"/>
                  </a:cubicBezTo>
                  <a:cubicBezTo>
                    <a:pt x="1217" y="89"/>
                    <a:pt x="1214" y="82"/>
                    <a:pt x="1212" y="74"/>
                  </a:cubicBezTo>
                  <a:cubicBezTo>
                    <a:pt x="1212" y="75"/>
                    <a:pt x="1211" y="77"/>
                    <a:pt x="1211" y="79"/>
                  </a:cubicBezTo>
                  <a:cubicBezTo>
                    <a:pt x="1197" y="371"/>
                    <a:pt x="1016" y="600"/>
                    <a:pt x="747" y="623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6"/>
            <p:cNvSpPr/>
            <p:nvPr/>
          </p:nvSpPr>
          <p:spPr>
            <a:xfrm>
              <a:off x="5801925" y="1562925"/>
              <a:ext cx="32600" cy="21325"/>
            </a:xfrm>
            <a:custGeom>
              <a:avLst/>
              <a:gdLst/>
              <a:ahLst/>
              <a:cxnLst/>
              <a:rect l="l" t="t" r="r" b="b"/>
              <a:pathLst>
                <a:path w="1304" h="853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66"/>
                    <a:pt x="3" y="134"/>
                    <a:pt x="19" y="203"/>
                  </a:cubicBezTo>
                  <a:cubicBezTo>
                    <a:pt x="98" y="572"/>
                    <a:pt x="407" y="852"/>
                    <a:pt x="723" y="852"/>
                  </a:cubicBezTo>
                  <a:cubicBezTo>
                    <a:pt x="738" y="852"/>
                    <a:pt x="754" y="852"/>
                    <a:pt x="769" y="850"/>
                  </a:cubicBezTo>
                  <a:cubicBezTo>
                    <a:pt x="1101" y="820"/>
                    <a:pt x="1303" y="483"/>
                    <a:pt x="1220" y="97"/>
                  </a:cubicBezTo>
                  <a:cubicBezTo>
                    <a:pt x="1218" y="90"/>
                    <a:pt x="1215" y="82"/>
                    <a:pt x="1213" y="75"/>
                  </a:cubicBezTo>
                  <a:cubicBezTo>
                    <a:pt x="1200" y="369"/>
                    <a:pt x="1019" y="600"/>
                    <a:pt x="748" y="624"/>
                  </a:cubicBezTo>
                  <a:cubicBezTo>
                    <a:pt x="732" y="625"/>
                    <a:pt x="716" y="626"/>
                    <a:pt x="701" y="626"/>
                  </a:cubicBezTo>
                  <a:cubicBezTo>
                    <a:pt x="391" y="626"/>
                    <a:pt x="91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6"/>
            <p:cNvSpPr/>
            <p:nvPr/>
          </p:nvSpPr>
          <p:spPr>
            <a:xfrm>
              <a:off x="5771700" y="1563725"/>
              <a:ext cx="32525" cy="21275"/>
            </a:xfrm>
            <a:custGeom>
              <a:avLst/>
              <a:gdLst/>
              <a:ahLst/>
              <a:cxnLst/>
              <a:rect l="l" t="t" r="r" b="b"/>
              <a:pathLst>
                <a:path w="1301" h="851" extrusionOk="0">
                  <a:moveTo>
                    <a:pt x="1" y="0"/>
                  </a:moveTo>
                  <a:cubicBezTo>
                    <a:pt x="1" y="11"/>
                    <a:pt x="3" y="23"/>
                    <a:pt x="3" y="34"/>
                  </a:cubicBezTo>
                  <a:cubicBezTo>
                    <a:pt x="3" y="32"/>
                    <a:pt x="5" y="30"/>
                    <a:pt x="5" y="29"/>
                  </a:cubicBezTo>
                  <a:cubicBezTo>
                    <a:pt x="7" y="37"/>
                    <a:pt x="10" y="44"/>
                    <a:pt x="12" y="52"/>
                  </a:cubicBezTo>
                  <a:cubicBezTo>
                    <a:pt x="26" y="116"/>
                    <a:pt x="28" y="179"/>
                    <a:pt x="27" y="239"/>
                  </a:cubicBezTo>
                  <a:cubicBezTo>
                    <a:pt x="118" y="589"/>
                    <a:pt x="415" y="851"/>
                    <a:pt x="719" y="851"/>
                  </a:cubicBezTo>
                  <a:cubicBezTo>
                    <a:pt x="735" y="851"/>
                    <a:pt x="751" y="850"/>
                    <a:pt x="766" y="849"/>
                  </a:cubicBezTo>
                  <a:cubicBezTo>
                    <a:pt x="1098" y="820"/>
                    <a:pt x="1300" y="483"/>
                    <a:pt x="1217" y="97"/>
                  </a:cubicBezTo>
                  <a:cubicBezTo>
                    <a:pt x="1216" y="88"/>
                    <a:pt x="1212" y="82"/>
                    <a:pt x="1210" y="74"/>
                  </a:cubicBezTo>
                  <a:cubicBezTo>
                    <a:pt x="1197" y="368"/>
                    <a:pt x="1016" y="600"/>
                    <a:pt x="745" y="624"/>
                  </a:cubicBezTo>
                  <a:cubicBezTo>
                    <a:pt x="729" y="625"/>
                    <a:pt x="714" y="626"/>
                    <a:pt x="698" y="626"/>
                  </a:cubicBezTo>
                  <a:cubicBezTo>
                    <a:pt x="389" y="626"/>
                    <a:pt x="88" y="35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6"/>
            <p:cNvSpPr/>
            <p:nvPr/>
          </p:nvSpPr>
          <p:spPr>
            <a:xfrm>
              <a:off x="5745000" y="1564450"/>
              <a:ext cx="27425" cy="19425"/>
            </a:xfrm>
            <a:custGeom>
              <a:avLst/>
              <a:gdLst/>
              <a:ahLst/>
              <a:cxnLst/>
              <a:rect l="l" t="t" r="r" b="b"/>
              <a:pathLst>
                <a:path w="1097" h="777" extrusionOk="0">
                  <a:moveTo>
                    <a:pt x="1073" y="0"/>
                  </a:moveTo>
                  <a:cubicBezTo>
                    <a:pt x="1073" y="1"/>
                    <a:pt x="1071" y="3"/>
                    <a:pt x="1071" y="5"/>
                  </a:cubicBezTo>
                  <a:cubicBezTo>
                    <a:pt x="1058" y="297"/>
                    <a:pt x="877" y="525"/>
                    <a:pt x="606" y="549"/>
                  </a:cubicBezTo>
                  <a:cubicBezTo>
                    <a:pt x="591" y="551"/>
                    <a:pt x="576" y="551"/>
                    <a:pt x="561" y="551"/>
                  </a:cubicBezTo>
                  <a:cubicBezTo>
                    <a:pt x="361" y="551"/>
                    <a:pt x="166" y="438"/>
                    <a:pt x="29" y="263"/>
                  </a:cubicBezTo>
                  <a:cubicBezTo>
                    <a:pt x="19" y="315"/>
                    <a:pt x="11" y="368"/>
                    <a:pt x="0" y="421"/>
                  </a:cubicBezTo>
                  <a:cubicBezTo>
                    <a:pt x="138" y="634"/>
                    <a:pt x="358" y="776"/>
                    <a:pt x="582" y="776"/>
                  </a:cubicBezTo>
                  <a:cubicBezTo>
                    <a:pt x="598" y="776"/>
                    <a:pt x="613" y="776"/>
                    <a:pt x="629" y="774"/>
                  </a:cubicBezTo>
                  <a:cubicBezTo>
                    <a:pt x="904" y="750"/>
                    <a:pt x="1088" y="512"/>
                    <a:pt x="1095" y="210"/>
                  </a:cubicBezTo>
                  <a:cubicBezTo>
                    <a:pt x="1096" y="150"/>
                    <a:pt x="1093" y="87"/>
                    <a:pt x="1079" y="23"/>
                  </a:cubicBezTo>
                  <a:cubicBezTo>
                    <a:pt x="1078" y="15"/>
                    <a:pt x="1074" y="8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6"/>
            <p:cNvSpPr/>
            <p:nvPr/>
          </p:nvSpPr>
          <p:spPr>
            <a:xfrm>
              <a:off x="6049550" y="1626975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4" y="66"/>
                    <a:pt x="0" y="133"/>
                    <a:pt x="8" y="204"/>
                  </a:cubicBezTo>
                  <a:cubicBezTo>
                    <a:pt x="51" y="583"/>
                    <a:pt x="343" y="881"/>
                    <a:pt x="666" y="881"/>
                  </a:cubicBezTo>
                  <a:cubicBezTo>
                    <a:pt x="674" y="881"/>
                    <a:pt x="682" y="880"/>
                    <a:pt x="690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5"/>
                  </a:cubicBezTo>
                  <a:cubicBezTo>
                    <a:pt x="1169" y="419"/>
                    <a:pt x="964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5" y="369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6"/>
            <p:cNvSpPr/>
            <p:nvPr/>
          </p:nvSpPr>
          <p:spPr>
            <a:xfrm>
              <a:off x="6019525" y="1626500"/>
              <a:ext cx="31225" cy="22000"/>
            </a:xfrm>
            <a:custGeom>
              <a:avLst/>
              <a:gdLst/>
              <a:ahLst/>
              <a:cxnLst/>
              <a:rect l="l" t="t" r="r" b="b"/>
              <a:pathLst>
                <a:path w="1249" h="880" extrusionOk="0">
                  <a:moveTo>
                    <a:pt x="2" y="33"/>
                  </a:moveTo>
                  <a:lnTo>
                    <a:pt x="2" y="33"/>
                  </a:ln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lose/>
                  <a:moveTo>
                    <a:pt x="3" y="0"/>
                  </a:moveTo>
                  <a:cubicBezTo>
                    <a:pt x="1" y="10"/>
                    <a:pt x="3" y="23"/>
                    <a:pt x="2" y="33"/>
                  </a:cubicBezTo>
                  <a:lnTo>
                    <a:pt x="2" y="33"/>
                  </a:lnTo>
                  <a:cubicBezTo>
                    <a:pt x="2" y="31"/>
                    <a:pt x="3" y="30"/>
                    <a:pt x="3" y="28"/>
                  </a:cubicBezTo>
                  <a:cubicBezTo>
                    <a:pt x="5" y="37"/>
                    <a:pt x="7" y="44"/>
                    <a:pt x="8" y="52"/>
                  </a:cubicBezTo>
                  <a:cubicBezTo>
                    <a:pt x="16" y="117"/>
                    <a:pt x="12" y="179"/>
                    <a:pt x="5" y="240"/>
                  </a:cubicBezTo>
                  <a:cubicBezTo>
                    <a:pt x="61" y="602"/>
                    <a:pt x="342" y="880"/>
                    <a:pt x="655" y="880"/>
                  </a:cubicBezTo>
                  <a:cubicBezTo>
                    <a:pt x="663" y="880"/>
                    <a:pt x="671" y="879"/>
                    <a:pt x="680" y="879"/>
                  </a:cubicBezTo>
                  <a:cubicBezTo>
                    <a:pt x="1013" y="864"/>
                    <a:pt x="1249" y="536"/>
                    <a:pt x="1205" y="147"/>
                  </a:cubicBezTo>
                  <a:cubicBezTo>
                    <a:pt x="1205" y="139"/>
                    <a:pt x="1202" y="132"/>
                    <a:pt x="1201" y="124"/>
                  </a:cubicBezTo>
                  <a:cubicBezTo>
                    <a:pt x="1158" y="418"/>
                    <a:pt x="954" y="641"/>
                    <a:pt x="681" y="654"/>
                  </a:cubicBezTo>
                  <a:cubicBezTo>
                    <a:pt x="673" y="654"/>
                    <a:pt x="665" y="655"/>
                    <a:pt x="657" y="655"/>
                  </a:cubicBezTo>
                  <a:cubicBezTo>
                    <a:pt x="339" y="655"/>
                    <a:pt x="54" y="368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6"/>
            <p:cNvSpPr/>
            <p:nvPr/>
          </p:nvSpPr>
          <p:spPr>
            <a:xfrm>
              <a:off x="5989300" y="1624100"/>
              <a:ext cx="30600" cy="22050"/>
            </a:xfrm>
            <a:custGeom>
              <a:avLst/>
              <a:gdLst/>
              <a:ahLst/>
              <a:cxnLst/>
              <a:rect l="l" t="t" r="r" b="b"/>
              <a:pathLst>
                <a:path w="1224" h="882" extrusionOk="0">
                  <a:moveTo>
                    <a:pt x="15" y="1"/>
                  </a:moveTo>
                  <a:cubicBezTo>
                    <a:pt x="4" y="66"/>
                    <a:pt x="1" y="133"/>
                    <a:pt x="8" y="203"/>
                  </a:cubicBezTo>
                  <a:cubicBezTo>
                    <a:pt x="50" y="584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1"/>
                  </a:cubicBezTo>
                  <a:cubicBezTo>
                    <a:pt x="969" y="867"/>
                    <a:pt x="1176" y="637"/>
                    <a:pt x="1214" y="336"/>
                  </a:cubicBezTo>
                  <a:cubicBezTo>
                    <a:pt x="1221" y="275"/>
                    <a:pt x="1224" y="213"/>
                    <a:pt x="1217" y="148"/>
                  </a:cubicBezTo>
                  <a:cubicBezTo>
                    <a:pt x="1216" y="140"/>
                    <a:pt x="1214" y="133"/>
                    <a:pt x="1212" y="124"/>
                  </a:cubicBezTo>
                  <a:cubicBezTo>
                    <a:pt x="1212" y="127"/>
                    <a:pt x="1211" y="128"/>
                    <a:pt x="1211" y="129"/>
                  </a:cubicBezTo>
                  <a:cubicBezTo>
                    <a:pt x="1167" y="421"/>
                    <a:pt x="963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69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6"/>
            <p:cNvSpPr/>
            <p:nvPr/>
          </p:nvSpPr>
          <p:spPr>
            <a:xfrm>
              <a:off x="5927025" y="1622450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4" y="66"/>
                    <a:pt x="1" y="132"/>
                    <a:pt x="8" y="203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0"/>
                    <a:pt x="691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5"/>
                  </a:cubicBezTo>
                  <a:cubicBezTo>
                    <a:pt x="1169" y="418"/>
                    <a:pt x="965" y="641"/>
                    <a:pt x="692" y="654"/>
                  </a:cubicBezTo>
                  <a:cubicBezTo>
                    <a:pt x="684" y="654"/>
                    <a:pt x="676" y="654"/>
                    <a:pt x="668" y="654"/>
                  </a:cubicBezTo>
                  <a:cubicBezTo>
                    <a:pt x="350" y="654"/>
                    <a:pt x="66" y="369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6"/>
            <p:cNvSpPr/>
            <p:nvPr/>
          </p:nvSpPr>
          <p:spPr>
            <a:xfrm>
              <a:off x="5897050" y="1621975"/>
              <a:ext cx="31200" cy="22000"/>
            </a:xfrm>
            <a:custGeom>
              <a:avLst/>
              <a:gdLst/>
              <a:ahLst/>
              <a:cxnLst/>
              <a:rect l="l" t="t" r="r" b="b"/>
              <a:pathLst>
                <a:path w="1248" h="880" extrusionOk="0">
                  <a:moveTo>
                    <a:pt x="1" y="33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lose/>
                  <a:moveTo>
                    <a:pt x="2" y="0"/>
                  </a:moveTo>
                  <a:cubicBezTo>
                    <a:pt x="1" y="10"/>
                    <a:pt x="2" y="23"/>
                    <a:pt x="1" y="33"/>
                  </a:cubicBezTo>
                  <a:lnTo>
                    <a:pt x="1" y="33"/>
                  </a:lnTo>
                  <a:cubicBezTo>
                    <a:pt x="1" y="31"/>
                    <a:pt x="2" y="30"/>
                    <a:pt x="2" y="28"/>
                  </a:cubicBezTo>
                  <a:cubicBezTo>
                    <a:pt x="3" y="37"/>
                    <a:pt x="6" y="43"/>
                    <a:pt x="7" y="52"/>
                  </a:cubicBezTo>
                  <a:cubicBezTo>
                    <a:pt x="14" y="117"/>
                    <a:pt x="11" y="179"/>
                    <a:pt x="3" y="239"/>
                  </a:cubicBezTo>
                  <a:cubicBezTo>
                    <a:pt x="59" y="601"/>
                    <a:pt x="340" y="880"/>
                    <a:pt x="653" y="880"/>
                  </a:cubicBezTo>
                  <a:cubicBezTo>
                    <a:pt x="662" y="880"/>
                    <a:pt x="670" y="879"/>
                    <a:pt x="678" y="879"/>
                  </a:cubicBezTo>
                  <a:cubicBezTo>
                    <a:pt x="1012" y="864"/>
                    <a:pt x="1247" y="536"/>
                    <a:pt x="1205" y="147"/>
                  </a:cubicBezTo>
                  <a:cubicBezTo>
                    <a:pt x="1203" y="139"/>
                    <a:pt x="1201" y="131"/>
                    <a:pt x="1200" y="124"/>
                  </a:cubicBezTo>
                  <a:cubicBezTo>
                    <a:pt x="1157" y="418"/>
                    <a:pt x="952" y="640"/>
                    <a:pt x="679" y="653"/>
                  </a:cubicBezTo>
                  <a:cubicBezTo>
                    <a:pt x="671" y="653"/>
                    <a:pt x="663" y="653"/>
                    <a:pt x="655" y="653"/>
                  </a:cubicBezTo>
                  <a:cubicBezTo>
                    <a:pt x="338" y="653"/>
                    <a:pt x="53" y="368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6"/>
            <p:cNvSpPr/>
            <p:nvPr/>
          </p:nvSpPr>
          <p:spPr>
            <a:xfrm>
              <a:off x="5866800" y="1619575"/>
              <a:ext cx="30625" cy="22025"/>
            </a:xfrm>
            <a:custGeom>
              <a:avLst/>
              <a:gdLst/>
              <a:ahLst/>
              <a:cxnLst/>
              <a:rect l="l" t="t" r="r" b="b"/>
              <a:pathLst>
                <a:path w="1225" h="881" extrusionOk="0">
                  <a:moveTo>
                    <a:pt x="14" y="1"/>
                  </a:moveTo>
                  <a:cubicBezTo>
                    <a:pt x="4" y="65"/>
                    <a:pt x="0" y="133"/>
                    <a:pt x="8" y="203"/>
                  </a:cubicBezTo>
                  <a:cubicBezTo>
                    <a:pt x="51" y="582"/>
                    <a:pt x="342" y="880"/>
                    <a:pt x="665" y="880"/>
                  </a:cubicBezTo>
                  <a:cubicBezTo>
                    <a:pt x="673" y="880"/>
                    <a:pt x="682" y="880"/>
                    <a:pt x="690" y="879"/>
                  </a:cubicBezTo>
                  <a:cubicBezTo>
                    <a:pt x="968" y="867"/>
                    <a:pt x="1175" y="637"/>
                    <a:pt x="1213" y="335"/>
                  </a:cubicBezTo>
                  <a:cubicBezTo>
                    <a:pt x="1221" y="275"/>
                    <a:pt x="1224" y="213"/>
                    <a:pt x="1217" y="148"/>
                  </a:cubicBezTo>
                  <a:cubicBezTo>
                    <a:pt x="1216" y="139"/>
                    <a:pt x="1213" y="133"/>
                    <a:pt x="1212" y="124"/>
                  </a:cubicBezTo>
                  <a:cubicBezTo>
                    <a:pt x="1212" y="127"/>
                    <a:pt x="1211" y="128"/>
                    <a:pt x="1211" y="129"/>
                  </a:cubicBezTo>
                  <a:cubicBezTo>
                    <a:pt x="1167" y="421"/>
                    <a:pt x="963" y="642"/>
                    <a:pt x="691" y="654"/>
                  </a:cubicBezTo>
                  <a:cubicBezTo>
                    <a:pt x="684" y="655"/>
                    <a:pt x="676" y="655"/>
                    <a:pt x="669" y="655"/>
                  </a:cubicBezTo>
                  <a:cubicBezTo>
                    <a:pt x="351" y="655"/>
                    <a:pt x="66" y="369"/>
                    <a:pt x="1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6"/>
            <p:cNvSpPr/>
            <p:nvPr/>
          </p:nvSpPr>
          <p:spPr>
            <a:xfrm>
              <a:off x="5805425" y="1619950"/>
              <a:ext cx="31500" cy="22050"/>
            </a:xfrm>
            <a:custGeom>
              <a:avLst/>
              <a:gdLst/>
              <a:ahLst/>
              <a:cxnLst/>
              <a:rect l="l" t="t" r="r" b="b"/>
              <a:pathLst>
                <a:path w="1260" h="882" extrusionOk="0">
                  <a:moveTo>
                    <a:pt x="14" y="1"/>
                  </a:moveTo>
                  <a:cubicBezTo>
                    <a:pt x="4" y="66"/>
                    <a:pt x="0" y="133"/>
                    <a:pt x="8" y="203"/>
                  </a:cubicBezTo>
                  <a:cubicBezTo>
                    <a:pt x="50" y="584"/>
                    <a:pt x="342" y="881"/>
                    <a:pt x="667" y="881"/>
                  </a:cubicBezTo>
                  <a:cubicBezTo>
                    <a:pt x="675" y="881"/>
                    <a:pt x="682" y="881"/>
                    <a:pt x="690" y="881"/>
                  </a:cubicBezTo>
                  <a:cubicBezTo>
                    <a:pt x="1024" y="864"/>
                    <a:pt x="1260" y="538"/>
                    <a:pt x="1216" y="148"/>
                  </a:cubicBezTo>
                  <a:cubicBezTo>
                    <a:pt x="1216" y="140"/>
                    <a:pt x="1213" y="133"/>
                    <a:pt x="1212" y="124"/>
                  </a:cubicBezTo>
                  <a:cubicBezTo>
                    <a:pt x="1169" y="418"/>
                    <a:pt x="964" y="642"/>
                    <a:pt x="692" y="655"/>
                  </a:cubicBezTo>
                  <a:cubicBezTo>
                    <a:pt x="684" y="655"/>
                    <a:pt x="676" y="655"/>
                    <a:pt x="667" y="655"/>
                  </a:cubicBezTo>
                  <a:cubicBezTo>
                    <a:pt x="350" y="655"/>
                    <a:pt x="65" y="369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6"/>
            <p:cNvSpPr/>
            <p:nvPr/>
          </p:nvSpPr>
          <p:spPr>
            <a:xfrm>
              <a:off x="5775425" y="1619450"/>
              <a:ext cx="31225" cy="22050"/>
            </a:xfrm>
            <a:custGeom>
              <a:avLst/>
              <a:gdLst/>
              <a:ahLst/>
              <a:cxnLst/>
              <a:rect l="l" t="t" r="r" b="b"/>
              <a:pathLst>
                <a:path w="1249" h="882" extrusionOk="0">
                  <a:moveTo>
                    <a:pt x="2" y="33"/>
                  </a:moveTo>
                  <a:lnTo>
                    <a:pt x="2" y="33"/>
                  </a:lnTo>
                  <a:cubicBezTo>
                    <a:pt x="1" y="34"/>
                    <a:pt x="1" y="34"/>
                    <a:pt x="1" y="35"/>
                  </a:cubicBezTo>
                  <a:cubicBezTo>
                    <a:pt x="1" y="34"/>
                    <a:pt x="2" y="34"/>
                    <a:pt x="2" y="33"/>
                  </a:cubicBezTo>
                  <a:close/>
                  <a:moveTo>
                    <a:pt x="1" y="1"/>
                  </a:moveTo>
                  <a:cubicBezTo>
                    <a:pt x="0" y="12"/>
                    <a:pt x="2" y="23"/>
                    <a:pt x="2" y="33"/>
                  </a:cubicBezTo>
                  <a:lnTo>
                    <a:pt x="2" y="33"/>
                  </a:lnTo>
                  <a:cubicBezTo>
                    <a:pt x="2" y="32"/>
                    <a:pt x="3" y="31"/>
                    <a:pt x="3" y="30"/>
                  </a:cubicBezTo>
                  <a:cubicBezTo>
                    <a:pt x="4" y="37"/>
                    <a:pt x="6" y="45"/>
                    <a:pt x="8" y="52"/>
                  </a:cubicBezTo>
                  <a:cubicBezTo>
                    <a:pt x="14" y="118"/>
                    <a:pt x="11" y="181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2" y="881"/>
                    <a:pt x="671" y="881"/>
                    <a:pt x="679" y="881"/>
                  </a:cubicBezTo>
                  <a:cubicBezTo>
                    <a:pt x="1012" y="866"/>
                    <a:pt x="1248" y="538"/>
                    <a:pt x="1204" y="148"/>
                  </a:cubicBezTo>
                  <a:cubicBezTo>
                    <a:pt x="1204" y="140"/>
                    <a:pt x="1202" y="133"/>
                    <a:pt x="1200" y="125"/>
                  </a:cubicBezTo>
                  <a:cubicBezTo>
                    <a:pt x="1158" y="418"/>
                    <a:pt x="953" y="642"/>
                    <a:pt x="680" y="654"/>
                  </a:cubicBezTo>
                  <a:cubicBezTo>
                    <a:pt x="672" y="655"/>
                    <a:pt x="664" y="655"/>
                    <a:pt x="656" y="655"/>
                  </a:cubicBezTo>
                  <a:cubicBezTo>
                    <a:pt x="339" y="655"/>
                    <a:pt x="53" y="37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6"/>
            <p:cNvSpPr/>
            <p:nvPr/>
          </p:nvSpPr>
          <p:spPr>
            <a:xfrm>
              <a:off x="5745200" y="1617075"/>
              <a:ext cx="30575" cy="22025"/>
            </a:xfrm>
            <a:custGeom>
              <a:avLst/>
              <a:gdLst/>
              <a:ahLst/>
              <a:cxnLst/>
              <a:rect l="l" t="t" r="r" b="b"/>
              <a:pathLst>
                <a:path w="1223" h="881" extrusionOk="0">
                  <a:moveTo>
                    <a:pt x="14" y="0"/>
                  </a:moveTo>
                  <a:cubicBezTo>
                    <a:pt x="4" y="66"/>
                    <a:pt x="0" y="134"/>
                    <a:pt x="8" y="204"/>
                  </a:cubicBezTo>
                  <a:cubicBezTo>
                    <a:pt x="49" y="583"/>
                    <a:pt x="341" y="881"/>
                    <a:pt x="666" y="881"/>
                  </a:cubicBezTo>
                  <a:cubicBezTo>
                    <a:pt x="674" y="881"/>
                    <a:pt x="682" y="880"/>
                    <a:pt x="690" y="880"/>
                  </a:cubicBezTo>
                  <a:cubicBezTo>
                    <a:pt x="968" y="868"/>
                    <a:pt x="1175" y="638"/>
                    <a:pt x="1213" y="336"/>
                  </a:cubicBezTo>
                  <a:cubicBezTo>
                    <a:pt x="1220" y="276"/>
                    <a:pt x="1223" y="213"/>
                    <a:pt x="1217" y="147"/>
                  </a:cubicBezTo>
                  <a:cubicBezTo>
                    <a:pt x="1215" y="140"/>
                    <a:pt x="1213" y="132"/>
                    <a:pt x="1212" y="125"/>
                  </a:cubicBezTo>
                  <a:cubicBezTo>
                    <a:pt x="1212" y="126"/>
                    <a:pt x="1210" y="127"/>
                    <a:pt x="1210" y="130"/>
                  </a:cubicBezTo>
                  <a:cubicBezTo>
                    <a:pt x="1166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5" y="369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6"/>
            <p:cNvSpPr/>
            <p:nvPr/>
          </p:nvSpPr>
          <p:spPr>
            <a:xfrm>
              <a:off x="6056450" y="1471800"/>
              <a:ext cx="31500" cy="23450"/>
            </a:xfrm>
            <a:custGeom>
              <a:avLst/>
              <a:gdLst/>
              <a:ahLst/>
              <a:cxnLst/>
              <a:rect l="l" t="t" r="r" b="b"/>
              <a:pathLst>
                <a:path w="1260" h="938" extrusionOk="0">
                  <a:moveTo>
                    <a:pt x="15" y="1"/>
                  </a:moveTo>
                  <a:cubicBezTo>
                    <a:pt x="4" y="65"/>
                    <a:pt x="1" y="133"/>
                    <a:pt x="8" y="203"/>
                  </a:cubicBezTo>
                  <a:cubicBezTo>
                    <a:pt x="51" y="596"/>
                    <a:pt x="356" y="925"/>
                    <a:pt x="691" y="937"/>
                  </a:cubicBezTo>
                  <a:cubicBezTo>
                    <a:pt x="697" y="937"/>
                    <a:pt x="704" y="937"/>
                    <a:pt x="710" y="937"/>
                  </a:cubicBezTo>
                  <a:cubicBezTo>
                    <a:pt x="1033" y="937"/>
                    <a:pt x="1259" y="633"/>
                    <a:pt x="1216" y="248"/>
                  </a:cubicBezTo>
                  <a:cubicBezTo>
                    <a:pt x="1215" y="240"/>
                    <a:pt x="1212" y="232"/>
                    <a:pt x="1212" y="224"/>
                  </a:cubicBezTo>
                  <a:cubicBezTo>
                    <a:pt x="1171" y="508"/>
                    <a:pt x="974" y="711"/>
                    <a:pt x="711" y="711"/>
                  </a:cubicBezTo>
                  <a:cubicBezTo>
                    <a:pt x="705" y="711"/>
                    <a:pt x="698" y="711"/>
                    <a:pt x="692" y="711"/>
                  </a:cubicBezTo>
                  <a:lnTo>
                    <a:pt x="691" y="711"/>
                  </a:lnTo>
                  <a:cubicBezTo>
                    <a:pt x="365" y="700"/>
                    <a:pt x="66" y="383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6"/>
            <p:cNvSpPr/>
            <p:nvPr/>
          </p:nvSpPr>
          <p:spPr>
            <a:xfrm>
              <a:off x="6026475" y="1468825"/>
              <a:ext cx="31175" cy="23400"/>
            </a:xfrm>
            <a:custGeom>
              <a:avLst/>
              <a:gdLst/>
              <a:ahLst/>
              <a:cxnLst/>
              <a:rect l="l" t="t" r="r" b="b"/>
              <a:pathLst>
                <a:path w="1247" h="936" extrusionOk="0">
                  <a:moveTo>
                    <a:pt x="2" y="0"/>
                  </a:moveTo>
                  <a:cubicBezTo>
                    <a:pt x="1" y="10"/>
                    <a:pt x="2" y="23"/>
                    <a:pt x="1" y="33"/>
                  </a:cubicBezTo>
                  <a:cubicBezTo>
                    <a:pt x="2" y="32"/>
                    <a:pt x="2" y="30"/>
                    <a:pt x="3" y="28"/>
                  </a:cubicBezTo>
                  <a:cubicBezTo>
                    <a:pt x="3" y="37"/>
                    <a:pt x="7" y="44"/>
                    <a:pt x="7" y="52"/>
                  </a:cubicBezTo>
                  <a:cubicBezTo>
                    <a:pt x="14" y="118"/>
                    <a:pt x="11" y="180"/>
                    <a:pt x="3" y="240"/>
                  </a:cubicBezTo>
                  <a:cubicBezTo>
                    <a:pt x="61" y="616"/>
                    <a:pt x="355" y="924"/>
                    <a:pt x="678" y="935"/>
                  </a:cubicBezTo>
                  <a:cubicBezTo>
                    <a:pt x="685" y="936"/>
                    <a:pt x="691" y="936"/>
                    <a:pt x="698" y="936"/>
                  </a:cubicBezTo>
                  <a:cubicBezTo>
                    <a:pt x="1022" y="936"/>
                    <a:pt x="1247" y="632"/>
                    <a:pt x="1205" y="247"/>
                  </a:cubicBezTo>
                  <a:cubicBezTo>
                    <a:pt x="1203" y="239"/>
                    <a:pt x="1201" y="232"/>
                    <a:pt x="1200" y="224"/>
                  </a:cubicBezTo>
                  <a:cubicBezTo>
                    <a:pt x="1158" y="506"/>
                    <a:pt x="962" y="711"/>
                    <a:pt x="698" y="711"/>
                  </a:cubicBezTo>
                  <a:cubicBezTo>
                    <a:pt x="692" y="711"/>
                    <a:pt x="686" y="711"/>
                    <a:pt x="679" y="710"/>
                  </a:cubicBezTo>
                  <a:cubicBezTo>
                    <a:pt x="353" y="698"/>
                    <a:pt x="55" y="382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6"/>
            <p:cNvSpPr/>
            <p:nvPr/>
          </p:nvSpPr>
          <p:spPr>
            <a:xfrm>
              <a:off x="5996250" y="1463950"/>
              <a:ext cx="30600" cy="23425"/>
            </a:xfrm>
            <a:custGeom>
              <a:avLst/>
              <a:gdLst/>
              <a:ahLst/>
              <a:cxnLst/>
              <a:rect l="l" t="t" r="r" b="b"/>
              <a:pathLst>
                <a:path w="1224" h="937" extrusionOk="0">
                  <a:moveTo>
                    <a:pt x="14" y="1"/>
                  </a:moveTo>
                  <a:cubicBezTo>
                    <a:pt x="4" y="65"/>
                    <a:pt x="0" y="131"/>
                    <a:pt x="8" y="203"/>
                  </a:cubicBezTo>
                  <a:cubicBezTo>
                    <a:pt x="51" y="595"/>
                    <a:pt x="356" y="924"/>
                    <a:pt x="691" y="936"/>
                  </a:cubicBezTo>
                  <a:cubicBezTo>
                    <a:pt x="698" y="936"/>
                    <a:pt x="705" y="936"/>
                    <a:pt x="712" y="936"/>
                  </a:cubicBezTo>
                  <a:cubicBezTo>
                    <a:pt x="979" y="936"/>
                    <a:pt x="1175" y="726"/>
                    <a:pt x="1212" y="435"/>
                  </a:cubicBezTo>
                  <a:cubicBezTo>
                    <a:pt x="1220" y="375"/>
                    <a:pt x="1223" y="313"/>
                    <a:pt x="1216" y="247"/>
                  </a:cubicBezTo>
                  <a:cubicBezTo>
                    <a:pt x="1215" y="239"/>
                    <a:pt x="1212" y="232"/>
                    <a:pt x="1212" y="224"/>
                  </a:cubicBezTo>
                  <a:cubicBezTo>
                    <a:pt x="1211" y="225"/>
                    <a:pt x="1211" y="227"/>
                    <a:pt x="1210" y="228"/>
                  </a:cubicBezTo>
                  <a:lnTo>
                    <a:pt x="1210" y="229"/>
                  </a:lnTo>
                  <a:cubicBezTo>
                    <a:pt x="1167" y="509"/>
                    <a:pt x="973" y="711"/>
                    <a:pt x="711" y="711"/>
                  </a:cubicBezTo>
                  <a:cubicBezTo>
                    <a:pt x="705" y="711"/>
                    <a:pt x="698" y="711"/>
                    <a:pt x="692" y="711"/>
                  </a:cubicBezTo>
                  <a:cubicBezTo>
                    <a:pt x="365" y="698"/>
                    <a:pt x="67" y="383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6"/>
            <p:cNvSpPr/>
            <p:nvPr/>
          </p:nvSpPr>
          <p:spPr>
            <a:xfrm>
              <a:off x="5942275" y="1453675"/>
              <a:ext cx="32575" cy="21275"/>
            </a:xfrm>
            <a:custGeom>
              <a:avLst/>
              <a:gdLst/>
              <a:ahLst/>
              <a:cxnLst/>
              <a:rect l="l" t="t" r="r" b="b"/>
              <a:pathLst>
                <a:path w="1303" h="851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66"/>
                    <a:pt x="4" y="132"/>
                    <a:pt x="19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100" y="820"/>
                    <a:pt x="1302" y="483"/>
                    <a:pt x="1219" y="97"/>
                  </a:cubicBezTo>
                  <a:lnTo>
                    <a:pt x="1219" y="96"/>
                  </a:lnTo>
                  <a:cubicBezTo>
                    <a:pt x="1218" y="88"/>
                    <a:pt x="1214" y="81"/>
                    <a:pt x="1213" y="73"/>
                  </a:cubicBezTo>
                  <a:cubicBezTo>
                    <a:pt x="1200" y="369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6"/>
            <p:cNvSpPr/>
            <p:nvPr/>
          </p:nvSpPr>
          <p:spPr>
            <a:xfrm>
              <a:off x="5912050" y="1454450"/>
              <a:ext cx="32500" cy="21300"/>
            </a:xfrm>
            <a:custGeom>
              <a:avLst/>
              <a:gdLst/>
              <a:ahLst/>
              <a:cxnLst/>
              <a:rect l="l" t="t" r="r" b="b"/>
              <a:pathLst>
                <a:path w="1300" h="852" extrusionOk="0">
                  <a:moveTo>
                    <a:pt x="1" y="1"/>
                  </a:moveTo>
                  <a:cubicBezTo>
                    <a:pt x="0" y="12"/>
                    <a:pt x="4" y="24"/>
                    <a:pt x="4" y="35"/>
                  </a:cubicBezTo>
                  <a:cubicBezTo>
                    <a:pt x="4" y="32"/>
                    <a:pt x="4" y="31"/>
                    <a:pt x="4" y="30"/>
                  </a:cubicBezTo>
                  <a:cubicBezTo>
                    <a:pt x="6" y="37"/>
                    <a:pt x="9" y="44"/>
                    <a:pt x="11" y="52"/>
                  </a:cubicBezTo>
                  <a:cubicBezTo>
                    <a:pt x="25" y="117"/>
                    <a:pt x="28" y="179"/>
                    <a:pt x="26" y="240"/>
                  </a:cubicBezTo>
                  <a:cubicBezTo>
                    <a:pt x="117" y="589"/>
                    <a:pt x="414" y="851"/>
                    <a:pt x="718" y="851"/>
                  </a:cubicBezTo>
                  <a:cubicBezTo>
                    <a:pt x="734" y="851"/>
                    <a:pt x="750" y="851"/>
                    <a:pt x="766" y="849"/>
                  </a:cubicBezTo>
                  <a:cubicBezTo>
                    <a:pt x="1097" y="820"/>
                    <a:pt x="1300" y="484"/>
                    <a:pt x="1217" y="96"/>
                  </a:cubicBezTo>
                  <a:cubicBezTo>
                    <a:pt x="1215" y="89"/>
                    <a:pt x="1212" y="81"/>
                    <a:pt x="1209" y="74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6"/>
                    <a:pt x="713" y="626"/>
                    <a:pt x="698" y="626"/>
                  </a:cubicBezTo>
                  <a:cubicBezTo>
                    <a:pt x="389" y="626"/>
                    <a:pt x="87" y="35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6"/>
            <p:cNvSpPr/>
            <p:nvPr/>
          </p:nvSpPr>
          <p:spPr>
            <a:xfrm>
              <a:off x="5881850" y="1453325"/>
              <a:ext cx="30900" cy="21300"/>
            </a:xfrm>
            <a:custGeom>
              <a:avLst/>
              <a:gdLst/>
              <a:ahLst/>
              <a:cxnLst/>
              <a:rect l="l" t="t" r="r" b="b"/>
              <a:pathLst>
                <a:path w="1236" h="852" extrusionOk="0">
                  <a:moveTo>
                    <a:pt x="3" y="1"/>
                  </a:moveTo>
                  <a:cubicBezTo>
                    <a:pt x="0" y="66"/>
                    <a:pt x="3" y="134"/>
                    <a:pt x="18" y="203"/>
                  </a:cubicBezTo>
                  <a:cubicBezTo>
                    <a:pt x="97" y="570"/>
                    <a:pt x="405" y="851"/>
                    <a:pt x="721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045" y="825"/>
                    <a:pt x="1228" y="586"/>
                    <a:pt x="1234" y="285"/>
                  </a:cubicBezTo>
                  <a:cubicBezTo>
                    <a:pt x="1236" y="224"/>
                    <a:pt x="1233" y="162"/>
                    <a:pt x="1219" y="97"/>
                  </a:cubicBezTo>
                  <a:cubicBezTo>
                    <a:pt x="1217" y="89"/>
                    <a:pt x="1214" y="82"/>
                    <a:pt x="1212" y="75"/>
                  </a:cubicBezTo>
                  <a:cubicBezTo>
                    <a:pt x="1212" y="76"/>
                    <a:pt x="1212" y="77"/>
                    <a:pt x="1212" y="80"/>
                  </a:cubicBezTo>
                  <a:lnTo>
                    <a:pt x="1211" y="80"/>
                  </a:lnTo>
                  <a:cubicBezTo>
                    <a:pt x="1197" y="371"/>
                    <a:pt x="1016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6"/>
            <p:cNvSpPr/>
            <p:nvPr/>
          </p:nvSpPr>
          <p:spPr>
            <a:xfrm>
              <a:off x="5828675" y="1460450"/>
              <a:ext cx="32550" cy="21300"/>
            </a:xfrm>
            <a:custGeom>
              <a:avLst/>
              <a:gdLst/>
              <a:ahLst/>
              <a:cxnLst/>
              <a:rect l="l" t="t" r="r" b="b"/>
              <a:pathLst>
                <a:path w="1302" h="852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65"/>
                    <a:pt x="3" y="133"/>
                    <a:pt x="18" y="203"/>
                  </a:cubicBezTo>
                  <a:cubicBezTo>
                    <a:pt x="96" y="571"/>
                    <a:pt x="406" y="851"/>
                    <a:pt x="723" y="851"/>
                  </a:cubicBezTo>
                  <a:cubicBezTo>
                    <a:pt x="738" y="851"/>
                    <a:pt x="753" y="851"/>
                    <a:pt x="769" y="849"/>
                  </a:cubicBezTo>
                  <a:cubicBezTo>
                    <a:pt x="1100" y="819"/>
                    <a:pt x="1301" y="484"/>
                    <a:pt x="1218" y="97"/>
                  </a:cubicBezTo>
                  <a:cubicBezTo>
                    <a:pt x="1217" y="89"/>
                    <a:pt x="1213" y="81"/>
                    <a:pt x="1212" y="74"/>
                  </a:cubicBezTo>
                  <a:cubicBezTo>
                    <a:pt x="1200" y="368"/>
                    <a:pt x="1017" y="599"/>
                    <a:pt x="746" y="624"/>
                  </a:cubicBezTo>
                  <a:cubicBezTo>
                    <a:pt x="731" y="626"/>
                    <a:pt x="716" y="626"/>
                    <a:pt x="701" y="626"/>
                  </a:cubicBezTo>
                  <a:cubicBezTo>
                    <a:pt x="392" y="626"/>
                    <a:pt x="89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6"/>
            <p:cNvSpPr/>
            <p:nvPr/>
          </p:nvSpPr>
          <p:spPr>
            <a:xfrm>
              <a:off x="5798425" y="1461250"/>
              <a:ext cx="32500" cy="21275"/>
            </a:xfrm>
            <a:custGeom>
              <a:avLst/>
              <a:gdLst/>
              <a:ahLst/>
              <a:cxnLst/>
              <a:rect l="l" t="t" r="r" b="b"/>
              <a:pathLst>
                <a:path w="1300" h="851" extrusionOk="0">
                  <a:moveTo>
                    <a:pt x="1" y="0"/>
                  </a:moveTo>
                  <a:cubicBezTo>
                    <a:pt x="0" y="10"/>
                    <a:pt x="4" y="23"/>
                    <a:pt x="4" y="33"/>
                  </a:cubicBezTo>
                  <a:cubicBezTo>
                    <a:pt x="4" y="32"/>
                    <a:pt x="4" y="31"/>
                    <a:pt x="4" y="28"/>
                  </a:cubicBezTo>
                  <a:cubicBezTo>
                    <a:pt x="6" y="37"/>
                    <a:pt x="10" y="43"/>
                    <a:pt x="11" y="52"/>
                  </a:cubicBezTo>
                  <a:cubicBezTo>
                    <a:pt x="25" y="116"/>
                    <a:pt x="28" y="179"/>
                    <a:pt x="27" y="239"/>
                  </a:cubicBezTo>
                  <a:cubicBezTo>
                    <a:pt x="118" y="589"/>
                    <a:pt x="415" y="851"/>
                    <a:pt x="720" y="851"/>
                  </a:cubicBezTo>
                  <a:cubicBezTo>
                    <a:pt x="735" y="851"/>
                    <a:pt x="751" y="850"/>
                    <a:pt x="766" y="849"/>
                  </a:cubicBezTo>
                  <a:cubicBezTo>
                    <a:pt x="1097" y="820"/>
                    <a:pt x="1300" y="483"/>
                    <a:pt x="1217" y="96"/>
                  </a:cubicBezTo>
                  <a:cubicBezTo>
                    <a:pt x="1216" y="88"/>
                    <a:pt x="1212" y="81"/>
                    <a:pt x="1211" y="73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5"/>
                    <a:pt x="714" y="626"/>
                    <a:pt x="699" y="626"/>
                  </a:cubicBezTo>
                  <a:cubicBezTo>
                    <a:pt x="390" y="626"/>
                    <a:pt x="88" y="35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6"/>
            <p:cNvSpPr/>
            <p:nvPr/>
          </p:nvSpPr>
          <p:spPr>
            <a:xfrm>
              <a:off x="5768325" y="1460500"/>
              <a:ext cx="30800" cy="20900"/>
            </a:xfrm>
            <a:custGeom>
              <a:avLst/>
              <a:gdLst/>
              <a:ahLst/>
              <a:cxnLst/>
              <a:rect l="l" t="t" r="r" b="b"/>
              <a:pathLst>
                <a:path w="1232" h="836" extrusionOk="0">
                  <a:moveTo>
                    <a:pt x="4" y="0"/>
                  </a:moveTo>
                  <a:cubicBezTo>
                    <a:pt x="4" y="4"/>
                    <a:pt x="3" y="9"/>
                    <a:pt x="1" y="13"/>
                  </a:cubicBezTo>
                  <a:cubicBezTo>
                    <a:pt x="0" y="69"/>
                    <a:pt x="1" y="127"/>
                    <a:pt x="14" y="188"/>
                  </a:cubicBezTo>
                  <a:cubicBezTo>
                    <a:pt x="93" y="556"/>
                    <a:pt x="402" y="836"/>
                    <a:pt x="718" y="836"/>
                  </a:cubicBezTo>
                  <a:cubicBezTo>
                    <a:pt x="734" y="836"/>
                    <a:pt x="749" y="835"/>
                    <a:pt x="764" y="834"/>
                  </a:cubicBezTo>
                  <a:cubicBezTo>
                    <a:pt x="1041" y="810"/>
                    <a:pt x="1224" y="571"/>
                    <a:pt x="1231" y="269"/>
                  </a:cubicBezTo>
                  <a:cubicBezTo>
                    <a:pt x="1232" y="208"/>
                    <a:pt x="1229" y="146"/>
                    <a:pt x="1215" y="81"/>
                  </a:cubicBezTo>
                  <a:cubicBezTo>
                    <a:pt x="1213" y="73"/>
                    <a:pt x="1210" y="66"/>
                    <a:pt x="1208" y="58"/>
                  </a:cubicBezTo>
                  <a:cubicBezTo>
                    <a:pt x="1208" y="61"/>
                    <a:pt x="1208" y="62"/>
                    <a:pt x="1208" y="63"/>
                  </a:cubicBezTo>
                  <a:cubicBezTo>
                    <a:pt x="1193" y="356"/>
                    <a:pt x="1013" y="585"/>
                    <a:pt x="743" y="609"/>
                  </a:cubicBezTo>
                  <a:cubicBezTo>
                    <a:pt x="728" y="610"/>
                    <a:pt x="713" y="611"/>
                    <a:pt x="698" y="611"/>
                  </a:cubicBezTo>
                  <a:cubicBezTo>
                    <a:pt x="393" y="611"/>
                    <a:pt x="96" y="349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6"/>
            <p:cNvSpPr/>
            <p:nvPr/>
          </p:nvSpPr>
          <p:spPr>
            <a:xfrm>
              <a:off x="6067475" y="152145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5" y="1"/>
                  </a:moveTo>
                  <a:cubicBezTo>
                    <a:pt x="5" y="66"/>
                    <a:pt x="1" y="134"/>
                    <a:pt x="8" y="204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1025" y="865"/>
                    <a:pt x="1260" y="537"/>
                    <a:pt x="1218" y="148"/>
                  </a:cubicBezTo>
                  <a:lnTo>
                    <a:pt x="1218" y="148"/>
                  </a:lnTo>
                  <a:lnTo>
                    <a:pt x="1218" y="149"/>
                  </a:lnTo>
                  <a:cubicBezTo>
                    <a:pt x="1216" y="140"/>
                    <a:pt x="1214" y="133"/>
                    <a:pt x="1212" y="125"/>
                  </a:cubicBezTo>
                  <a:cubicBezTo>
                    <a:pt x="1170" y="419"/>
                    <a:pt x="965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70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6"/>
            <p:cNvSpPr/>
            <p:nvPr/>
          </p:nvSpPr>
          <p:spPr>
            <a:xfrm>
              <a:off x="6037500" y="1520975"/>
              <a:ext cx="31200" cy="22050"/>
            </a:xfrm>
            <a:custGeom>
              <a:avLst/>
              <a:gdLst/>
              <a:ahLst/>
              <a:cxnLst/>
              <a:rect l="l" t="t" r="r" b="b"/>
              <a:pathLst>
                <a:path w="1248" h="882" extrusionOk="0">
                  <a:moveTo>
                    <a:pt x="1" y="33"/>
                  </a:moveTo>
                  <a:lnTo>
                    <a:pt x="1" y="33"/>
                  </a:lnTo>
                  <a:cubicBezTo>
                    <a:pt x="1" y="34"/>
                    <a:pt x="1" y="34"/>
                    <a:pt x="1" y="35"/>
                  </a:cubicBezTo>
                  <a:cubicBezTo>
                    <a:pt x="1" y="34"/>
                    <a:pt x="1" y="34"/>
                    <a:pt x="1" y="33"/>
                  </a:cubicBezTo>
                  <a:close/>
                  <a:moveTo>
                    <a:pt x="2" y="1"/>
                  </a:moveTo>
                  <a:cubicBezTo>
                    <a:pt x="1" y="10"/>
                    <a:pt x="2" y="22"/>
                    <a:pt x="1" y="33"/>
                  </a:cubicBezTo>
                  <a:lnTo>
                    <a:pt x="1" y="33"/>
                  </a:lnTo>
                  <a:cubicBezTo>
                    <a:pt x="1" y="32"/>
                    <a:pt x="2" y="30"/>
                    <a:pt x="2" y="28"/>
                  </a:cubicBezTo>
                  <a:cubicBezTo>
                    <a:pt x="3" y="37"/>
                    <a:pt x="6" y="43"/>
                    <a:pt x="7" y="52"/>
                  </a:cubicBezTo>
                  <a:cubicBezTo>
                    <a:pt x="15" y="118"/>
                    <a:pt x="11" y="180"/>
                    <a:pt x="3" y="241"/>
                  </a:cubicBezTo>
                  <a:cubicBezTo>
                    <a:pt x="60" y="603"/>
                    <a:pt x="342" y="881"/>
                    <a:pt x="656" y="881"/>
                  </a:cubicBezTo>
                  <a:cubicBezTo>
                    <a:pt x="663" y="881"/>
                    <a:pt x="671" y="881"/>
                    <a:pt x="678" y="881"/>
                  </a:cubicBezTo>
                  <a:cubicBezTo>
                    <a:pt x="1013" y="864"/>
                    <a:pt x="1248" y="537"/>
                    <a:pt x="1205" y="148"/>
                  </a:cubicBezTo>
                  <a:cubicBezTo>
                    <a:pt x="1204" y="139"/>
                    <a:pt x="1201" y="133"/>
                    <a:pt x="1200" y="124"/>
                  </a:cubicBezTo>
                  <a:cubicBezTo>
                    <a:pt x="1157" y="418"/>
                    <a:pt x="953" y="642"/>
                    <a:pt x="679" y="654"/>
                  </a:cubicBezTo>
                  <a:cubicBezTo>
                    <a:pt x="671" y="655"/>
                    <a:pt x="663" y="655"/>
                    <a:pt x="655" y="655"/>
                  </a:cubicBezTo>
                  <a:cubicBezTo>
                    <a:pt x="338" y="655"/>
                    <a:pt x="54" y="368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6"/>
            <p:cNvSpPr/>
            <p:nvPr/>
          </p:nvSpPr>
          <p:spPr>
            <a:xfrm>
              <a:off x="6007250" y="1518600"/>
              <a:ext cx="30625" cy="22025"/>
            </a:xfrm>
            <a:custGeom>
              <a:avLst/>
              <a:gdLst/>
              <a:ahLst/>
              <a:cxnLst/>
              <a:rect l="l" t="t" r="r" b="b"/>
              <a:pathLst>
                <a:path w="1225" h="881" extrusionOk="0">
                  <a:moveTo>
                    <a:pt x="14" y="0"/>
                  </a:moveTo>
                  <a:cubicBezTo>
                    <a:pt x="5" y="66"/>
                    <a:pt x="0" y="132"/>
                    <a:pt x="9" y="203"/>
                  </a:cubicBezTo>
                  <a:lnTo>
                    <a:pt x="8" y="203"/>
                  </a:ln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2" y="880"/>
                    <a:pt x="690" y="880"/>
                  </a:cubicBezTo>
                  <a:cubicBezTo>
                    <a:pt x="968" y="866"/>
                    <a:pt x="1176" y="636"/>
                    <a:pt x="1213" y="336"/>
                  </a:cubicBezTo>
                  <a:cubicBezTo>
                    <a:pt x="1221" y="274"/>
                    <a:pt x="1225" y="213"/>
                    <a:pt x="1217" y="147"/>
                  </a:cubicBezTo>
                  <a:cubicBezTo>
                    <a:pt x="1216" y="140"/>
                    <a:pt x="1213" y="132"/>
                    <a:pt x="1212" y="123"/>
                  </a:cubicBezTo>
                  <a:cubicBezTo>
                    <a:pt x="1212" y="126"/>
                    <a:pt x="1211" y="127"/>
                    <a:pt x="1211" y="130"/>
                  </a:cubicBezTo>
                  <a:cubicBezTo>
                    <a:pt x="1167" y="420"/>
                    <a:pt x="963" y="641"/>
                    <a:pt x="692" y="654"/>
                  </a:cubicBezTo>
                  <a:cubicBezTo>
                    <a:pt x="684" y="654"/>
                    <a:pt x="675" y="654"/>
                    <a:pt x="667" y="654"/>
                  </a:cubicBezTo>
                  <a:cubicBezTo>
                    <a:pt x="350" y="654"/>
                    <a:pt x="66" y="368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6"/>
            <p:cNvSpPr/>
            <p:nvPr/>
          </p:nvSpPr>
          <p:spPr>
            <a:xfrm>
              <a:off x="5952075" y="1515950"/>
              <a:ext cx="31500" cy="22000"/>
            </a:xfrm>
            <a:custGeom>
              <a:avLst/>
              <a:gdLst/>
              <a:ahLst/>
              <a:cxnLst/>
              <a:rect l="l" t="t" r="r" b="b"/>
              <a:pathLst>
                <a:path w="1260" h="880" extrusionOk="0">
                  <a:moveTo>
                    <a:pt x="14" y="1"/>
                  </a:moveTo>
                  <a:cubicBezTo>
                    <a:pt x="5" y="65"/>
                    <a:pt x="0" y="133"/>
                    <a:pt x="9" y="203"/>
                  </a:cubicBezTo>
                  <a:cubicBezTo>
                    <a:pt x="51" y="583"/>
                    <a:pt x="342" y="880"/>
                    <a:pt x="666" y="880"/>
                  </a:cubicBezTo>
                  <a:cubicBezTo>
                    <a:pt x="674" y="880"/>
                    <a:pt x="683" y="880"/>
                    <a:pt x="692" y="879"/>
                  </a:cubicBezTo>
                  <a:cubicBezTo>
                    <a:pt x="1025" y="864"/>
                    <a:pt x="1260" y="536"/>
                    <a:pt x="1217" y="148"/>
                  </a:cubicBezTo>
                  <a:cubicBezTo>
                    <a:pt x="1216" y="140"/>
                    <a:pt x="1213" y="133"/>
                    <a:pt x="1213" y="124"/>
                  </a:cubicBezTo>
                  <a:cubicBezTo>
                    <a:pt x="1170" y="418"/>
                    <a:pt x="966" y="642"/>
                    <a:pt x="693" y="654"/>
                  </a:cubicBezTo>
                  <a:cubicBezTo>
                    <a:pt x="685" y="655"/>
                    <a:pt x="677" y="655"/>
                    <a:pt x="669" y="655"/>
                  </a:cubicBezTo>
                  <a:cubicBezTo>
                    <a:pt x="350" y="655"/>
                    <a:pt x="66" y="368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6"/>
            <p:cNvSpPr/>
            <p:nvPr/>
          </p:nvSpPr>
          <p:spPr>
            <a:xfrm>
              <a:off x="5922100" y="1515450"/>
              <a:ext cx="31225" cy="22025"/>
            </a:xfrm>
            <a:custGeom>
              <a:avLst/>
              <a:gdLst/>
              <a:ahLst/>
              <a:cxnLst/>
              <a:rect l="l" t="t" r="r" b="b"/>
              <a:pathLst>
                <a:path w="1249" h="881" extrusionOk="0">
                  <a:moveTo>
                    <a:pt x="2" y="1"/>
                  </a:moveTo>
                  <a:cubicBezTo>
                    <a:pt x="0" y="12"/>
                    <a:pt x="2" y="23"/>
                    <a:pt x="0" y="34"/>
                  </a:cubicBezTo>
                  <a:cubicBezTo>
                    <a:pt x="2" y="32"/>
                    <a:pt x="2" y="31"/>
                    <a:pt x="3" y="29"/>
                  </a:cubicBezTo>
                  <a:cubicBezTo>
                    <a:pt x="4" y="37"/>
                    <a:pt x="7" y="45"/>
                    <a:pt x="7" y="52"/>
                  </a:cubicBezTo>
                  <a:cubicBezTo>
                    <a:pt x="14" y="117"/>
                    <a:pt x="12" y="180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3" y="881"/>
                    <a:pt x="671" y="881"/>
                    <a:pt x="679" y="880"/>
                  </a:cubicBezTo>
                  <a:cubicBezTo>
                    <a:pt x="1012" y="865"/>
                    <a:pt x="1248" y="537"/>
                    <a:pt x="1204" y="148"/>
                  </a:cubicBezTo>
                  <a:cubicBezTo>
                    <a:pt x="1203" y="140"/>
                    <a:pt x="1201" y="133"/>
                    <a:pt x="1199" y="125"/>
                  </a:cubicBezTo>
                  <a:cubicBezTo>
                    <a:pt x="1158" y="418"/>
                    <a:pt x="953" y="642"/>
                    <a:pt x="679" y="654"/>
                  </a:cubicBezTo>
                  <a:cubicBezTo>
                    <a:pt x="671" y="654"/>
                    <a:pt x="663" y="655"/>
                    <a:pt x="655" y="655"/>
                  </a:cubicBezTo>
                  <a:cubicBezTo>
                    <a:pt x="337" y="655"/>
                    <a:pt x="53" y="369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6"/>
            <p:cNvSpPr/>
            <p:nvPr/>
          </p:nvSpPr>
          <p:spPr>
            <a:xfrm>
              <a:off x="5891875" y="1513075"/>
              <a:ext cx="30600" cy="22025"/>
            </a:xfrm>
            <a:custGeom>
              <a:avLst/>
              <a:gdLst/>
              <a:ahLst/>
              <a:cxnLst/>
              <a:rect l="l" t="t" r="r" b="b"/>
              <a:pathLst>
                <a:path w="1224" h="881" extrusionOk="0">
                  <a:moveTo>
                    <a:pt x="13" y="0"/>
                  </a:moveTo>
                  <a:cubicBezTo>
                    <a:pt x="4" y="65"/>
                    <a:pt x="0" y="133"/>
                    <a:pt x="8" y="204"/>
                  </a:cubicBezTo>
                  <a:cubicBezTo>
                    <a:pt x="49" y="583"/>
                    <a:pt x="341" y="880"/>
                    <a:pt x="666" y="880"/>
                  </a:cubicBezTo>
                  <a:cubicBezTo>
                    <a:pt x="674" y="880"/>
                    <a:pt x="682" y="880"/>
                    <a:pt x="690" y="880"/>
                  </a:cubicBezTo>
                  <a:cubicBezTo>
                    <a:pt x="968" y="867"/>
                    <a:pt x="1175" y="637"/>
                    <a:pt x="1213" y="336"/>
                  </a:cubicBezTo>
                  <a:cubicBezTo>
                    <a:pt x="1221" y="275"/>
                    <a:pt x="1223" y="212"/>
                    <a:pt x="1216" y="147"/>
                  </a:cubicBezTo>
                  <a:cubicBezTo>
                    <a:pt x="1216" y="140"/>
                    <a:pt x="1213" y="132"/>
                    <a:pt x="1212" y="124"/>
                  </a:cubicBezTo>
                  <a:cubicBezTo>
                    <a:pt x="1211" y="126"/>
                    <a:pt x="1211" y="128"/>
                    <a:pt x="1209" y="129"/>
                  </a:cubicBezTo>
                  <a:cubicBezTo>
                    <a:pt x="1165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49" y="654"/>
                    <a:pt x="64" y="369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6"/>
            <p:cNvSpPr/>
            <p:nvPr/>
          </p:nvSpPr>
          <p:spPr>
            <a:xfrm>
              <a:off x="5839525" y="151680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4" y="1"/>
                  </a:moveTo>
                  <a:cubicBezTo>
                    <a:pt x="5" y="66"/>
                    <a:pt x="0" y="133"/>
                    <a:pt x="9" y="203"/>
                  </a:cubicBezTo>
                  <a:cubicBezTo>
                    <a:pt x="51" y="583"/>
                    <a:pt x="343" y="881"/>
                    <a:pt x="666" y="881"/>
                  </a:cubicBezTo>
                  <a:cubicBezTo>
                    <a:pt x="674" y="881"/>
                    <a:pt x="682" y="881"/>
                    <a:pt x="690" y="880"/>
                  </a:cubicBezTo>
                  <a:cubicBezTo>
                    <a:pt x="1025" y="864"/>
                    <a:pt x="1261" y="537"/>
                    <a:pt x="1217" y="148"/>
                  </a:cubicBezTo>
                  <a:cubicBezTo>
                    <a:pt x="1216" y="140"/>
                    <a:pt x="1213" y="133"/>
                    <a:pt x="1212" y="125"/>
                  </a:cubicBezTo>
                  <a:cubicBezTo>
                    <a:pt x="1170" y="418"/>
                    <a:pt x="965" y="642"/>
                    <a:pt x="691" y="654"/>
                  </a:cubicBezTo>
                  <a:cubicBezTo>
                    <a:pt x="683" y="655"/>
                    <a:pt x="675" y="655"/>
                    <a:pt x="667" y="655"/>
                  </a:cubicBezTo>
                  <a:cubicBezTo>
                    <a:pt x="350" y="655"/>
                    <a:pt x="65" y="368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6"/>
            <p:cNvSpPr/>
            <p:nvPr/>
          </p:nvSpPr>
          <p:spPr>
            <a:xfrm>
              <a:off x="5809550" y="1516325"/>
              <a:ext cx="31175" cy="22000"/>
            </a:xfrm>
            <a:custGeom>
              <a:avLst/>
              <a:gdLst/>
              <a:ahLst/>
              <a:cxnLst/>
              <a:rect l="l" t="t" r="r" b="b"/>
              <a:pathLst>
                <a:path w="1247" h="880" extrusionOk="0">
                  <a:moveTo>
                    <a:pt x="1" y="1"/>
                  </a:moveTo>
                  <a:cubicBezTo>
                    <a:pt x="0" y="11"/>
                    <a:pt x="1" y="23"/>
                    <a:pt x="0" y="33"/>
                  </a:cubicBezTo>
                  <a:cubicBezTo>
                    <a:pt x="1" y="32"/>
                    <a:pt x="1" y="31"/>
                    <a:pt x="3" y="28"/>
                  </a:cubicBezTo>
                  <a:cubicBezTo>
                    <a:pt x="4" y="37"/>
                    <a:pt x="6" y="43"/>
                    <a:pt x="6" y="52"/>
                  </a:cubicBezTo>
                  <a:cubicBezTo>
                    <a:pt x="14" y="118"/>
                    <a:pt x="11" y="179"/>
                    <a:pt x="4" y="240"/>
                  </a:cubicBezTo>
                  <a:lnTo>
                    <a:pt x="4" y="241"/>
                  </a:lnTo>
                  <a:cubicBezTo>
                    <a:pt x="60" y="601"/>
                    <a:pt x="341" y="880"/>
                    <a:pt x="654" y="880"/>
                  </a:cubicBezTo>
                  <a:cubicBezTo>
                    <a:pt x="662" y="880"/>
                    <a:pt x="671" y="880"/>
                    <a:pt x="679" y="879"/>
                  </a:cubicBezTo>
                  <a:cubicBezTo>
                    <a:pt x="1012" y="864"/>
                    <a:pt x="1247" y="536"/>
                    <a:pt x="1204" y="148"/>
                  </a:cubicBezTo>
                  <a:cubicBezTo>
                    <a:pt x="1203" y="139"/>
                    <a:pt x="1200" y="133"/>
                    <a:pt x="1199" y="124"/>
                  </a:cubicBezTo>
                  <a:cubicBezTo>
                    <a:pt x="1158" y="418"/>
                    <a:pt x="953" y="642"/>
                    <a:pt x="679" y="654"/>
                  </a:cubicBezTo>
                  <a:cubicBezTo>
                    <a:pt x="671" y="655"/>
                    <a:pt x="663" y="655"/>
                    <a:pt x="655" y="655"/>
                  </a:cubicBezTo>
                  <a:cubicBezTo>
                    <a:pt x="337" y="655"/>
                    <a:pt x="53" y="36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6"/>
            <p:cNvSpPr/>
            <p:nvPr/>
          </p:nvSpPr>
          <p:spPr>
            <a:xfrm>
              <a:off x="5779325" y="1513950"/>
              <a:ext cx="30575" cy="22000"/>
            </a:xfrm>
            <a:custGeom>
              <a:avLst/>
              <a:gdLst/>
              <a:ahLst/>
              <a:cxnLst/>
              <a:rect l="l" t="t" r="r" b="b"/>
              <a:pathLst>
                <a:path w="1223" h="880" extrusionOk="0">
                  <a:moveTo>
                    <a:pt x="13" y="0"/>
                  </a:moveTo>
                  <a:cubicBezTo>
                    <a:pt x="4" y="64"/>
                    <a:pt x="0" y="132"/>
                    <a:pt x="8" y="203"/>
                  </a:cubicBezTo>
                  <a:cubicBezTo>
                    <a:pt x="49" y="581"/>
                    <a:pt x="340" y="879"/>
                    <a:pt x="664" y="879"/>
                  </a:cubicBezTo>
                  <a:cubicBezTo>
                    <a:pt x="673" y="879"/>
                    <a:pt x="681" y="879"/>
                    <a:pt x="690" y="879"/>
                  </a:cubicBezTo>
                  <a:cubicBezTo>
                    <a:pt x="968" y="866"/>
                    <a:pt x="1175" y="636"/>
                    <a:pt x="1213" y="335"/>
                  </a:cubicBezTo>
                  <a:cubicBezTo>
                    <a:pt x="1220" y="274"/>
                    <a:pt x="1223" y="213"/>
                    <a:pt x="1215" y="147"/>
                  </a:cubicBezTo>
                  <a:cubicBezTo>
                    <a:pt x="1215" y="138"/>
                    <a:pt x="1213" y="131"/>
                    <a:pt x="1212" y="123"/>
                  </a:cubicBezTo>
                  <a:cubicBezTo>
                    <a:pt x="1210" y="126"/>
                    <a:pt x="1210" y="127"/>
                    <a:pt x="1209" y="128"/>
                  </a:cubicBezTo>
                  <a:cubicBezTo>
                    <a:pt x="1165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4" y="368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6"/>
            <p:cNvSpPr/>
            <p:nvPr/>
          </p:nvSpPr>
          <p:spPr>
            <a:xfrm>
              <a:off x="6078475" y="1367275"/>
              <a:ext cx="32050" cy="22350"/>
            </a:xfrm>
            <a:custGeom>
              <a:avLst/>
              <a:gdLst/>
              <a:ahLst/>
              <a:cxnLst/>
              <a:rect l="l" t="t" r="r" b="b"/>
              <a:pathLst>
                <a:path w="1282" h="894" extrusionOk="0">
                  <a:moveTo>
                    <a:pt x="7" y="0"/>
                  </a:moveTo>
                  <a:lnTo>
                    <a:pt x="7" y="0"/>
                  </a:lnTo>
                  <a:cubicBezTo>
                    <a:pt x="2" y="65"/>
                    <a:pt x="1" y="132"/>
                    <a:pt x="12" y="204"/>
                  </a:cubicBezTo>
                  <a:cubicBezTo>
                    <a:pt x="74" y="588"/>
                    <a:pt x="388" y="894"/>
                    <a:pt x="716" y="894"/>
                  </a:cubicBezTo>
                  <a:cubicBezTo>
                    <a:pt x="720" y="894"/>
                    <a:pt x="725" y="894"/>
                    <a:pt x="730" y="894"/>
                  </a:cubicBezTo>
                  <a:cubicBezTo>
                    <a:pt x="1063" y="886"/>
                    <a:pt x="1282" y="563"/>
                    <a:pt x="1219" y="172"/>
                  </a:cubicBezTo>
                  <a:cubicBezTo>
                    <a:pt x="1217" y="165"/>
                    <a:pt x="1215" y="157"/>
                    <a:pt x="1212" y="150"/>
                  </a:cubicBezTo>
                  <a:cubicBezTo>
                    <a:pt x="1185" y="441"/>
                    <a:pt x="992" y="661"/>
                    <a:pt x="720" y="669"/>
                  </a:cubicBezTo>
                  <a:cubicBezTo>
                    <a:pt x="716" y="669"/>
                    <a:pt x="712" y="669"/>
                    <a:pt x="707" y="669"/>
                  </a:cubicBezTo>
                  <a:cubicBezTo>
                    <a:pt x="385" y="669"/>
                    <a:pt x="79" y="375"/>
                    <a:pt x="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6"/>
            <p:cNvSpPr/>
            <p:nvPr/>
          </p:nvSpPr>
          <p:spPr>
            <a:xfrm>
              <a:off x="6048275" y="1366175"/>
              <a:ext cx="31925" cy="22350"/>
            </a:xfrm>
            <a:custGeom>
              <a:avLst/>
              <a:gdLst/>
              <a:ahLst/>
              <a:cxnLst/>
              <a:rect l="l" t="t" r="r" b="b"/>
              <a:pathLst>
                <a:path w="1277" h="894" extrusionOk="0">
                  <a:moveTo>
                    <a:pt x="2" y="0"/>
                  </a:moveTo>
                  <a:cubicBezTo>
                    <a:pt x="1" y="11"/>
                    <a:pt x="3" y="23"/>
                    <a:pt x="3" y="34"/>
                  </a:cubicBezTo>
                  <a:cubicBezTo>
                    <a:pt x="3" y="32"/>
                    <a:pt x="3" y="30"/>
                    <a:pt x="5" y="29"/>
                  </a:cubicBezTo>
                  <a:cubicBezTo>
                    <a:pt x="6" y="37"/>
                    <a:pt x="8" y="44"/>
                    <a:pt x="10" y="52"/>
                  </a:cubicBezTo>
                  <a:cubicBezTo>
                    <a:pt x="21" y="117"/>
                    <a:pt x="21" y="180"/>
                    <a:pt x="16" y="240"/>
                  </a:cubicBezTo>
                  <a:cubicBezTo>
                    <a:pt x="92" y="607"/>
                    <a:pt x="393" y="894"/>
                    <a:pt x="709" y="894"/>
                  </a:cubicBezTo>
                  <a:cubicBezTo>
                    <a:pt x="714" y="894"/>
                    <a:pt x="719" y="894"/>
                    <a:pt x="724" y="894"/>
                  </a:cubicBezTo>
                  <a:cubicBezTo>
                    <a:pt x="1057" y="885"/>
                    <a:pt x="1277" y="562"/>
                    <a:pt x="1213" y="172"/>
                  </a:cubicBezTo>
                  <a:cubicBezTo>
                    <a:pt x="1211" y="163"/>
                    <a:pt x="1209" y="157"/>
                    <a:pt x="1207" y="148"/>
                  </a:cubicBezTo>
                  <a:cubicBezTo>
                    <a:pt x="1180" y="441"/>
                    <a:pt x="986" y="661"/>
                    <a:pt x="714" y="667"/>
                  </a:cubicBezTo>
                  <a:cubicBezTo>
                    <a:pt x="709" y="668"/>
                    <a:pt x="704" y="668"/>
                    <a:pt x="699" y="668"/>
                  </a:cubicBezTo>
                  <a:cubicBezTo>
                    <a:pt x="379" y="668"/>
                    <a:pt x="73" y="374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6"/>
            <p:cNvSpPr/>
            <p:nvPr/>
          </p:nvSpPr>
          <p:spPr>
            <a:xfrm>
              <a:off x="6018050" y="1363175"/>
              <a:ext cx="30750" cy="22375"/>
            </a:xfrm>
            <a:custGeom>
              <a:avLst/>
              <a:gdLst/>
              <a:ahLst/>
              <a:cxnLst/>
              <a:rect l="l" t="t" r="r" b="b"/>
              <a:pathLst>
                <a:path w="1230" h="895" extrusionOk="0">
                  <a:moveTo>
                    <a:pt x="8" y="1"/>
                  </a:moveTo>
                  <a:lnTo>
                    <a:pt x="8" y="1"/>
                  </a:lnTo>
                  <a:cubicBezTo>
                    <a:pt x="2" y="65"/>
                    <a:pt x="1" y="133"/>
                    <a:pt x="12" y="203"/>
                  </a:cubicBezTo>
                  <a:cubicBezTo>
                    <a:pt x="75" y="587"/>
                    <a:pt x="388" y="895"/>
                    <a:pt x="716" y="895"/>
                  </a:cubicBezTo>
                  <a:cubicBezTo>
                    <a:pt x="721" y="895"/>
                    <a:pt x="725" y="894"/>
                    <a:pt x="730" y="894"/>
                  </a:cubicBezTo>
                  <a:cubicBezTo>
                    <a:pt x="1008" y="887"/>
                    <a:pt x="1202" y="661"/>
                    <a:pt x="1225" y="360"/>
                  </a:cubicBezTo>
                  <a:cubicBezTo>
                    <a:pt x="1230" y="300"/>
                    <a:pt x="1230" y="237"/>
                    <a:pt x="1219" y="172"/>
                  </a:cubicBezTo>
                  <a:cubicBezTo>
                    <a:pt x="1217" y="164"/>
                    <a:pt x="1215" y="157"/>
                    <a:pt x="1214" y="149"/>
                  </a:cubicBezTo>
                  <a:cubicBezTo>
                    <a:pt x="1214" y="150"/>
                    <a:pt x="1212" y="152"/>
                    <a:pt x="1212" y="154"/>
                  </a:cubicBezTo>
                  <a:cubicBezTo>
                    <a:pt x="1182" y="444"/>
                    <a:pt x="991" y="661"/>
                    <a:pt x="720" y="668"/>
                  </a:cubicBezTo>
                  <a:cubicBezTo>
                    <a:pt x="715" y="668"/>
                    <a:pt x="710" y="668"/>
                    <a:pt x="706" y="668"/>
                  </a:cubicBezTo>
                  <a:cubicBezTo>
                    <a:pt x="384" y="668"/>
                    <a:pt x="79" y="374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6"/>
            <p:cNvSpPr/>
            <p:nvPr/>
          </p:nvSpPr>
          <p:spPr>
            <a:xfrm>
              <a:off x="5966375" y="1360200"/>
              <a:ext cx="32550" cy="21275"/>
            </a:xfrm>
            <a:custGeom>
              <a:avLst/>
              <a:gdLst/>
              <a:ahLst/>
              <a:cxnLst/>
              <a:rect l="l" t="t" r="r" b="b"/>
              <a:pathLst>
                <a:path w="1302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6"/>
                    <a:pt x="3" y="132"/>
                    <a:pt x="18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100" y="820"/>
                    <a:pt x="1301" y="483"/>
                    <a:pt x="1219" y="97"/>
                  </a:cubicBezTo>
                  <a:cubicBezTo>
                    <a:pt x="1217" y="88"/>
                    <a:pt x="1214" y="82"/>
                    <a:pt x="1212" y="73"/>
                  </a:cubicBezTo>
                  <a:cubicBezTo>
                    <a:pt x="1199" y="369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6"/>
            <p:cNvSpPr/>
            <p:nvPr/>
          </p:nvSpPr>
          <p:spPr>
            <a:xfrm>
              <a:off x="5936100" y="1360975"/>
              <a:ext cx="32525" cy="21300"/>
            </a:xfrm>
            <a:custGeom>
              <a:avLst/>
              <a:gdLst/>
              <a:ahLst/>
              <a:cxnLst/>
              <a:rect l="l" t="t" r="r" b="b"/>
              <a:pathLst>
                <a:path w="1301" h="852" extrusionOk="0">
                  <a:moveTo>
                    <a:pt x="2" y="1"/>
                  </a:moveTo>
                  <a:cubicBezTo>
                    <a:pt x="1" y="12"/>
                    <a:pt x="5" y="23"/>
                    <a:pt x="5" y="35"/>
                  </a:cubicBezTo>
                  <a:cubicBezTo>
                    <a:pt x="5" y="32"/>
                    <a:pt x="6" y="31"/>
                    <a:pt x="6" y="30"/>
                  </a:cubicBezTo>
                  <a:cubicBezTo>
                    <a:pt x="7" y="37"/>
                    <a:pt x="11" y="43"/>
                    <a:pt x="12" y="52"/>
                  </a:cubicBezTo>
                  <a:cubicBezTo>
                    <a:pt x="26" y="116"/>
                    <a:pt x="30" y="179"/>
                    <a:pt x="28" y="240"/>
                  </a:cubicBezTo>
                  <a:cubicBezTo>
                    <a:pt x="119" y="589"/>
                    <a:pt x="415" y="851"/>
                    <a:pt x="720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098" y="820"/>
                    <a:pt x="1300" y="483"/>
                    <a:pt x="1217" y="97"/>
                  </a:cubicBezTo>
                  <a:cubicBezTo>
                    <a:pt x="1216" y="89"/>
                    <a:pt x="1212" y="82"/>
                    <a:pt x="1211" y="74"/>
                  </a:cubicBezTo>
                  <a:cubicBezTo>
                    <a:pt x="1199" y="369"/>
                    <a:pt x="1016" y="600"/>
                    <a:pt x="745" y="624"/>
                  </a:cubicBezTo>
                  <a:cubicBezTo>
                    <a:pt x="729" y="626"/>
                    <a:pt x="714" y="626"/>
                    <a:pt x="698" y="626"/>
                  </a:cubicBezTo>
                  <a:cubicBezTo>
                    <a:pt x="390" y="626"/>
                    <a:pt x="88" y="357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6"/>
            <p:cNvSpPr/>
            <p:nvPr/>
          </p:nvSpPr>
          <p:spPr>
            <a:xfrm>
              <a:off x="5905950" y="1359850"/>
              <a:ext cx="30900" cy="21300"/>
            </a:xfrm>
            <a:custGeom>
              <a:avLst/>
              <a:gdLst/>
              <a:ahLst/>
              <a:cxnLst/>
              <a:rect l="l" t="t" r="r" b="b"/>
              <a:pathLst>
                <a:path w="1236" h="852" extrusionOk="0">
                  <a:moveTo>
                    <a:pt x="3" y="0"/>
                  </a:moveTo>
                  <a:cubicBezTo>
                    <a:pt x="0" y="66"/>
                    <a:pt x="3" y="132"/>
                    <a:pt x="18" y="203"/>
                  </a:cubicBezTo>
                  <a:cubicBezTo>
                    <a:pt x="96" y="570"/>
                    <a:pt x="405" y="851"/>
                    <a:pt x="721" y="851"/>
                  </a:cubicBezTo>
                  <a:cubicBezTo>
                    <a:pt x="736" y="851"/>
                    <a:pt x="752" y="850"/>
                    <a:pt x="768" y="849"/>
                  </a:cubicBezTo>
                  <a:cubicBezTo>
                    <a:pt x="1043" y="825"/>
                    <a:pt x="1227" y="586"/>
                    <a:pt x="1234" y="285"/>
                  </a:cubicBezTo>
                  <a:cubicBezTo>
                    <a:pt x="1236" y="224"/>
                    <a:pt x="1232" y="161"/>
                    <a:pt x="1218" y="97"/>
                  </a:cubicBezTo>
                  <a:cubicBezTo>
                    <a:pt x="1217" y="88"/>
                    <a:pt x="1213" y="82"/>
                    <a:pt x="1212" y="73"/>
                  </a:cubicBezTo>
                  <a:cubicBezTo>
                    <a:pt x="1212" y="76"/>
                    <a:pt x="1211" y="77"/>
                    <a:pt x="1211" y="78"/>
                  </a:cubicBezTo>
                  <a:cubicBezTo>
                    <a:pt x="1196" y="371"/>
                    <a:pt x="1016" y="600"/>
                    <a:pt x="746" y="624"/>
                  </a:cubicBezTo>
                  <a:cubicBezTo>
                    <a:pt x="730" y="625"/>
                    <a:pt x="714" y="626"/>
                    <a:pt x="699" y="626"/>
                  </a:cubicBezTo>
                  <a:cubicBezTo>
                    <a:pt x="390" y="626"/>
                    <a:pt x="89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6"/>
            <p:cNvSpPr/>
            <p:nvPr/>
          </p:nvSpPr>
          <p:spPr>
            <a:xfrm>
              <a:off x="5846575" y="1355775"/>
              <a:ext cx="32550" cy="21275"/>
            </a:xfrm>
            <a:custGeom>
              <a:avLst/>
              <a:gdLst/>
              <a:ahLst/>
              <a:cxnLst/>
              <a:rect l="l" t="t" r="r" b="b"/>
              <a:pathLst>
                <a:path w="1302" h="851" extrusionOk="0">
                  <a:moveTo>
                    <a:pt x="3" y="0"/>
                  </a:moveTo>
                  <a:cubicBezTo>
                    <a:pt x="1" y="65"/>
                    <a:pt x="3" y="132"/>
                    <a:pt x="19" y="202"/>
                  </a:cubicBezTo>
                  <a:cubicBezTo>
                    <a:pt x="98" y="570"/>
                    <a:pt x="407" y="850"/>
                    <a:pt x="723" y="850"/>
                  </a:cubicBezTo>
                  <a:cubicBezTo>
                    <a:pt x="738" y="850"/>
                    <a:pt x="754" y="850"/>
                    <a:pt x="769" y="848"/>
                  </a:cubicBezTo>
                  <a:cubicBezTo>
                    <a:pt x="1101" y="820"/>
                    <a:pt x="1302" y="483"/>
                    <a:pt x="1219" y="97"/>
                  </a:cubicBezTo>
                  <a:cubicBezTo>
                    <a:pt x="1218" y="88"/>
                    <a:pt x="1214" y="82"/>
                    <a:pt x="1213" y="73"/>
                  </a:cubicBezTo>
                  <a:cubicBezTo>
                    <a:pt x="1200" y="368"/>
                    <a:pt x="1018" y="600"/>
                    <a:pt x="746" y="623"/>
                  </a:cubicBezTo>
                  <a:cubicBezTo>
                    <a:pt x="731" y="625"/>
                    <a:pt x="715" y="626"/>
                    <a:pt x="700" y="626"/>
                  </a:cubicBezTo>
                  <a:cubicBezTo>
                    <a:pt x="391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6"/>
            <p:cNvSpPr/>
            <p:nvPr/>
          </p:nvSpPr>
          <p:spPr>
            <a:xfrm>
              <a:off x="5816325" y="1356550"/>
              <a:ext cx="32525" cy="21275"/>
            </a:xfrm>
            <a:custGeom>
              <a:avLst/>
              <a:gdLst/>
              <a:ahLst/>
              <a:cxnLst/>
              <a:rect l="l" t="t" r="r" b="b"/>
              <a:pathLst>
                <a:path w="1301" h="851" extrusionOk="0">
                  <a:moveTo>
                    <a:pt x="2" y="0"/>
                  </a:moveTo>
                  <a:cubicBezTo>
                    <a:pt x="1" y="12"/>
                    <a:pt x="4" y="23"/>
                    <a:pt x="4" y="34"/>
                  </a:cubicBezTo>
                  <a:cubicBezTo>
                    <a:pt x="4" y="32"/>
                    <a:pt x="6" y="31"/>
                    <a:pt x="6" y="29"/>
                  </a:cubicBezTo>
                  <a:cubicBezTo>
                    <a:pt x="7" y="37"/>
                    <a:pt x="11" y="43"/>
                    <a:pt x="12" y="52"/>
                  </a:cubicBezTo>
                  <a:cubicBezTo>
                    <a:pt x="26" y="116"/>
                    <a:pt x="30" y="179"/>
                    <a:pt x="28" y="239"/>
                  </a:cubicBezTo>
                  <a:cubicBezTo>
                    <a:pt x="119" y="588"/>
                    <a:pt x="415" y="851"/>
                    <a:pt x="720" y="851"/>
                  </a:cubicBezTo>
                  <a:cubicBezTo>
                    <a:pt x="736" y="851"/>
                    <a:pt x="752" y="850"/>
                    <a:pt x="767" y="849"/>
                  </a:cubicBezTo>
                  <a:cubicBezTo>
                    <a:pt x="1099" y="820"/>
                    <a:pt x="1300" y="483"/>
                    <a:pt x="1217" y="97"/>
                  </a:cubicBezTo>
                  <a:cubicBezTo>
                    <a:pt x="1216" y="88"/>
                    <a:pt x="1212" y="82"/>
                    <a:pt x="1211" y="73"/>
                  </a:cubicBezTo>
                  <a:cubicBezTo>
                    <a:pt x="1198" y="369"/>
                    <a:pt x="1016" y="600"/>
                    <a:pt x="745" y="624"/>
                  </a:cubicBezTo>
                  <a:cubicBezTo>
                    <a:pt x="729" y="625"/>
                    <a:pt x="714" y="626"/>
                    <a:pt x="698" y="626"/>
                  </a:cubicBezTo>
                  <a:cubicBezTo>
                    <a:pt x="390" y="626"/>
                    <a:pt x="88" y="357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6"/>
            <p:cNvSpPr/>
            <p:nvPr/>
          </p:nvSpPr>
          <p:spPr>
            <a:xfrm>
              <a:off x="5791875" y="1357250"/>
              <a:ext cx="25200" cy="19450"/>
            </a:xfrm>
            <a:custGeom>
              <a:avLst/>
              <a:gdLst/>
              <a:ahLst/>
              <a:cxnLst/>
              <a:rect l="l" t="t" r="r" b="b"/>
              <a:pathLst>
                <a:path w="1008" h="778" extrusionOk="0">
                  <a:moveTo>
                    <a:pt x="984" y="0"/>
                  </a:moveTo>
                  <a:cubicBezTo>
                    <a:pt x="984" y="3"/>
                    <a:pt x="982" y="4"/>
                    <a:pt x="982" y="5"/>
                  </a:cubicBezTo>
                  <a:cubicBezTo>
                    <a:pt x="967" y="298"/>
                    <a:pt x="788" y="527"/>
                    <a:pt x="517" y="551"/>
                  </a:cubicBezTo>
                  <a:cubicBezTo>
                    <a:pt x="502" y="552"/>
                    <a:pt x="486" y="553"/>
                    <a:pt x="471" y="553"/>
                  </a:cubicBezTo>
                  <a:cubicBezTo>
                    <a:pt x="319" y="553"/>
                    <a:pt x="170" y="487"/>
                    <a:pt x="47" y="380"/>
                  </a:cubicBezTo>
                  <a:cubicBezTo>
                    <a:pt x="32" y="431"/>
                    <a:pt x="16" y="485"/>
                    <a:pt x="1" y="537"/>
                  </a:cubicBezTo>
                  <a:cubicBezTo>
                    <a:pt x="135" y="684"/>
                    <a:pt x="312" y="778"/>
                    <a:pt x="493" y="778"/>
                  </a:cubicBezTo>
                  <a:cubicBezTo>
                    <a:pt x="508" y="778"/>
                    <a:pt x="523" y="777"/>
                    <a:pt x="539" y="776"/>
                  </a:cubicBezTo>
                  <a:cubicBezTo>
                    <a:pt x="815" y="752"/>
                    <a:pt x="999" y="513"/>
                    <a:pt x="1006" y="211"/>
                  </a:cubicBezTo>
                  <a:cubicBezTo>
                    <a:pt x="1008" y="151"/>
                    <a:pt x="1004" y="88"/>
                    <a:pt x="990" y="24"/>
                  </a:cubicBezTo>
                  <a:cubicBezTo>
                    <a:pt x="989" y="15"/>
                    <a:pt x="985" y="9"/>
                    <a:pt x="9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6"/>
            <p:cNvSpPr/>
            <p:nvPr/>
          </p:nvSpPr>
          <p:spPr>
            <a:xfrm>
              <a:off x="6094150" y="141980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5" y="1"/>
                  </a:moveTo>
                  <a:cubicBezTo>
                    <a:pt x="6" y="66"/>
                    <a:pt x="1" y="133"/>
                    <a:pt x="10" y="203"/>
                  </a:cubicBezTo>
                  <a:lnTo>
                    <a:pt x="8" y="203"/>
                  </a:ln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1025" y="865"/>
                    <a:pt x="1260" y="537"/>
                    <a:pt x="1218" y="148"/>
                  </a:cubicBezTo>
                  <a:cubicBezTo>
                    <a:pt x="1216" y="140"/>
                    <a:pt x="1214" y="133"/>
                    <a:pt x="1213" y="125"/>
                  </a:cubicBezTo>
                  <a:cubicBezTo>
                    <a:pt x="1171" y="418"/>
                    <a:pt x="966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68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6"/>
            <p:cNvSpPr/>
            <p:nvPr/>
          </p:nvSpPr>
          <p:spPr>
            <a:xfrm>
              <a:off x="6064175" y="1419300"/>
              <a:ext cx="31200" cy="22025"/>
            </a:xfrm>
            <a:custGeom>
              <a:avLst/>
              <a:gdLst/>
              <a:ahLst/>
              <a:cxnLst/>
              <a:rect l="l" t="t" r="r" b="b"/>
              <a:pathLst>
                <a:path w="1248" h="881" extrusionOk="0">
                  <a:moveTo>
                    <a:pt x="2" y="0"/>
                  </a:moveTo>
                  <a:cubicBezTo>
                    <a:pt x="1" y="12"/>
                    <a:pt x="2" y="23"/>
                    <a:pt x="1" y="34"/>
                  </a:cubicBezTo>
                  <a:cubicBezTo>
                    <a:pt x="2" y="33"/>
                    <a:pt x="2" y="32"/>
                    <a:pt x="3" y="29"/>
                  </a:cubicBezTo>
                  <a:cubicBezTo>
                    <a:pt x="5" y="37"/>
                    <a:pt x="7" y="44"/>
                    <a:pt x="7" y="53"/>
                  </a:cubicBezTo>
                  <a:lnTo>
                    <a:pt x="7" y="52"/>
                  </a:lnTo>
                  <a:lnTo>
                    <a:pt x="7" y="52"/>
                  </a:lnTo>
                  <a:cubicBezTo>
                    <a:pt x="15" y="117"/>
                    <a:pt x="11" y="180"/>
                    <a:pt x="3" y="241"/>
                  </a:cubicBezTo>
                  <a:cubicBezTo>
                    <a:pt x="61" y="602"/>
                    <a:pt x="342" y="881"/>
                    <a:pt x="654" y="881"/>
                  </a:cubicBezTo>
                  <a:cubicBezTo>
                    <a:pt x="662" y="881"/>
                    <a:pt x="670" y="881"/>
                    <a:pt x="678" y="880"/>
                  </a:cubicBezTo>
                  <a:cubicBezTo>
                    <a:pt x="1013" y="865"/>
                    <a:pt x="1248" y="537"/>
                    <a:pt x="1205" y="148"/>
                  </a:cubicBezTo>
                  <a:cubicBezTo>
                    <a:pt x="1204" y="140"/>
                    <a:pt x="1201" y="132"/>
                    <a:pt x="1200" y="125"/>
                  </a:cubicBezTo>
                  <a:cubicBezTo>
                    <a:pt x="1158" y="419"/>
                    <a:pt x="954" y="641"/>
                    <a:pt x="680" y="654"/>
                  </a:cubicBezTo>
                  <a:cubicBezTo>
                    <a:pt x="671" y="654"/>
                    <a:pt x="663" y="655"/>
                    <a:pt x="655" y="655"/>
                  </a:cubicBezTo>
                  <a:cubicBezTo>
                    <a:pt x="338" y="655"/>
                    <a:pt x="54" y="369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6"/>
            <p:cNvSpPr/>
            <p:nvPr/>
          </p:nvSpPr>
          <p:spPr>
            <a:xfrm>
              <a:off x="6033950" y="1416950"/>
              <a:ext cx="30600" cy="22000"/>
            </a:xfrm>
            <a:custGeom>
              <a:avLst/>
              <a:gdLst/>
              <a:ahLst/>
              <a:cxnLst/>
              <a:rect l="l" t="t" r="r" b="b"/>
              <a:pathLst>
                <a:path w="1224" h="880" extrusionOk="0">
                  <a:moveTo>
                    <a:pt x="13" y="0"/>
                  </a:moveTo>
                  <a:cubicBezTo>
                    <a:pt x="5" y="64"/>
                    <a:pt x="1" y="132"/>
                    <a:pt x="8" y="203"/>
                  </a:cubicBezTo>
                  <a:cubicBezTo>
                    <a:pt x="50" y="582"/>
                    <a:pt x="342" y="879"/>
                    <a:pt x="667" y="879"/>
                  </a:cubicBezTo>
                  <a:cubicBezTo>
                    <a:pt x="675" y="879"/>
                    <a:pt x="683" y="879"/>
                    <a:pt x="691" y="879"/>
                  </a:cubicBezTo>
                  <a:cubicBezTo>
                    <a:pt x="969" y="866"/>
                    <a:pt x="1176" y="636"/>
                    <a:pt x="1214" y="335"/>
                  </a:cubicBezTo>
                  <a:cubicBezTo>
                    <a:pt x="1221" y="274"/>
                    <a:pt x="1224" y="213"/>
                    <a:pt x="1216" y="147"/>
                  </a:cubicBezTo>
                  <a:cubicBezTo>
                    <a:pt x="1216" y="138"/>
                    <a:pt x="1214" y="131"/>
                    <a:pt x="1212" y="123"/>
                  </a:cubicBezTo>
                  <a:cubicBezTo>
                    <a:pt x="1211" y="126"/>
                    <a:pt x="1211" y="127"/>
                    <a:pt x="1210" y="128"/>
                  </a:cubicBezTo>
                  <a:cubicBezTo>
                    <a:pt x="1166" y="420"/>
                    <a:pt x="964" y="640"/>
                    <a:pt x="692" y="653"/>
                  </a:cubicBezTo>
                  <a:cubicBezTo>
                    <a:pt x="684" y="653"/>
                    <a:pt x="676" y="653"/>
                    <a:pt x="668" y="653"/>
                  </a:cubicBezTo>
                  <a:cubicBezTo>
                    <a:pt x="349" y="653"/>
                    <a:pt x="65" y="368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6"/>
            <p:cNvSpPr/>
            <p:nvPr/>
          </p:nvSpPr>
          <p:spPr>
            <a:xfrm>
              <a:off x="5971675" y="1415275"/>
              <a:ext cx="31500" cy="22000"/>
            </a:xfrm>
            <a:custGeom>
              <a:avLst/>
              <a:gdLst/>
              <a:ahLst/>
              <a:cxnLst/>
              <a:rect l="l" t="t" r="r" b="b"/>
              <a:pathLst>
                <a:path w="1260" h="880" extrusionOk="0">
                  <a:moveTo>
                    <a:pt x="13" y="1"/>
                  </a:moveTo>
                  <a:cubicBezTo>
                    <a:pt x="4" y="65"/>
                    <a:pt x="1" y="133"/>
                    <a:pt x="8" y="203"/>
                  </a:cubicBezTo>
                  <a:cubicBezTo>
                    <a:pt x="50" y="583"/>
                    <a:pt x="341" y="880"/>
                    <a:pt x="665" y="880"/>
                  </a:cubicBezTo>
                  <a:cubicBezTo>
                    <a:pt x="673" y="880"/>
                    <a:pt x="682" y="880"/>
                    <a:pt x="691" y="879"/>
                  </a:cubicBezTo>
                  <a:cubicBezTo>
                    <a:pt x="1024" y="864"/>
                    <a:pt x="1260" y="536"/>
                    <a:pt x="1216" y="148"/>
                  </a:cubicBezTo>
                  <a:cubicBezTo>
                    <a:pt x="1216" y="139"/>
                    <a:pt x="1214" y="133"/>
                    <a:pt x="1212" y="124"/>
                  </a:cubicBezTo>
                  <a:cubicBezTo>
                    <a:pt x="1170" y="418"/>
                    <a:pt x="965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0" y="655"/>
                    <a:pt x="65" y="368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6"/>
            <p:cNvSpPr/>
            <p:nvPr/>
          </p:nvSpPr>
          <p:spPr>
            <a:xfrm>
              <a:off x="5941675" y="1414775"/>
              <a:ext cx="31225" cy="22025"/>
            </a:xfrm>
            <a:custGeom>
              <a:avLst/>
              <a:gdLst/>
              <a:ahLst/>
              <a:cxnLst/>
              <a:rect l="l" t="t" r="r" b="b"/>
              <a:pathLst>
                <a:path w="1249" h="881" extrusionOk="0">
                  <a:moveTo>
                    <a:pt x="2" y="33"/>
                  </a:moveTo>
                  <a:cubicBezTo>
                    <a:pt x="2" y="33"/>
                    <a:pt x="2" y="34"/>
                    <a:pt x="2" y="34"/>
                  </a:cubicBezTo>
                  <a:cubicBezTo>
                    <a:pt x="2" y="34"/>
                    <a:pt x="2" y="33"/>
                    <a:pt x="2" y="33"/>
                  </a:cubicBezTo>
                  <a:close/>
                  <a:moveTo>
                    <a:pt x="2" y="0"/>
                  </a:moveTo>
                  <a:lnTo>
                    <a:pt x="2" y="0"/>
                  </a:lnTo>
                  <a:cubicBezTo>
                    <a:pt x="0" y="11"/>
                    <a:pt x="3" y="22"/>
                    <a:pt x="2" y="33"/>
                  </a:cubicBezTo>
                  <a:lnTo>
                    <a:pt x="2" y="33"/>
                  </a:lnTo>
                  <a:cubicBezTo>
                    <a:pt x="2" y="31"/>
                    <a:pt x="3" y="30"/>
                    <a:pt x="3" y="29"/>
                  </a:cubicBezTo>
                  <a:cubicBezTo>
                    <a:pt x="4" y="37"/>
                    <a:pt x="7" y="44"/>
                    <a:pt x="8" y="52"/>
                  </a:cubicBezTo>
                  <a:cubicBezTo>
                    <a:pt x="14" y="117"/>
                    <a:pt x="12" y="180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3" y="881"/>
                    <a:pt x="671" y="881"/>
                    <a:pt x="679" y="880"/>
                  </a:cubicBezTo>
                  <a:cubicBezTo>
                    <a:pt x="1012" y="865"/>
                    <a:pt x="1248" y="537"/>
                    <a:pt x="1204" y="148"/>
                  </a:cubicBezTo>
                  <a:cubicBezTo>
                    <a:pt x="1204" y="140"/>
                    <a:pt x="1202" y="132"/>
                    <a:pt x="1201" y="125"/>
                  </a:cubicBezTo>
                  <a:cubicBezTo>
                    <a:pt x="1158" y="418"/>
                    <a:pt x="953" y="641"/>
                    <a:pt x="680" y="654"/>
                  </a:cubicBezTo>
                  <a:cubicBezTo>
                    <a:pt x="672" y="654"/>
                    <a:pt x="664" y="655"/>
                    <a:pt x="656" y="655"/>
                  </a:cubicBezTo>
                  <a:cubicBezTo>
                    <a:pt x="339" y="655"/>
                    <a:pt x="53" y="369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6"/>
            <p:cNvSpPr/>
            <p:nvPr/>
          </p:nvSpPr>
          <p:spPr>
            <a:xfrm>
              <a:off x="5911450" y="1412375"/>
              <a:ext cx="30600" cy="22050"/>
            </a:xfrm>
            <a:custGeom>
              <a:avLst/>
              <a:gdLst/>
              <a:ahLst/>
              <a:cxnLst/>
              <a:rect l="l" t="t" r="r" b="b"/>
              <a:pathLst>
                <a:path w="1224" h="882" extrusionOk="0">
                  <a:moveTo>
                    <a:pt x="13" y="1"/>
                  </a:moveTo>
                  <a:cubicBezTo>
                    <a:pt x="4" y="66"/>
                    <a:pt x="0" y="133"/>
                    <a:pt x="8" y="203"/>
                  </a:cubicBezTo>
                  <a:cubicBezTo>
                    <a:pt x="49" y="584"/>
                    <a:pt x="341" y="881"/>
                    <a:pt x="666" y="881"/>
                  </a:cubicBezTo>
                  <a:cubicBezTo>
                    <a:pt x="674" y="881"/>
                    <a:pt x="682" y="881"/>
                    <a:pt x="690" y="881"/>
                  </a:cubicBezTo>
                  <a:cubicBezTo>
                    <a:pt x="968" y="868"/>
                    <a:pt x="1175" y="637"/>
                    <a:pt x="1213" y="337"/>
                  </a:cubicBezTo>
                  <a:cubicBezTo>
                    <a:pt x="1221" y="276"/>
                    <a:pt x="1223" y="213"/>
                    <a:pt x="1216" y="148"/>
                  </a:cubicBezTo>
                  <a:cubicBezTo>
                    <a:pt x="1216" y="140"/>
                    <a:pt x="1213" y="133"/>
                    <a:pt x="1212" y="125"/>
                  </a:cubicBezTo>
                  <a:cubicBezTo>
                    <a:pt x="1212" y="127"/>
                    <a:pt x="1211" y="128"/>
                    <a:pt x="1211" y="130"/>
                  </a:cubicBezTo>
                  <a:cubicBezTo>
                    <a:pt x="1165" y="421"/>
                    <a:pt x="963" y="642"/>
                    <a:pt x="691" y="655"/>
                  </a:cubicBezTo>
                  <a:cubicBezTo>
                    <a:pt x="683" y="655"/>
                    <a:pt x="675" y="655"/>
                    <a:pt x="667" y="655"/>
                  </a:cubicBezTo>
                  <a:cubicBezTo>
                    <a:pt x="350" y="655"/>
                    <a:pt x="64" y="370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6"/>
            <p:cNvSpPr/>
            <p:nvPr/>
          </p:nvSpPr>
          <p:spPr>
            <a:xfrm>
              <a:off x="5850050" y="1412775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5" y="65"/>
                    <a:pt x="0" y="133"/>
                    <a:pt x="8" y="204"/>
                  </a:cubicBezTo>
                  <a:cubicBezTo>
                    <a:pt x="51" y="583"/>
                    <a:pt x="343" y="880"/>
                    <a:pt x="666" y="880"/>
                  </a:cubicBezTo>
                  <a:cubicBezTo>
                    <a:pt x="674" y="880"/>
                    <a:pt x="682" y="880"/>
                    <a:pt x="690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4"/>
                  </a:cubicBezTo>
                  <a:cubicBezTo>
                    <a:pt x="1170" y="419"/>
                    <a:pt x="966" y="641"/>
                    <a:pt x="692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6" y="369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6"/>
            <p:cNvSpPr/>
            <p:nvPr/>
          </p:nvSpPr>
          <p:spPr>
            <a:xfrm>
              <a:off x="5820075" y="1412300"/>
              <a:ext cx="31175" cy="22025"/>
            </a:xfrm>
            <a:custGeom>
              <a:avLst/>
              <a:gdLst/>
              <a:ahLst/>
              <a:cxnLst/>
              <a:rect l="l" t="t" r="r" b="b"/>
              <a:pathLst>
                <a:path w="1247" h="881" extrusionOk="0">
                  <a:moveTo>
                    <a:pt x="1" y="0"/>
                  </a:moveTo>
                  <a:cubicBezTo>
                    <a:pt x="0" y="12"/>
                    <a:pt x="1" y="23"/>
                    <a:pt x="0" y="34"/>
                  </a:cubicBezTo>
                  <a:cubicBezTo>
                    <a:pt x="1" y="32"/>
                    <a:pt x="1" y="30"/>
                    <a:pt x="3" y="29"/>
                  </a:cubicBezTo>
                  <a:cubicBezTo>
                    <a:pt x="4" y="37"/>
                    <a:pt x="6" y="44"/>
                    <a:pt x="6" y="52"/>
                  </a:cubicBezTo>
                  <a:cubicBezTo>
                    <a:pt x="14" y="117"/>
                    <a:pt x="10" y="180"/>
                    <a:pt x="3" y="240"/>
                  </a:cubicBezTo>
                  <a:cubicBezTo>
                    <a:pt x="60" y="602"/>
                    <a:pt x="342" y="880"/>
                    <a:pt x="655" y="880"/>
                  </a:cubicBezTo>
                  <a:cubicBezTo>
                    <a:pt x="663" y="880"/>
                    <a:pt x="670" y="880"/>
                    <a:pt x="678" y="880"/>
                  </a:cubicBezTo>
                  <a:cubicBezTo>
                    <a:pt x="1012" y="865"/>
                    <a:pt x="1247" y="537"/>
                    <a:pt x="1204" y="147"/>
                  </a:cubicBezTo>
                  <a:cubicBezTo>
                    <a:pt x="1203" y="140"/>
                    <a:pt x="1200" y="132"/>
                    <a:pt x="1199" y="125"/>
                  </a:cubicBezTo>
                  <a:cubicBezTo>
                    <a:pt x="1158" y="417"/>
                    <a:pt x="953" y="641"/>
                    <a:pt x="679" y="654"/>
                  </a:cubicBezTo>
                  <a:cubicBezTo>
                    <a:pt x="671" y="654"/>
                    <a:pt x="663" y="654"/>
                    <a:pt x="655" y="654"/>
                  </a:cubicBezTo>
                  <a:cubicBezTo>
                    <a:pt x="337" y="654"/>
                    <a:pt x="53" y="36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6"/>
            <p:cNvSpPr/>
            <p:nvPr/>
          </p:nvSpPr>
          <p:spPr>
            <a:xfrm>
              <a:off x="5789800" y="1409900"/>
              <a:ext cx="30625" cy="22050"/>
            </a:xfrm>
            <a:custGeom>
              <a:avLst/>
              <a:gdLst/>
              <a:ahLst/>
              <a:cxnLst/>
              <a:rect l="l" t="t" r="r" b="b"/>
              <a:pathLst>
                <a:path w="1225" h="882" extrusionOk="0">
                  <a:moveTo>
                    <a:pt x="15" y="1"/>
                  </a:moveTo>
                  <a:cubicBezTo>
                    <a:pt x="6" y="66"/>
                    <a:pt x="1" y="133"/>
                    <a:pt x="10" y="203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969" y="868"/>
                    <a:pt x="1176" y="637"/>
                    <a:pt x="1214" y="336"/>
                  </a:cubicBezTo>
                  <a:cubicBezTo>
                    <a:pt x="1221" y="276"/>
                    <a:pt x="1225" y="213"/>
                    <a:pt x="1217" y="148"/>
                  </a:cubicBezTo>
                  <a:cubicBezTo>
                    <a:pt x="1216" y="140"/>
                    <a:pt x="1214" y="133"/>
                    <a:pt x="1212" y="125"/>
                  </a:cubicBezTo>
                  <a:cubicBezTo>
                    <a:pt x="1212" y="126"/>
                    <a:pt x="1211" y="128"/>
                    <a:pt x="1211" y="130"/>
                  </a:cubicBezTo>
                  <a:cubicBezTo>
                    <a:pt x="1167" y="420"/>
                    <a:pt x="964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70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6"/>
            <p:cNvSpPr/>
            <p:nvPr/>
          </p:nvSpPr>
          <p:spPr>
            <a:xfrm>
              <a:off x="5731025" y="1335250"/>
              <a:ext cx="425625" cy="404250"/>
            </a:xfrm>
            <a:custGeom>
              <a:avLst/>
              <a:gdLst/>
              <a:ahLst/>
              <a:cxnLst/>
              <a:rect l="l" t="t" r="r" b="b"/>
              <a:pathLst>
                <a:path w="17025" h="16170" extrusionOk="0">
                  <a:moveTo>
                    <a:pt x="13929" y="0"/>
                  </a:moveTo>
                  <a:cubicBezTo>
                    <a:pt x="13895" y="0"/>
                    <a:pt x="13873" y="5"/>
                    <a:pt x="13866" y="14"/>
                  </a:cubicBezTo>
                  <a:cubicBezTo>
                    <a:pt x="11087" y="3692"/>
                    <a:pt x="12501" y="12998"/>
                    <a:pt x="11571" y="13679"/>
                  </a:cubicBezTo>
                  <a:cubicBezTo>
                    <a:pt x="11331" y="13855"/>
                    <a:pt x="10659" y="13917"/>
                    <a:pt x="9722" y="13917"/>
                  </a:cubicBezTo>
                  <a:cubicBezTo>
                    <a:pt x="7433" y="13917"/>
                    <a:pt x="3563" y="13546"/>
                    <a:pt x="537" y="13546"/>
                  </a:cubicBezTo>
                  <a:cubicBezTo>
                    <a:pt x="362" y="13546"/>
                    <a:pt x="190" y="13547"/>
                    <a:pt x="22" y="13550"/>
                  </a:cubicBezTo>
                  <a:cubicBezTo>
                    <a:pt x="1" y="14013"/>
                    <a:pt x="29" y="14285"/>
                    <a:pt x="123" y="14285"/>
                  </a:cubicBezTo>
                  <a:cubicBezTo>
                    <a:pt x="125" y="14285"/>
                    <a:pt x="126" y="14285"/>
                    <a:pt x="128" y="14285"/>
                  </a:cubicBezTo>
                  <a:cubicBezTo>
                    <a:pt x="430" y="14251"/>
                    <a:pt x="755" y="14235"/>
                    <a:pt x="1099" y="14235"/>
                  </a:cubicBezTo>
                  <a:cubicBezTo>
                    <a:pt x="4922" y="14235"/>
                    <a:pt x="11033" y="16169"/>
                    <a:pt x="12973" y="16169"/>
                  </a:cubicBezTo>
                  <a:cubicBezTo>
                    <a:pt x="13221" y="16169"/>
                    <a:pt x="13401" y="16137"/>
                    <a:pt x="13499" y="16066"/>
                  </a:cubicBezTo>
                  <a:cubicBezTo>
                    <a:pt x="14429" y="15385"/>
                    <a:pt x="17025" y="6012"/>
                    <a:pt x="16281" y="2336"/>
                  </a:cubicBezTo>
                  <a:cubicBezTo>
                    <a:pt x="15909" y="502"/>
                    <a:pt x="14278" y="0"/>
                    <a:pt x="1392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6"/>
            <p:cNvSpPr/>
            <p:nvPr/>
          </p:nvSpPr>
          <p:spPr>
            <a:xfrm>
              <a:off x="5704550" y="1270550"/>
              <a:ext cx="187600" cy="152675"/>
            </a:xfrm>
            <a:custGeom>
              <a:avLst/>
              <a:gdLst/>
              <a:ahLst/>
              <a:cxnLst/>
              <a:rect l="l" t="t" r="r" b="b"/>
              <a:pathLst>
                <a:path w="7504" h="6107" extrusionOk="0">
                  <a:moveTo>
                    <a:pt x="7503" y="0"/>
                  </a:moveTo>
                  <a:cubicBezTo>
                    <a:pt x="6271" y="291"/>
                    <a:pt x="5306" y="643"/>
                    <a:pt x="4906" y="868"/>
                  </a:cubicBezTo>
                  <a:cubicBezTo>
                    <a:pt x="4788" y="934"/>
                    <a:pt x="4663" y="1086"/>
                    <a:pt x="4531" y="1306"/>
                  </a:cubicBezTo>
                  <a:cubicBezTo>
                    <a:pt x="2628" y="2634"/>
                    <a:pt x="1079" y="4529"/>
                    <a:pt x="1" y="6106"/>
                  </a:cubicBezTo>
                  <a:cubicBezTo>
                    <a:pt x="2687" y="5501"/>
                    <a:pt x="5958" y="2980"/>
                    <a:pt x="7503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6"/>
            <p:cNvSpPr/>
            <p:nvPr/>
          </p:nvSpPr>
          <p:spPr>
            <a:xfrm>
              <a:off x="5708425" y="1263050"/>
              <a:ext cx="176275" cy="150375"/>
            </a:xfrm>
            <a:custGeom>
              <a:avLst/>
              <a:gdLst/>
              <a:ahLst/>
              <a:cxnLst/>
              <a:rect l="l" t="t" r="r" b="b"/>
              <a:pathLst>
                <a:path w="7051" h="6015" extrusionOk="0">
                  <a:moveTo>
                    <a:pt x="5614" y="1"/>
                  </a:moveTo>
                  <a:cubicBezTo>
                    <a:pt x="4622" y="1"/>
                    <a:pt x="3298" y="260"/>
                    <a:pt x="2250" y="1395"/>
                  </a:cubicBezTo>
                  <a:cubicBezTo>
                    <a:pt x="311" y="3499"/>
                    <a:pt x="0" y="6014"/>
                    <a:pt x="0" y="6014"/>
                  </a:cubicBezTo>
                  <a:cubicBezTo>
                    <a:pt x="2047" y="5340"/>
                    <a:pt x="4461" y="1904"/>
                    <a:pt x="7050" y="185"/>
                  </a:cubicBezTo>
                  <a:cubicBezTo>
                    <a:pt x="7050" y="185"/>
                    <a:pt x="6450" y="1"/>
                    <a:pt x="5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6"/>
            <p:cNvSpPr/>
            <p:nvPr/>
          </p:nvSpPr>
          <p:spPr>
            <a:xfrm>
              <a:off x="5708450" y="1263275"/>
              <a:ext cx="176250" cy="150150"/>
            </a:xfrm>
            <a:custGeom>
              <a:avLst/>
              <a:gdLst/>
              <a:ahLst/>
              <a:cxnLst/>
              <a:rect l="l" t="t" r="r" b="b"/>
              <a:pathLst>
                <a:path w="7050" h="6006" extrusionOk="0">
                  <a:moveTo>
                    <a:pt x="5665" y="1"/>
                  </a:moveTo>
                  <a:cubicBezTo>
                    <a:pt x="4978" y="1"/>
                    <a:pt x="4118" y="125"/>
                    <a:pt x="3281" y="584"/>
                  </a:cubicBezTo>
                  <a:cubicBezTo>
                    <a:pt x="3825" y="740"/>
                    <a:pt x="874" y="5778"/>
                    <a:pt x="55" y="5778"/>
                  </a:cubicBezTo>
                  <a:cubicBezTo>
                    <a:pt x="50" y="5778"/>
                    <a:pt x="44" y="5778"/>
                    <a:pt x="38" y="5778"/>
                  </a:cubicBezTo>
                  <a:cubicBezTo>
                    <a:pt x="10" y="5923"/>
                    <a:pt x="1" y="6005"/>
                    <a:pt x="1" y="6005"/>
                  </a:cubicBezTo>
                  <a:cubicBezTo>
                    <a:pt x="1860" y="5702"/>
                    <a:pt x="4994" y="2685"/>
                    <a:pt x="7049" y="176"/>
                  </a:cubicBezTo>
                  <a:cubicBezTo>
                    <a:pt x="7049" y="176"/>
                    <a:pt x="6479" y="1"/>
                    <a:pt x="5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6"/>
            <p:cNvSpPr/>
            <p:nvPr/>
          </p:nvSpPr>
          <p:spPr>
            <a:xfrm>
              <a:off x="5887275" y="1141350"/>
              <a:ext cx="149200" cy="149150"/>
            </a:xfrm>
            <a:custGeom>
              <a:avLst/>
              <a:gdLst/>
              <a:ahLst/>
              <a:cxnLst/>
              <a:rect l="l" t="t" r="r" b="b"/>
              <a:pathLst>
                <a:path w="5968" h="5966" extrusionOk="0">
                  <a:moveTo>
                    <a:pt x="69" y="0"/>
                  </a:moveTo>
                  <a:lnTo>
                    <a:pt x="1" y="5194"/>
                  </a:lnTo>
                  <a:cubicBezTo>
                    <a:pt x="659" y="5722"/>
                    <a:pt x="1426" y="5965"/>
                    <a:pt x="2277" y="5965"/>
                  </a:cubicBezTo>
                  <a:cubicBezTo>
                    <a:pt x="3382" y="5965"/>
                    <a:pt x="4629" y="5554"/>
                    <a:pt x="5967" y="4821"/>
                  </a:cubicBezTo>
                  <a:cubicBezTo>
                    <a:pt x="5740" y="3439"/>
                    <a:pt x="5318" y="21"/>
                    <a:pt x="5318" y="21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6"/>
            <p:cNvSpPr/>
            <p:nvPr/>
          </p:nvSpPr>
          <p:spPr>
            <a:xfrm>
              <a:off x="6028425" y="1515800"/>
              <a:ext cx="245775" cy="377000"/>
            </a:xfrm>
            <a:custGeom>
              <a:avLst/>
              <a:gdLst/>
              <a:ahLst/>
              <a:cxnLst/>
              <a:rect l="l" t="t" r="r" b="b"/>
              <a:pathLst>
                <a:path w="9831" h="15080" extrusionOk="0">
                  <a:moveTo>
                    <a:pt x="8114" y="0"/>
                  </a:moveTo>
                  <a:lnTo>
                    <a:pt x="3539" y="1114"/>
                  </a:lnTo>
                  <a:cubicBezTo>
                    <a:pt x="3539" y="1114"/>
                    <a:pt x="4445" y="4325"/>
                    <a:pt x="4319" y="5010"/>
                  </a:cubicBezTo>
                  <a:cubicBezTo>
                    <a:pt x="4195" y="5694"/>
                    <a:pt x="1143" y="10645"/>
                    <a:pt x="1" y="12054"/>
                  </a:cubicBezTo>
                  <a:lnTo>
                    <a:pt x="1942" y="15079"/>
                  </a:lnTo>
                  <a:cubicBezTo>
                    <a:pt x="1942" y="15079"/>
                    <a:pt x="8688" y="9639"/>
                    <a:pt x="9260" y="7374"/>
                  </a:cubicBezTo>
                  <a:cubicBezTo>
                    <a:pt x="9831" y="5111"/>
                    <a:pt x="8114" y="0"/>
                    <a:pt x="8114" y="0"/>
                  </a:cubicBezTo>
                  <a:close/>
                </a:path>
              </a:pathLst>
            </a:custGeom>
            <a:solidFill>
              <a:srgbClr val="FFB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6"/>
            <p:cNvSpPr/>
            <p:nvPr/>
          </p:nvSpPr>
          <p:spPr>
            <a:xfrm>
              <a:off x="6066800" y="1515800"/>
              <a:ext cx="207400" cy="377000"/>
            </a:xfrm>
            <a:custGeom>
              <a:avLst/>
              <a:gdLst/>
              <a:ahLst/>
              <a:cxnLst/>
              <a:rect l="l" t="t" r="r" b="b"/>
              <a:pathLst>
                <a:path w="8296" h="15080" extrusionOk="0">
                  <a:moveTo>
                    <a:pt x="6579" y="0"/>
                  </a:moveTo>
                  <a:lnTo>
                    <a:pt x="2004" y="1114"/>
                  </a:lnTo>
                  <a:cubicBezTo>
                    <a:pt x="2004" y="1114"/>
                    <a:pt x="2910" y="4325"/>
                    <a:pt x="2784" y="5009"/>
                  </a:cubicBezTo>
                  <a:cubicBezTo>
                    <a:pt x="2750" y="5194"/>
                    <a:pt x="2500" y="5694"/>
                    <a:pt x="2136" y="6345"/>
                  </a:cubicBezTo>
                  <a:cubicBezTo>
                    <a:pt x="2396" y="6422"/>
                    <a:pt x="2620" y="6560"/>
                    <a:pt x="2792" y="6775"/>
                  </a:cubicBezTo>
                  <a:cubicBezTo>
                    <a:pt x="3791" y="8033"/>
                    <a:pt x="2721" y="11266"/>
                    <a:pt x="400" y="13996"/>
                  </a:cubicBezTo>
                  <a:cubicBezTo>
                    <a:pt x="268" y="14150"/>
                    <a:pt x="135" y="14300"/>
                    <a:pt x="0" y="14444"/>
                  </a:cubicBezTo>
                  <a:lnTo>
                    <a:pt x="407" y="15079"/>
                  </a:lnTo>
                  <a:cubicBezTo>
                    <a:pt x="407" y="15079"/>
                    <a:pt x="7153" y="9639"/>
                    <a:pt x="7725" y="7374"/>
                  </a:cubicBezTo>
                  <a:cubicBezTo>
                    <a:pt x="8296" y="5111"/>
                    <a:pt x="6579" y="0"/>
                    <a:pt x="6579" y="0"/>
                  </a:cubicBez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6"/>
            <p:cNvSpPr/>
            <p:nvPr/>
          </p:nvSpPr>
          <p:spPr>
            <a:xfrm>
              <a:off x="6003950" y="1279875"/>
              <a:ext cx="282500" cy="378100"/>
            </a:xfrm>
            <a:custGeom>
              <a:avLst/>
              <a:gdLst/>
              <a:ahLst/>
              <a:cxnLst/>
              <a:rect l="l" t="t" r="r" b="b"/>
              <a:pathLst>
                <a:path w="11300" h="15124" extrusionOk="0">
                  <a:moveTo>
                    <a:pt x="3623" y="1"/>
                  </a:moveTo>
                  <a:lnTo>
                    <a:pt x="379" y="2930"/>
                  </a:lnTo>
                  <a:cubicBezTo>
                    <a:pt x="0" y="5135"/>
                    <a:pt x="342" y="10624"/>
                    <a:pt x="1623" y="14867"/>
                  </a:cubicBezTo>
                  <a:cubicBezTo>
                    <a:pt x="2169" y="15047"/>
                    <a:pt x="2762" y="15123"/>
                    <a:pt x="3377" y="15123"/>
                  </a:cubicBezTo>
                  <a:cubicBezTo>
                    <a:pt x="6966" y="15123"/>
                    <a:pt x="11300" y="12512"/>
                    <a:pt x="11300" y="12512"/>
                  </a:cubicBezTo>
                  <a:cubicBezTo>
                    <a:pt x="11300" y="12512"/>
                    <a:pt x="9624" y="4091"/>
                    <a:pt x="3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6"/>
            <p:cNvSpPr/>
            <p:nvPr/>
          </p:nvSpPr>
          <p:spPr>
            <a:xfrm>
              <a:off x="6258625" y="1587750"/>
              <a:ext cx="11175" cy="11475"/>
            </a:xfrm>
            <a:custGeom>
              <a:avLst/>
              <a:gdLst/>
              <a:ahLst/>
              <a:cxnLst/>
              <a:rect l="l" t="t" r="r" b="b"/>
              <a:pathLst>
                <a:path w="447" h="459" extrusionOk="0">
                  <a:moveTo>
                    <a:pt x="0" y="1"/>
                  </a:moveTo>
                  <a:cubicBezTo>
                    <a:pt x="3" y="11"/>
                    <a:pt x="9" y="21"/>
                    <a:pt x="12" y="31"/>
                  </a:cubicBezTo>
                  <a:cubicBezTo>
                    <a:pt x="12" y="29"/>
                    <a:pt x="12" y="28"/>
                    <a:pt x="11" y="27"/>
                  </a:cubicBezTo>
                  <a:lnTo>
                    <a:pt x="11" y="27"/>
                  </a:lnTo>
                  <a:cubicBezTo>
                    <a:pt x="16" y="33"/>
                    <a:pt x="19" y="39"/>
                    <a:pt x="23" y="45"/>
                  </a:cubicBezTo>
                  <a:cubicBezTo>
                    <a:pt x="52" y="99"/>
                    <a:pt x="72" y="151"/>
                    <a:pt x="88" y="206"/>
                  </a:cubicBezTo>
                  <a:cubicBezTo>
                    <a:pt x="147" y="307"/>
                    <a:pt x="225" y="390"/>
                    <a:pt x="311" y="458"/>
                  </a:cubicBezTo>
                  <a:cubicBezTo>
                    <a:pt x="360" y="432"/>
                    <a:pt x="405" y="408"/>
                    <a:pt x="447" y="384"/>
                  </a:cubicBezTo>
                  <a:cubicBezTo>
                    <a:pt x="274" y="321"/>
                    <a:pt x="107" y="189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6"/>
            <p:cNvSpPr/>
            <p:nvPr/>
          </p:nvSpPr>
          <p:spPr>
            <a:xfrm>
              <a:off x="6233325" y="1588375"/>
              <a:ext cx="28550" cy="20100"/>
            </a:xfrm>
            <a:custGeom>
              <a:avLst/>
              <a:gdLst/>
              <a:ahLst/>
              <a:cxnLst/>
              <a:rect l="l" t="t" r="r" b="b"/>
              <a:pathLst>
                <a:path w="1142" h="804" extrusionOk="0">
                  <a:moveTo>
                    <a:pt x="1024" y="1"/>
                  </a:moveTo>
                  <a:cubicBezTo>
                    <a:pt x="1024" y="2"/>
                    <a:pt x="1024" y="3"/>
                    <a:pt x="1024" y="6"/>
                  </a:cubicBezTo>
                  <a:cubicBezTo>
                    <a:pt x="1095" y="274"/>
                    <a:pt x="1011" y="520"/>
                    <a:pt x="795" y="599"/>
                  </a:cubicBezTo>
                  <a:cubicBezTo>
                    <a:pt x="747" y="617"/>
                    <a:pt x="697" y="625"/>
                    <a:pt x="645" y="625"/>
                  </a:cubicBezTo>
                  <a:cubicBezTo>
                    <a:pt x="412" y="625"/>
                    <a:pt x="150" y="455"/>
                    <a:pt x="1" y="193"/>
                  </a:cubicBezTo>
                  <a:lnTo>
                    <a:pt x="1" y="193"/>
                  </a:lnTo>
                  <a:cubicBezTo>
                    <a:pt x="17" y="253"/>
                    <a:pt x="38" y="314"/>
                    <a:pt x="71" y="374"/>
                  </a:cubicBezTo>
                  <a:cubicBezTo>
                    <a:pt x="194" y="604"/>
                    <a:pt x="405" y="757"/>
                    <a:pt x="611" y="804"/>
                  </a:cubicBezTo>
                  <a:cubicBezTo>
                    <a:pt x="796" y="711"/>
                    <a:pt x="962" y="625"/>
                    <a:pt x="1107" y="549"/>
                  </a:cubicBezTo>
                  <a:cubicBezTo>
                    <a:pt x="1142" y="442"/>
                    <a:pt x="1141" y="314"/>
                    <a:pt x="1100" y="181"/>
                  </a:cubicBezTo>
                  <a:cubicBezTo>
                    <a:pt x="1084" y="126"/>
                    <a:pt x="1064" y="74"/>
                    <a:pt x="1035" y="20"/>
                  </a:cubicBezTo>
                  <a:cubicBezTo>
                    <a:pt x="1031" y="13"/>
                    <a:pt x="1028" y="7"/>
                    <a:pt x="102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6"/>
            <p:cNvSpPr/>
            <p:nvPr/>
          </p:nvSpPr>
          <p:spPr>
            <a:xfrm>
              <a:off x="6185025" y="1585000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7" y="0"/>
                  </a:moveTo>
                  <a:lnTo>
                    <a:pt x="977" y="0"/>
                  </a:lnTo>
                  <a:cubicBezTo>
                    <a:pt x="1077" y="265"/>
                    <a:pt x="1019" y="528"/>
                    <a:pt x="815" y="637"/>
                  </a:cubicBezTo>
                  <a:cubicBezTo>
                    <a:pt x="752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2" y="388"/>
                    <a:pt x="50" y="446"/>
                    <a:pt x="88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3" y="879"/>
                    <a:pt x="853" y="863"/>
                    <a:pt x="916" y="830"/>
                  </a:cubicBezTo>
                  <a:cubicBezTo>
                    <a:pt x="1165" y="695"/>
                    <a:pt x="1199" y="333"/>
                    <a:pt x="991" y="19"/>
                  </a:cubicBezTo>
                  <a:cubicBezTo>
                    <a:pt x="987" y="11"/>
                    <a:pt x="981" y="6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6"/>
            <p:cNvSpPr/>
            <p:nvPr/>
          </p:nvSpPr>
          <p:spPr>
            <a:xfrm>
              <a:off x="6161550" y="1595550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14" y="357"/>
                  </a:moveTo>
                  <a:cubicBezTo>
                    <a:pt x="14" y="358"/>
                    <a:pt x="14" y="358"/>
                    <a:pt x="15" y="359"/>
                  </a:cubicBezTo>
                  <a:cubicBezTo>
                    <a:pt x="15" y="358"/>
                    <a:pt x="14" y="358"/>
                    <a:pt x="14" y="357"/>
                  </a:cubicBezTo>
                  <a:close/>
                  <a:moveTo>
                    <a:pt x="976" y="0"/>
                  </a:moveTo>
                  <a:lnTo>
                    <a:pt x="976" y="0"/>
                  </a:lnTo>
                  <a:cubicBezTo>
                    <a:pt x="1076" y="266"/>
                    <a:pt x="1019" y="528"/>
                    <a:pt x="814" y="638"/>
                  </a:cubicBezTo>
                  <a:cubicBezTo>
                    <a:pt x="752" y="671"/>
                    <a:pt x="681" y="687"/>
                    <a:pt x="608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3" y="339"/>
                    <a:pt x="10" y="348"/>
                    <a:pt x="14" y="357"/>
                  </a:cubicBezTo>
                  <a:lnTo>
                    <a:pt x="14" y="357"/>
                  </a:lnTo>
                  <a:cubicBezTo>
                    <a:pt x="14" y="356"/>
                    <a:pt x="14" y="355"/>
                    <a:pt x="14" y="354"/>
                  </a:cubicBezTo>
                  <a:lnTo>
                    <a:pt x="14" y="354"/>
                  </a:lnTo>
                  <a:cubicBezTo>
                    <a:pt x="18" y="360"/>
                    <a:pt x="24" y="365"/>
                    <a:pt x="27" y="371"/>
                  </a:cubicBezTo>
                  <a:cubicBezTo>
                    <a:pt x="56" y="415"/>
                    <a:pt x="70" y="462"/>
                    <a:pt x="90" y="507"/>
                  </a:cubicBezTo>
                  <a:cubicBezTo>
                    <a:pt x="245" y="740"/>
                    <a:pt x="490" y="879"/>
                    <a:pt x="708" y="879"/>
                  </a:cubicBezTo>
                  <a:cubicBezTo>
                    <a:pt x="781" y="879"/>
                    <a:pt x="852" y="864"/>
                    <a:pt x="915" y="830"/>
                  </a:cubicBezTo>
                  <a:cubicBezTo>
                    <a:pt x="1164" y="695"/>
                    <a:pt x="1197" y="332"/>
                    <a:pt x="990" y="19"/>
                  </a:cubicBezTo>
                  <a:cubicBezTo>
                    <a:pt x="986" y="12"/>
                    <a:pt x="981" y="7"/>
                    <a:pt x="97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6"/>
            <p:cNvSpPr/>
            <p:nvPr/>
          </p:nvSpPr>
          <p:spPr>
            <a:xfrm>
              <a:off x="6137450" y="1604375"/>
              <a:ext cx="29375" cy="22000"/>
            </a:xfrm>
            <a:custGeom>
              <a:avLst/>
              <a:gdLst/>
              <a:ahLst/>
              <a:cxnLst/>
              <a:rect l="l" t="t" r="r" b="b"/>
              <a:pathLst>
                <a:path w="1175" h="880" extrusionOk="0">
                  <a:moveTo>
                    <a:pt x="978" y="1"/>
                  </a:moveTo>
                  <a:lnTo>
                    <a:pt x="978" y="1"/>
                  </a:lnTo>
                  <a:cubicBezTo>
                    <a:pt x="978" y="1"/>
                    <a:pt x="978" y="1"/>
                    <a:pt x="978" y="1"/>
                  </a:cubicBezTo>
                  <a:lnTo>
                    <a:pt x="978" y="1"/>
                  </a:lnTo>
                  <a:cubicBezTo>
                    <a:pt x="978" y="1"/>
                    <a:pt x="978" y="1"/>
                    <a:pt x="978" y="1"/>
                  </a:cubicBezTo>
                  <a:close/>
                  <a:moveTo>
                    <a:pt x="978" y="1"/>
                  </a:moveTo>
                  <a:cubicBezTo>
                    <a:pt x="979" y="2"/>
                    <a:pt x="978" y="4"/>
                    <a:pt x="979" y="6"/>
                  </a:cubicBezTo>
                  <a:cubicBezTo>
                    <a:pt x="1076" y="268"/>
                    <a:pt x="1019" y="528"/>
                    <a:pt x="815" y="638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4" y="388"/>
                    <a:pt x="50" y="447"/>
                    <a:pt x="88" y="503"/>
                  </a:cubicBezTo>
                  <a:cubicBezTo>
                    <a:pt x="243" y="739"/>
                    <a:pt x="490" y="879"/>
                    <a:pt x="709" y="879"/>
                  </a:cubicBezTo>
                  <a:cubicBezTo>
                    <a:pt x="783" y="879"/>
                    <a:pt x="853" y="864"/>
                    <a:pt x="916" y="830"/>
                  </a:cubicBezTo>
                  <a:cubicBezTo>
                    <a:pt x="1131" y="714"/>
                    <a:pt x="1175" y="430"/>
                    <a:pt x="1054" y="154"/>
                  </a:cubicBezTo>
                  <a:cubicBezTo>
                    <a:pt x="1034" y="109"/>
                    <a:pt x="1020" y="62"/>
                    <a:pt x="991" y="18"/>
                  </a:cubicBezTo>
                  <a:cubicBezTo>
                    <a:pt x="988" y="12"/>
                    <a:pt x="983" y="7"/>
                    <a:pt x="97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6"/>
            <p:cNvSpPr/>
            <p:nvPr/>
          </p:nvSpPr>
          <p:spPr>
            <a:xfrm>
              <a:off x="6098350" y="1627975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977" y="0"/>
                  </a:moveTo>
                  <a:cubicBezTo>
                    <a:pt x="1076" y="264"/>
                    <a:pt x="1018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2" y="738"/>
                    <a:pt x="489" y="879"/>
                    <a:pt x="708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4" y="695"/>
                    <a:pt x="1198" y="332"/>
                    <a:pt x="991" y="18"/>
                  </a:cubicBezTo>
                  <a:cubicBezTo>
                    <a:pt x="987" y="12"/>
                    <a:pt x="980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6"/>
            <p:cNvSpPr/>
            <p:nvPr/>
          </p:nvSpPr>
          <p:spPr>
            <a:xfrm>
              <a:off x="6074875" y="1646775"/>
              <a:ext cx="14525" cy="8825"/>
            </a:xfrm>
            <a:custGeom>
              <a:avLst/>
              <a:gdLst/>
              <a:ahLst/>
              <a:cxnLst/>
              <a:rect l="l" t="t" r="r" b="b"/>
              <a:pathLst>
                <a:path w="581" h="353" extrusionOk="0">
                  <a:moveTo>
                    <a:pt x="14" y="28"/>
                  </a:moveTo>
                  <a:lnTo>
                    <a:pt x="14" y="28"/>
                  </a:lnTo>
                  <a:cubicBezTo>
                    <a:pt x="14" y="28"/>
                    <a:pt x="14" y="29"/>
                    <a:pt x="14" y="29"/>
                  </a:cubicBezTo>
                  <a:cubicBezTo>
                    <a:pt x="14" y="29"/>
                    <a:pt x="14" y="28"/>
                    <a:pt x="14" y="28"/>
                  </a:cubicBezTo>
                  <a:close/>
                  <a:moveTo>
                    <a:pt x="0" y="0"/>
                  </a:moveTo>
                  <a:cubicBezTo>
                    <a:pt x="3" y="10"/>
                    <a:pt x="10" y="18"/>
                    <a:pt x="14" y="28"/>
                  </a:cubicBezTo>
                  <a:lnTo>
                    <a:pt x="14" y="28"/>
                  </a:lnTo>
                  <a:cubicBezTo>
                    <a:pt x="13" y="26"/>
                    <a:pt x="14" y="25"/>
                    <a:pt x="13" y="24"/>
                  </a:cubicBezTo>
                  <a:lnTo>
                    <a:pt x="13" y="24"/>
                  </a:lnTo>
                  <a:cubicBezTo>
                    <a:pt x="18" y="30"/>
                    <a:pt x="23" y="35"/>
                    <a:pt x="27" y="42"/>
                  </a:cubicBezTo>
                  <a:cubicBezTo>
                    <a:pt x="56" y="86"/>
                    <a:pt x="69" y="132"/>
                    <a:pt x="89" y="177"/>
                  </a:cubicBezTo>
                  <a:cubicBezTo>
                    <a:pt x="133" y="244"/>
                    <a:pt x="187" y="299"/>
                    <a:pt x="244" y="349"/>
                  </a:cubicBezTo>
                  <a:cubicBezTo>
                    <a:pt x="315" y="352"/>
                    <a:pt x="386" y="353"/>
                    <a:pt x="457" y="353"/>
                  </a:cubicBezTo>
                  <a:cubicBezTo>
                    <a:pt x="498" y="353"/>
                    <a:pt x="539" y="352"/>
                    <a:pt x="581" y="352"/>
                  </a:cubicBezTo>
                  <a:cubicBezTo>
                    <a:pt x="375" y="341"/>
                    <a:pt x="150" y="215"/>
                    <a:pt x="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6"/>
            <p:cNvSpPr/>
            <p:nvPr/>
          </p:nvSpPr>
          <p:spPr>
            <a:xfrm>
              <a:off x="6091075" y="1638525"/>
              <a:ext cx="12725" cy="16975"/>
            </a:xfrm>
            <a:custGeom>
              <a:avLst/>
              <a:gdLst/>
              <a:ahLst/>
              <a:cxnLst/>
              <a:rect l="l" t="t" r="r" b="b"/>
              <a:pathLst>
                <a:path w="509" h="679" extrusionOk="0">
                  <a:moveTo>
                    <a:pt x="328" y="1"/>
                  </a:moveTo>
                  <a:cubicBezTo>
                    <a:pt x="427" y="265"/>
                    <a:pt x="370" y="529"/>
                    <a:pt x="165" y="638"/>
                  </a:cubicBezTo>
                  <a:cubicBezTo>
                    <a:pt x="115" y="664"/>
                    <a:pt x="59" y="673"/>
                    <a:pt x="1" y="678"/>
                  </a:cubicBezTo>
                  <a:cubicBezTo>
                    <a:pt x="140" y="674"/>
                    <a:pt x="282" y="667"/>
                    <a:pt x="423" y="654"/>
                  </a:cubicBezTo>
                  <a:cubicBezTo>
                    <a:pt x="509" y="482"/>
                    <a:pt x="488" y="240"/>
                    <a:pt x="341" y="18"/>
                  </a:cubicBezTo>
                  <a:cubicBezTo>
                    <a:pt x="338" y="12"/>
                    <a:pt x="333" y="7"/>
                    <a:pt x="32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6"/>
            <p:cNvSpPr/>
            <p:nvPr/>
          </p:nvSpPr>
          <p:spPr>
            <a:xfrm>
              <a:off x="6075175" y="1647350"/>
              <a:ext cx="3325" cy="8100"/>
            </a:xfrm>
            <a:custGeom>
              <a:avLst/>
              <a:gdLst/>
              <a:ahLst/>
              <a:cxnLst/>
              <a:rect l="l" t="t" r="r" b="b"/>
              <a:pathLst>
                <a:path w="133" h="32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2"/>
                  </a:moveTo>
                  <a:cubicBezTo>
                    <a:pt x="2" y="3"/>
                    <a:pt x="2" y="4"/>
                    <a:pt x="2" y="6"/>
                  </a:cubicBezTo>
                  <a:cubicBezTo>
                    <a:pt x="42" y="114"/>
                    <a:pt x="50" y="221"/>
                    <a:pt x="38" y="318"/>
                  </a:cubicBezTo>
                  <a:cubicBezTo>
                    <a:pt x="70" y="320"/>
                    <a:pt x="100" y="323"/>
                    <a:pt x="133" y="324"/>
                  </a:cubicBezTo>
                  <a:cubicBezTo>
                    <a:pt x="123" y="267"/>
                    <a:pt x="103" y="212"/>
                    <a:pt x="77" y="154"/>
                  </a:cubicBezTo>
                  <a:cubicBezTo>
                    <a:pt x="57" y="109"/>
                    <a:pt x="45" y="63"/>
                    <a:pt x="15" y="19"/>
                  </a:cubicBezTo>
                  <a:cubicBezTo>
                    <a:pt x="11" y="13"/>
                    <a:pt x="6" y="8"/>
                    <a:pt x="1" y="2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6"/>
            <p:cNvSpPr/>
            <p:nvPr/>
          </p:nvSpPr>
          <p:spPr>
            <a:xfrm>
              <a:off x="6169375" y="149462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6" y="0"/>
                  </a:moveTo>
                  <a:cubicBezTo>
                    <a:pt x="1076" y="265"/>
                    <a:pt x="1019" y="528"/>
                    <a:pt x="814" y="637"/>
                  </a:cubicBezTo>
                  <a:cubicBezTo>
                    <a:pt x="752" y="671"/>
                    <a:pt x="681" y="687"/>
                    <a:pt x="608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2" y="389"/>
                    <a:pt x="50" y="446"/>
                    <a:pt x="86" y="503"/>
                  </a:cubicBezTo>
                  <a:cubicBezTo>
                    <a:pt x="243" y="738"/>
                    <a:pt x="490" y="879"/>
                    <a:pt x="708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5" y="695"/>
                    <a:pt x="1199" y="333"/>
                    <a:pt x="990" y="19"/>
                  </a:cubicBezTo>
                  <a:cubicBezTo>
                    <a:pt x="986" y="13"/>
                    <a:pt x="981" y="7"/>
                    <a:pt x="9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6"/>
            <p:cNvSpPr/>
            <p:nvPr/>
          </p:nvSpPr>
          <p:spPr>
            <a:xfrm>
              <a:off x="6145875" y="1505200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7" y="1"/>
                  </a:moveTo>
                  <a:lnTo>
                    <a:pt x="977" y="1"/>
                  </a:lnTo>
                  <a:cubicBezTo>
                    <a:pt x="1077" y="265"/>
                    <a:pt x="1019" y="527"/>
                    <a:pt x="815" y="637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5" y="339"/>
                    <a:pt x="11" y="348"/>
                    <a:pt x="15" y="358"/>
                  </a:cubicBezTo>
                  <a:cubicBezTo>
                    <a:pt x="15" y="356"/>
                    <a:pt x="15" y="355"/>
                    <a:pt x="15" y="353"/>
                  </a:cubicBezTo>
                  <a:cubicBezTo>
                    <a:pt x="18" y="359"/>
                    <a:pt x="23" y="364"/>
                    <a:pt x="28" y="370"/>
                  </a:cubicBezTo>
                  <a:cubicBezTo>
                    <a:pt x="57" y="414"/>
                    <a:pt x="71" y="461"/>
                    <a:pt x="90" y="506"/>
                  </a:cubicBezTo>
                  <a:cubicBezTo>
                    <a:pt x="246" y="739"/>
                    <a:pt x="491" y="879"/>
                    <a:pt x="709" y="879"/>
                  </a:cubicBezTo>
                  <a:cubicBezTo>
                    <a:pt x="782" y="879"/>
                    <a:pt x="853" y="863"/>
                    <a:pt x="916" y="829"/>
                  </a:cubicBezTo>
                  <a:cubicBezTo>
                    <a:pt x="1165" y="695"/>
                    <a:pt x="1199" y="333"/>
                    <a:pt x="991" y="18"/>
                  </a:cubicBezTo>
                  <a:cubicBezTo>
                    <a:pt x="986" y="12"/>
                    <a:pt x="981" y="7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6"/>
            <p:cNvSpPr/>
            <p:nvPr/>
          </p:nvSpPr>
          <p:spPr>
            <a:xfrm>
              <a:off x="6121800" y="151400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6" y="1"/>
                  </a:moveTo>
                  <a:cubicBezTo>
                    <a:pt x="978" y="3"/>
                    <a:pt x="978" y="4"/>
                    <a:pt x="978" y="6"/>
                  </a:cubicBezTo>
                  <a:cubicBezTo>
                    <a:pt x="1074" y="268"/>
                    <a:pt x="1018" y="530"/>
                    <a:pt x="814" y="638"/>
                  </a:cubicBezTo>
                  <a:cubicBezTo>
                    <a:pt x="752" y="672"/>
                    <a:pt x="682" y="688"/>
                    <a:pt x="608" y="688"/>
                  </a:cubicBezTo>
                  <a:cubicBezTo>
                    <a:pt x="396" y="688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2" y="389"/>
                    <a:pt x="50" y="447"/>
                    <a:pt x="88" y="503"/>
                  </a:cubicBezTo>
                  <a:cubicBezTo>
                    <a:pt x="243" y="739"/>
                    <a:pt x="490" y="880"/>
                    <a:pt x="709" y="880"/>
                  </a:cubicBezTo>
                  <a:cubicBezTo>
                    <a:pt x="782" y="880"/>
                    <a:pt x="852" y="864"/>
                    <a:pt x="915" y="830"/>
                  </a:cubicBezTo>
                  <a:cubicBezTo>
                    <a:pt x="1130" y="715"/>
                    <a:pt x="1174" y="432"/>
                    <a:pt x="1053" y="154"/>
                  </a:cubicBezTo>
                  <a:cubicBezTo>
                    <a:pt x="1033" y="109"/>
                    <a:pt x="1020" y="64"/>
                    <a:pt x="991" y="20"/>
                  </a:cubicBezTo>
                  <a:cubicBezTo>
                    <a:pt x="986" y="13"/>
                    <a:pt x="981" y="7"/>
                    <a:pt x="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6"/>
            <p:cNvSpPr/>
            <p:nvPr/>
          </p:nvSpPr>
          <p:spPr>
            <a:xfrm>
              <a:off x="6073700" y="152972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7" y="0"/>
                  </a:moveTo>
                  <a:cubicBezTo>
                    <a:pt x="1077" y="264"/>
                    <a:pt x="1019" y="528"/>
                    <a:pt x="815" y="637"/>
                  </a:cubicBezTo>
                  <a:cubicBezTo>
                    <a:pt x="752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2" y="389"/>
                    <a:pt x="50" y="446"/>
                    <a:pt x="87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2" y="879"/>
                    <a:pt x="853" y="863"/>
                    <a:pt x="916" y="830"/>
                  </a:cubicBezTo>
                  <a:cubicBezTo>
                    <a:pt x="1165" y="695"/>
                    <a:pt x="1199" y="332"/>
                    <a:pt x="991" y="18"/>
                  </a:cubicBezTo>
                  <a:cubicBezTo>
                    <a:pt x="986" y="11"/>
                    <a:pt x="981" y="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6"/>
            <p:cNvSpPr/>
            <p:nvPr/>
          </p:nvSpPr>
          <p:spPr>
            <a:xfrm>
              <a:off x="6050200" y="154027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15" y="357"/>
                  </a:moveTo>
                  <a:cubicBezTo>
                    <a:pt x="15" y="358"/>
                    <a:pt x="15" y="358"/>
                    <a:pt x="16" y="359"/>
                  </a:cubicBezTo>
                  <a:cubicBezTo>
                    <a:pt x="15" y="358"/>
                    <a:pt x="15" y="357"/>
                    <a:pt x="15" y="357"/>
                  </a:cubicBezTo>
                  <a:close/>
                  <a:moveTo>
                    <a:pt x="977" y="0"/>
                  </a:moveTo>
                  <a:cubicBezTo>
                    <a:pt x="1076" y="264"/>
                    <a:pt x="1019" y="528"/>
                    <a:pt x="815" y="638"/>
                  </a:cubicBezTo>
                  <a:cubicBezTo>
                    <a:pt x="752" y="672"/>
                    <a:pt x="682" y="688"/>
                    <a:pt x="608" y="688"/>
                  </a:cubicBezTo>
                  <a:cubicBezTo>
                    <a:pt x="395" y="688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4" y="339"/>
                    <a:pt x="10" y="348"/>
                    <a:pt x="15" y="357"/>
                  </a:cubicBezTo>
                  <a:lnTo>
                    <a:pt x="15" y="357"/>
                  </a:lnTo>
                  <a:cubicBezTo>
                    <a:pt x="14" y="356"/>
                    <a:pt x="14" y="354"/>
                    <a:pt x="14" y="354"/>
                  </a:cubicBezTo>
                  <a:lnTo>
                    <a:pt x="14" y="354"/>
                  </a:lnTo>
                  <a:cubicBezTo>
                    <a:pt x="18" y="360"/>
                    <a:pt x="23" y="365"/>
                    <a:pt x="28" y="371"/>
                  </a:cubicBezTo>
                  <a:cubicBezTo>
                    <a:pt x="57" y="415"/>
                    <a:pt x="71" y="462"/>
                    <a:pt x="90" y="507"/>
                  </a:cubicBezTo>
                  <a:cubicBezTo>
                    <a:pt x="246" y="740"/>
                    <a:pt x="491" y="880"/>
                    <a:pt x="709" y="880"/>
                  </a:cubicBezTo>
                  <a:cubicBezTo>
                    <a:pt x="782" y="880"/>
                    <a:pt x="853" y="864"/>
                    <a:pt x="916" y="830"/>
                  </a:cubicBezTo>
                  <a:cubicBezTo>
                    <a:pt x="1164" y="696"/>
                    <a:pt x="1198" y="332"/>
                    <a:pt x="991" y="19"/>
                  </a:cubicBezTo>
                  <a:cubicBezTo>
                    <a:pt x="987" y="12"/>
                    <a:pt x="981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6"/>
            <p:cNvSpPr/>
            <p:nvPr/>
          </p:nvSpPr>
          <p:spPr>
            <a:xfrm>
              <a:off x="6026125" y="154910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7" y="1"/>
                  </a:moveTo>
                  <a:cubicBezTo>
                    <a:pt x="977" y="2"/>
                    <a:pt x="977" y="4"/>
                    <a:pt x="979" y="6"/>
                  </a:cubicBezTo>
                  <a:cubicBezTo>
                    <a:pt x="1074" y="268"/>
                    <a:pt x="1018" y="529"/>
                    <a:pt x="815" y="638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3" y="388"/>
                    <a:pt x="50" y="447"/>
                    <a:pt x="88" y="503"/>
                  </a:cubicBezTo>
                  <a:cubicBezTo>
                    <a:pt x="243" y="738"/>
                    <a:pt x="489" y="879"/>
                    <a:pt x="708" y="879"/>
                  </a:cubicBezTo>
                  <a:cubicBezTo>
                    <a:pt x="782" y="879"/>
                    <a:pt x="853" y="863"/>
                    <a:pt x="916" y="829"/>
                  </a:cubicBezTo>
                  <a:cubicBezTo>
                    <a:pt x="1129" y="715"/>
                    <a:pt x="1173" y="431"/>
                    <a:pt x="1054" y="154"/>
                  </a:cubicBezTo>
                  <a:cubicBezTo>
                    <a:pt x="1034" y="109"/>
                    <a:pt x="1020" y="62"/>
                    <a:pt x="991" y="18"/>
                  </a:cubicBezTo>
                  <a:cubicBezTo>
                    <a:pt x="986" y="12"/>
                    <a:pt x="981" y="7"/>
                    <a:pt x="97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6"/>
            <p:cNvSpPr/>
            <p:nvPr/>
          </p:nvSpPr>
          <p:spPr>
            <a:xfrm>
              <a:off x="6243600" y="1530850"/>
              <a:ext cx="20700" cy="14775"/>
            </a:xfrm>
            <a:custGeom>
              <a:avLst/>
              <a:gdLst/>
              <a:ahLst/>
              <a:cxnLst/>
              <a:rect l="l" t="t" r="r" b="b"/>
              <a:pathLst>
                <a:path w="828" h="591" extrusionOk="0">
                  <a:moveTo>
                    <a:pt x="1" y="0"/>
                  </a:moveTo>
                  <a:cubicBezTo>
                    <a:pt x="18" y="61"/>
                    <a:pt x="40" y="121"/>
                    <a:pt x="71" y="181"/>
                  </a:cubicBezTo>
                  <a:lnTo>
                    <a:pt x="72" y="181"/>
                  </a:lnTo>
                  <a:cubicBezTo>
                    <a:pt x="210" y="436"/>
                    <a:pt x="451" y="590"/>
                    <a:pt x="672" y="590"/>
                  </a:cubicBezTo>
                  <a:cubicBezTo>
                    <a:pt x="726" y="590"/>
                    <a:pt x="778" y="581"/>
                    <a:pt x="828" y="562"/>
                  </a:cubicBezTo>
                  <a:cubicBezTo>
                    <a:pt x="806" y="496"/>
                    <a:pt x="784" y="428"/>
                    <a:pt x="761" y="360"/>
                  </a:cubicBezTo>
                  <a:cubicBezTo>
                    <a:pt x="708" y="383"/>
                    <a:pt x="651" y="393"/>
                    <a:pt x="593" y="393"/>
                  </a:cubicBezTo>
                  <a:cubicBezTo>
                    <a:pt x="377" y="393"/>
                    <a:pt x="141" y="245"/>
                    <a:pt x="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6"/>
            <p:cNvSpPr/>
            <p:nvPr/>
          </p:nvSpPr>
          <p:spPr>
            <a:xfrm>
              <a:off x="6194125" y="1542675"/>
              <a:ext cx="29425" cy="21925"/>
            </a:xfrm>
            <a:custGeom>
              <a:avLst/>
              <a:gdLst/>
              <a:ahLst/>
              <a:cxnLst/>
              <a:rect l="l" t="t" r="r" b="b"/>
              <a:pathLst>
                <a:path w="1177" h="877" extrusionOk="0"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6"/>
                  </a:cubicBezTo>
                  <a:cubicBezTo>
                    <a:pt x="717" y="663"/>
                    <a:pt x="656" y="676"/>
                    <a:pt x="592" y="676"/>
                  </a:cubicBezTo>
                  <a:cubicBezTo>
                    <a:pt x="376" y="676"/>
                    <a:pt x="140" y="525"/>
                    <a:pt x="0" y="280"/>
                  </a:cubicBezTo>
                  <a:lnTo>
                    <a:pt x="0" y="280"/>
                  </a:lnTo>
                  <a:cubicBezTo>
                    <a:pt x="16" y="341"/>
                    <a:pt x="38" y="401"/>
                    <a:pt x="70" y="461"/>
                  </a:cubicBezTo>
                  <a:cubicBezTo>
                    <a:pt x="209" y="717"/>
                    <a:pt x="453" y="876"/>
                    <a:pt x="674" y="876"/>
                  </a:cubicBezTo>
                  <a:cubicBezTo>
                    <a:pt x="738" y="876"/>
                    <a:pt x="799" y="863"/>
                    <a:pt x="856" y="836"/>
                  </a:cubicBezTo>
                  <a:cubicBezTo>
                    <a:pt x="1112" y="714"/>
                    <a:pt x="1177" y="348"/>
                    <a:pt x="999" y="19"/>
                  </a:cubicBezTo>
                  <a:cubicBezTo>
                    <a:pt x="996" y="11"/>
                    <a:pt x="990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6"/>
            <p:cNvSpPr/>
            <p:nvPr/>
          </p:nvSpPr>
          <p:spPr>
            <a:xfrm>
              <a:off x="6170150" y="1552100"/>
              <a:ext cx="29425" cy="21900"/>
            </a:xfrm>
            <a:custGeom>
              <a:avLst/>
              <a:gdLst/>
              <a:ahLst/>
              <a:cxnLst/>
              <a:rect l="l" t="t" r="r" b="b"/>
              <a:pathLst>
                <a:path w="1177" h="876" extrusionOk="0">
                  <a:moveTo>
                    <a:pt x="12" y="309"/>
                  </a:moveTo>
                  <a:cubicBezTo>
                    <a:pt x="12" y="310"/>
                    <a:pt x="12" y="310"/>
                    <a:pt x="13" y="311"/>
                  </a:cubicBezTo>
                  <a:cubicBezTo>
                    <a:pt x="12" y="310"/>
                    <a:pt x="12" y="309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6"/>
                  </a:cubicBezTo>
                  <a:cubicBezTo>
                    <a:pt x="717" y="663"/>
                    <a:pt x="656" y="676"/>
                    <a:pt x="592" y="676"/>
                  </a:cubicBezTo>
                  <a:cubicBezTo>
                    <a:pt x="376" y="676"/>
                    <a:pt x="140" y="525"/>
                    <a:pt x="0" y="280"/>
                  </a:cubicBezTo>
                  <a:lnTo>
                    <a:pt x="0" y="280"/>
                  </a:lnTo>
                  <a:cubicBezTo>
                    <a:pt x="4" y="290"/>
                    <a:pt x="8" y="299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7"/>
                    <a:pt x="12" y="306"/>
                  </a:cubicBezTo>
                  <a:lnTo>
                    <a:pt x="12" y="306"/>
                  </a:lnTo>
                  <a:cubicBezTo>
                    <a:pt x="16" y="312"/>
                    <a:pt x="20" y="318"/>
                    <a:pt x="24" y="324"/>
                  </a:cubicBezTo>
                  <a:cubicBezTo>
                    <a:pt x="49" y="371"/>
                    <a:pt x="58" y="417"/>
                    <a:pt x="74" y="465"/>
                  </a:cubicBezTo>
                  <a:cubicBezTo>
                    <a:pt x="213" y="719"/>
                    <a:pt x="455" y="876"/>
                    <a:pt x="676" y="876"/>
                  </a:cubicBezTo>
                  <a:cubicBezTo>
                    <a:pt x="739" y="876"/>
                    <a:pt x="800" y="863"/>
                    <a:pt x="857" y="836"/>
                  </a:cubicBezTo>
                  <a:cubicBezTo>
                    <a:pt x="1114" y="714"/>
                    <a:pt x="1177" y="348"/>
                    <a:pt x="999" y="19"/>
                  </a:cubicBezTo>
                  <a:cubicBezTo>
                    <a:pt x="996" y="11"/>
                    <a:pt x="990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6"/>
            <p:cNvSpPr/>
            <p:nvPr/>
          </p:nvSpPr>
          <p:spPr>
            <a:xfrm>
              <a:off x="6145750" y="1559725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7" y="0"/>
                  </a:moveTo>
                  <a:cubicBezTo>
                    <a:pt x="988" y="1"/>
                    <a:pt x="988" y="1"/>
                    <a:pt x="988" y="1"/>
                  </a:cubicBezTo>
                  <a:lnTo>
                    <a:pt x="988" y="1"/>
                  </a:lnTo>
                  <a:cubicBezTo>
                    <a:pt x="988" y="1"/>
                    <a:pt x="988" y="1"/>
                    <a:pt x="987" y="0"/>
                  </a:cubicBezTo>
                  <a:close/>
                  <a:moveTo>
                    <a:pt x="988" y="1"/>
                  </a:moveTo>
                  <a:cubicBezTo>
                    <a:pt x="988" y="2"/>
                    <a:pt x="988" y="4"/>
                    <a:pt x="989" y="6"/>
                  </a:cubicBezTo>
                  <a:cubicBezTo>
                    <a:pt x="1062" y="277"/>
                    <a:pt x="984" y="538"/>
                    <a:pt x="775" y="638"/>
                  </a:cubicBezTo>
                  <a:cubicBezTo>
                    <a:pt x="718" y="665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8" y="341"/>
                    <a:pt x="40" y="403"/>
                    <a:pt x="71" y="462"/>
                  </a:cubicBezTo>
                  <a:cubicBezTo>
                    <a:pt x="210" y="718"/>
                    <a:pt x="455" y="877"/>
                    <a:pt x="677" y="877"/>
                  </a:cubicBezTo>
                  <a:cubicBezTo>
                    <a:pt x="740" y="877"/>
                    <a:pt x="801" y="864"/>
                    <a:pt x="858" y="838"/>
                  </a:cubicBezTo>
                  <a:cubicBezTo>
                    <a:pt x="1078" y="732"/>
                    <a:pt x="1144" y="448"/>
                    <a:pt x="1050" y="160"/>
                  </a:cubicBezTo>
                  <a:cubicBezTo>
                    <a:pt x="1034" y="112"/>
                    <a:pt x="1025" y="66"/>
                    <a:pt x="1000" y="19"/>
                  </a:cubicBezTo>
                  <a:cubicBezTo>
                    <a:pt x="996" y="13"/>
                    <a:pt x="992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6"/>
            <p:cNvSpPr/>
            <p:nvPr/>
          </p:nvSpPr>
          <p:spPr>
            <a:xfrm>
              <a:off x="6097700" y="1580050"/>
              <a:ext cx="29450" cy="21925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988" y="1"/>
                  </a:moveTo>
                  <a:lnTo>
                    <a:pt x="988" y="1"/>
                  </a:lnTo>
                  <a:cubicBezTo>
                    <a:pt x="1063" y="273"/>
                    <a:pt x="985" y="537"/>
                    <a:pt x="775" y="637"/>
                  </a:cubicBezTo>
                  <a:cubicBezTo>
                    <a:pt x="718" y="664"/>
                    <a:pt x="657" y="677"/>
                    <a:pt x="593" y="677"/>
                  </a:cubicBezTo>
                  <a:cubicBezTo>
                    <a:pt x="377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9" y="341"/>
                    <a:pt x="40" y="402"/>
                    <a:pt x="71" y="462"/>
                  </a:cubicBezTo>
                  <a:cubicBezTo>
                    <a:pt x="210" y="718"/>
                    <a:pt x="454" y="877"/>
                    <a:pt x="676" y="877"/>
                  </a:cubicBezTo>
                  <a:cubicBezTo>
                    <a:pt x="739" y="877"/>
                    <a:pt x="801" y="864"/>
                    <a:pt x="858" y="837"/>
                  </a:cubicBezTo>
                  <a:lnTo>
                    <a:pt x="857" y="837"/>
                  </a:lnTo>
                  <a:cubicBezTo>
                    <a:pt x="1113" y="715"/>
                    <a:pt x="1177" y="349"/>
                    <a:pt x="1000" y="20"/>
                  </a:cubicBezTo>
                  <a:cubicBezTo>
                    <a:pt x="996" y="12"/>
                    <a:pt x="991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6"/>
            <p:cNvSpPr/>
            <p:nvPr/>
          </p:nvSpPr>
          <p:spPr>
            <a:xfrm>
              <a:off x="6073775" y="15894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4"/>
                    <a:pt x="983" y="537"/>
                    <a:pt x="773" y="638"/>
                  </a:cubicBezTo>
                  <a:cubicBezTo>
                    <a:pt x="717" y="665"/>
                    <a:pt x="656" y="678"/>
                    <a:pt x="593" y="678"/>
                  </a:cubicBezTo>
                  <a:cubicBezTo>
                    <a:pt x="377" y="678"/>
                    <a:pt x="140" y="527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2" y="311"/>
                  </a:cubicBezTo>
                  <a:cubicBezTo>
                    <a:pt x="12" y="310"/>
                    <a:pt x="12" y="307"/>
                    <a:pt x="12" y="306"/>
                  </a:cubicBezTo>
                  <a:cubicBezTo>
                    <a:pt x="15" y="312"/>
                    <a:pt x="19" y="319"/>
                    <a:pt x="23" y="325"/>
                  </a:cubicBezTo>
                  <a:cubicBezTo>
                    <a:pt x="48" y="372"/>
                    <a:pt x="58" y="418"/>
                    <a:pt x="73" y="466"/>
                  </a:cubicBezTo>
                  <a:cubicBezTo>
                    <a:pt x="212" y="720"/>
                    <a:pt x="455" y="877"/>
                    <a:pt x="676" y="877"/>
                  </a:cubicBezTo>
                  <a:cubicBezTo>
                    <a:pt x="739" y="877"/>
                    <a:pt x="800" y="865"/>
                    <a:pt x="856" y="838"/>
                  </a:cubicBezTo>
                  <a:cubicBezTo>
                    <a:pt x="1113" y="715"/>
                    <a:pt x="1177" y="349"/>
                    <a:pt x="998" y="20"/>
                  </a:cubicBezTo>
                  <a:cubicBezTo>
                    <a:pt x="994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6"/>
            <p:cNvSpPr/>
            <p:nvPr/>
          </p:nvSpPr>
          <p:spPr>
            <a:xfrm>
              <a:off x="6049375" y="1597125"/>
              <a:ext cx="28625" cy="21925"/>
            </a:xfrm>
            <a:custGeom>
              <a:avLst/>
              <a:gdLst/>
              <a:ahLst/>
              <a:cxnLst/>
              <a:rect l="l" t="t" r="r" b="b"/>
              <a:pathLst>
                <a:path w="1145" h="877" extrusionOk="0">
                  <a:moveTo>
                    <a:pt x="986" y="0"/>
                  </a:moveTo>
                  <a:cubicBezTo>
                    <a:pt x="986" y="0"/>
                    <a:pt x="987" y="1"/>
                    <a:pt x="987" y="1"/>
                  </a:cubicBezTo>
                  <a:lnTo>
                    <a:pt x="987" y="1"/>
                  </a:lnTo>
                  <a:cubicBezTo>
                    <a:pt x="987" y="1"/>
                    <a:pt x="986" y="0"/>
                    <a:pt x="986" y="0"/>
                  </a:cubicBezTo>
                  <a:close/>
                  <a:moveTo>
                    <a:pt x="987" y="1"/>
                  </a:moveTo>
                  <a:lnTo>
                    <a:pt x="987" y="1"/>
                  </a:lnTo>
                  <a:cubicBezTo>
                    <a:pt x="988" y="2"/>
                    <a:pt x="988" y="4"/>
                    <a:pt x="988" y="5"/>
                  </a:cubicBezTo>
                  <a:cubicBezTo>
                    <a:pt x="1060" y="277"/>
                    <a:pt x="983" y="538"/>
                    <a:pt x="774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0"/>
                  </a:cubicBezTo>
                  <a:lnTo>
                    <a:pt x="1" y="280"/>
                  </a:lnTo>
                  <a:cubicBezTo>
                    <a:pt x="17" y="341"/>
                    <a:pt x="39" y="402"/>
                    <a:pt x="71" y="461"/>
                  </a:cubicBezTo>
                  <a:cubicBezTo>
                    <a:pt x="209" y="718"/>
                    <a:pt x="453" y="877"/>
                    <a:pt x="676" y="877"/>
                  </a:cubicBezTo>
                  <a:cubicBezTo>
                    <a:pt x="739" y="877"/>
                    <a:pt x="800" y="864"/>
                    <a:pt x="857" y="837"/>
                  </a:cubicBezTo>
                  <a:cubicBezTo>
                    <a:pt x="1077" y="732"/>
                    <a:pt x="1145" y="446"/>
                    <a:pt x="1049" y="160"/>
                  </a:cubicBezTo>
                  <a:cubicBezTo>
                    <a:pt x="1034" y="112"/>
                    <a:pt x="1024" y="66"/>
                    <a:pt x="999" y="19"/>
                  </a:cubicBezTo>
                  <a:cubicBezTo>
                    <a:pt x="995" y="13"/>
                    <a:pt x="992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6"/>
            <p:cNvSpPr/>
            <p:nvPr/>
          </p:nvSpPr>
          <p:spPr>
            <a:xfrm>
              <a:off x="6143450" y="1387575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8" y="0"/>
                  </a:moveTo>
                  <a:lnTo>
                    <a:pt x="978" y="0"/>
                  </a:lnTo>
                  <a:cubicBezTo>
                    <a:pt x="1077" y="265"/>
                    <a:pt x="1020" y="528"/>
                    <a:pt x="815" y="637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4" y="388"/>
                    <a:pt x="50" y="446"/>
                    <a:pt x="88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3" y="879"/>
                    <a:pt x="853" y="863"/>
                    <a:pt x="916" y="830"/>
                  </a:cubicBezTo>
                  <a:cubicBezTo>
                    <a:pt x="1165" y="695"/>
                    <a:pt x="1199" y="332"/>
                    <a:pt x="991" y="19"/>
                  </a:cubicBezTo>
                  <a:cubicBezTo>
                    <a:pt x="988" y="11"/>
                    <a:pt x="983" y="6"/>
                    <a:pt x="97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6"/>
            <p:cNvSpPr/>
            <p:nvPr/>
          </p:nvSpPr>
          <p:spPr>
            <a:xfrm>
              <a:off x="6120000" y="1398125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975" y="0"/>
                  </a:moveTo>
                  <a:cubicBezTo>
                    <a:pt x="1075" y="266"/>
                    <a:pt x="1018" y="528"/>
                    <a:pt x="813" y="638"/>
                  </a:cubicBezTo>
                  <a:cubicBezTo>
                    <a:pt x="751" y="671"/>
                    <a:pt x="681" y="687"/>
                    <a:pt x="607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4" y="340"/>
                    <a:pt x="10" y="348"/>
                    <a:pt x="14" y="359"/>
                  </a:cubicBezTo>
                  <a:cubicBezTo>
                    <a:pt x="14" y="357"/>
                    <a:pt x="14" y="356"/>
                    <a:pt x="13" y="354"/>
                  </a:cubicBezTo>
                  <a:lnTo>
                    <a:pt x="13" y="354"/>
                  </a:lnTo>
                  <a:cubicBezTo>
                    <a:pt x="16" y="360"/>
                    <a:pt x="23" y="365"/>
                    <a:pt x="26" y="371"/>
                  </a:cubicBezTo>
                  <a:cubicBezTo>
                    <a:pt x="55" y="416"/>
                    <a:pt x="69" y="462"/>
                    <a:pt x="89" y="507"/>
                  </a:cubicBezTo>
                  <a:cubicBezTo>
                    <a:pt x="244" y="740"/>
                    <a:pt x="489" y="879"/>
                    <a:pt x="707" y="879"/>
                  </a:cubicBezTo>
                  <a:cubicBezTo>
                    <a:pt x="781" y="879"/>
                    <a:pt x="851" y="864"/>
                    <a:pt x="914" y="830"/>
                  </a:cubicBezTo>
                  <a:cubicBezTo>
                    <a:pt x="1164" y="695"/>
                    <a:pt x="1198" y="332"/>
                    <a:pt x="989" y="19"/>
                  </a:cubicBezTo>
                  <a:cubicBezTo>
                    <a:pt x="985" y="12"/>
                    <a:pt x="980" y="7"/>
                    <a:pt x="97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6"/>
            <p:cNvSpPr/>
            <p:nvPr/>
          </p:nvSpPr>
          <p:spPr>
            <a:xfrm>
              <a:off x="6095900" y="140695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7" y="1"/>
                  </a:moveTo>
                  <a:cubicBezTo>
                    <a:pt x="977" y="2"/>
                    <a:pt x="977" y="4"/>
                    <a:pt x="978" y="6"/>
                  </a:cubicBezTo>
                  <a:cubicBezTo>
                    <a:pt x="1075" y="268"/>
                    <a:pt x="1018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2" y="739"/>
                    <a:pt x="489" y="879"/>
                    <a:pt x="708" y="879"/>
                  </a:cubicBezTo>
                  <a:cubicBezTo>
                    <a:pt x="782" y="879"/>
                    <a:pt x="852" y="864"/>
                    <a:pt x="915" y="830"/>
                  </a:cubicBezTo>
                  <a:cubicBezTo>
                    <a:pt x="1130" y="714"/>
                    <a:pt x="1174" y="430"/>
                    <a:pt x="1053" y="154"/>
                  </a:cubicBezTo>
                  <a:cubicBezTo>
                    <a:pt x="1033" y="109"/>
                    <a:pt x="1019" y="63"/>
                    <a:pt x="990" y="19"/>
                  </a:cubicBezTo>
                  <a:cubicBezTo>
                    <a:pt x="987" y="12"/>
                    <a:pt x="982" y="7"/>
                    <a:pt x="97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6"/>
            <p:cNvSpPr/>
            <p:nvPr/>
          </p:nvSpPr>
          <p:spPr>
            <a:xfrm>
              <a:off x="6056775" y="1430550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7" y="0"/>
                  </a:moveTo>
                  <a:lnTo>
                    <a:pt x="977" y="0"/>
                  </a:lnTo>
                  <a:cubicBezTo>
                    <a:pt x="1076" y="264"/>
                    <a:pt x="1020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4" y="696"/>
                    <a:pt x="1198" y="332"/>
                    <a:pt x="991" y="19"/>
                  </a:cubicBezTo>
                  <a:cubicBezTo>
                    <a:pt x="987" y="12"/>
                    <a:pt x="982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6"/>
            <p:cNvSpPr/>
            <p:nvPr/>
          </p:nvSpPr>
          <p:spPr>
            <a:xfrm>
              <a:off x="6033300" y="1441100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6" y="1"/>
                  </a:moveTo>
                  <a:lnTo>
                    <a:pt x="976" y="1"/>
                  </a:lnTo>
                  <a:cubicBezTo>
                    <a:pt x="1075" y="265"/>
                    <a:pt x="1018" y="529"/>
                    <a:pt x="814" y="638"/>
                  </a:cubicBezTo>
                  <a:cubicBezTo>
                    <a:pt x="751" y="671"/>
                    <a:pt x="681" y="687"/>
                    <a:pt x="608" y="687"/>
                  </a:cubicBezTo>
                  <a:cubicBezTo>
                    <a:pt x="395" y="687"/>
                    <a:pt x="157" y="554"/>
                    <a:pt x="0" y="330"/>
                  </a:cubicBezTo>
                  <a:lnTo>
                    <a:pt x="0" y="330"/>
                  </a:lnTo>
                  <a:cubicBezTo>
                    <a:pt x="4" y="340"/>
                    <a:pt x="10" y="349"/>
                    <a:pt x="14" y="359"/>
                  </a:cubicBezTo>
                  <a:cubicBezTo>
                    <a:pt x="14" y="357"/>
                    <a:pt x="14" y="356"/>
                    <a:pt x="14" y="355"/>
                  </a:cubicBezTo>
                  <a:lnTo>
                    <a:pt x="14" y="355"/>
                  </a:lnTo>
                  <a:cubicBezTo>
                    <a:pt x="18" y="361"/>
                    <a:pt x="23" y="366"/>
                    <a:pt x="27" y="372"/>
                  </a:cubicBezTo>
                  <a:cubicBezTo>
                    <a:pt x="57" y="416"/>
                    <a:pt x="69" y="462"/>
                    <a:pt x="90" y="507"/>
                  </a:cubicBezTo>
                  <a:cubicBezTo>
                    <a:pt x="246" y="740"/>
                    <a:pt x="491" y="880"/>
                    <a:pt x="709" y="880"/>
                  </a:cubicBezTo>
                  <a:cubicBezTo>
                    <a:pt x="782" y="880"/>
                    <a:pt x="852" y="864"/>
                    <a:pt x="914" y="830"/>
                  </a:cubicBezTo>
                  <a:cubicBezTo>
                    <a:pt x="1164" y="696"/>
                    <a:pt x="1198" y="333"/>
                    <a:pt x="991" y="18"/>
                  </a:cubicBezTo>
                  <a:cubicBezTo>
                    <a:pt x="986" y="12"/>
                    <a:pt x="981" y="7"/>
                    <a:pt x="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6"/>
            <p:cNvSpPr/>
            <p:nvPr/>
          </p:nvSpPr>
          <p:spPr>
            <a:xfrm>
              <a:off x="6010650" y="1449925"/>
              <a:ext cx="27925" cy="22000"/>
            </a:xfrm>
            <a:custGeom>
              <a:avLst/>
              <a:gdLst/>
              <a:ahLst/>
              <a:cxnLst/>
              <a:rect l="l" t="t" r="r" b="b"/>
              <a:pathLst>
                <a:path w="1117" h="880" extrusionOk="0">
                  <a:moveTo>
                    <a:pt x="919" y="1"/>
                  </a:moveTo>
                  <a:lnTo>
                    <a:pt x="919" y="1"/>
                  </a:lnTo>
                  <a:cubicBezTo>
                    <a:pt x="919" y="1"/>
                    <a:pt x="919" y="1"/>
                    <a:pt x="920" y="2"/>
                  </a:cubicBezTo>
                  <a:lnTo>
                    <a:pt x="920" y="2"/>
                  </a:lnTo>
                  <a:cubicBezTo>
                    <a:pt x="919" y="1"/>
                    <a:pt x="919" y="1"/>
                    <a:pt x="919" y="1"/>
                  </a:cubicBezTo>
                  <a:close/>
                  <a:moveTo>
                    <a:pt x="920" y="2"/>
                  </a:moveTo>
                  <a:cubicBezTo>
                    <a:pt x="920" y="3"/>
                    <a:pt x="920" y="4"/>
                    <a:pt x="920" y="6"/>
                  </a:cubicBezTo>
                  <a:cubicBezTo>
                    <a:pt x="1017" y="269"/>
                    <a:pt x="960" y="529"/>
                    <a:pt x="757" y="638"/>
                  </a:cubicBezTo>
                  <a:cubicBezTo>
                    <a:pt x="696" y="671"/>
                    <a:pt x="628" y="686"/>
                    <a:pt x="558" y="686"/>
                  </a:cubicBezTo>
                  <a:cubicBezTo>
                    <a:pt x="367" y="686"/>
                    <a:pt x="156" y="575"/>
                    <a:pt x="0" y="391"/>
                  </a:cubicBezTo>
                  <a:lnTo>
                    <a:pt x="0" y="391"/>
                  </a:lnTo>
                  <a:cubicBezTo>
                    <a:pt x="1" y="412"/>
                    <a:pt x="3" y="432"/>
                    <a:pt x="4" y="452"/>
                  </a:cubicBezTo>
                  <a:cubicBezTo>
                    <a:pt x="14" y="470"/>
                    <a:pt x="19" y="487"/>
                    <a:pt x="29" y="504"/>
                  </a:cubicBezTo>
                  <a:cubicBezTo>
                    <a:pt x="185" y="739"/>
                    <a:pt x="431" y="879"/>
                    <a:pt x="650" y="879"/>
                  </a:cubicBezTo>
                  <a:cubicBezTo>
                    <a:pt x="724" y="879"/>
                    <a:pt x="794" y="863"/>
                    <a:pt x="857" y="829"/>
                  </a:cubicBezTo>
                  <a:cubicBezTo>
                    <a:pt x="1072" y="715"/>
                    <a:pt x="1116" y="431"/>
                    <a:pt x="996" y="154"/>
                  </a:cubicBezTo>
                  <a:cubicBezTo>
                    <a:pt x="975" y="109"/>
                    <a:pt x="963" y="63"/>
                    <a:pt x="933" y="19"/>
                  </a:cubicBezTo>
                  <a:cubicBezTo>
                    <a:pt x="929" y="13"/>
                    <a:pt x="924" y="8"/>
                    <a:pt x="920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6"/>
            <p:cNvSpPr/>
            <p:nvPr/>
          </p:nvSpPr>
          <p:spPr>
            <a:xfrm>
              <a:off x="6174425" y="14404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5" y="1"/>
                  </a:moveTo>
                  <a:cubicBezTo>
                    <a:pt x="1061" y="273"/>
                    <a:pt x="983" y="537"/>
                    <a:pt x="773" y="638"/>
                  </a:cubicBezTo>
                  <a:cubicBezTo>
                    <a:pt x="716" y="665"/>
                    <a:pt x="655" y="677"/>
                    <a:pt x="593" y="677"/>
                  </a:cubicBezTo>
                  <a:cubicBezTo>
                    <a:pt x="376" y="677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16" y="341"/>
                    <a:pt x="38" y="403"/>
                    <a:pt x="70" y="462"/>
                  </a:cubicBezTo>
                  <a:cubicBezTo>
                    <a:pt x="208" y="718"/>
                    <a:pt x="453" y="877"/>
                    <a:pt x="675" y="877"/>
                  </a:cubicBezTo>
                  <a:cubicBezTo>
                    <a:pt x="738" y="877"/>
                    <a:pt x="799" y="865"/>
                    <a:pt x="856" y="838"/>
                  </a:cubicBezTo>
                  <a:cubicBezTo>
                    <a:pt x="1112" y="715"/>
                    <a:pt x="1176" y="349"/>
                    <a:pt x="998" y="19"/>
                  </a:cubicBezTo>
                  <a:cubicBezTo>
                    <a:pt x="994" y="12"/>
                    <a:pt x="989" y="7"/>
                    <a:pt x="98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6"/>
            <p:cNvSpPr/>
            <p:nvPr/>
          </p:nvSpPr>
          <p:spPr>
            <a:xfrm>
              <a:off x="6150450" y="144990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3"/>
                    <a:pt x="984" y="537"/>
                    <a:pt x="774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7" y="678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1" y="311"/>
                  </a:cubicBezTo>
                  <a:cubicBezTo>
                    <a:pt x="11" y="310"/>
                    <a:pt x="11" y="309"/>
                    <a:pt x="11" y="306"/>
                  </a:cubicBezTo>
                  <a:cubicBezTo>
                    <a:pt x="15" y="314"/>
                    <a:pt x="20" y="319"/>
                    <a:pt x="24" y="325"/>
                  </a:cubicBezTo>
                  <a:cubicBezTo>
                    <a:pt x="48" y="371"/>
                    <a:pt x="58" y="419"/>
                    <a:pt x="73" y="466"/>
                  </a:cubicBezTo>
                  <a:cubicBezTo>
                    <a:pt x="212" y="720"/>
                    <a:pt x="454" y="878"/>
                    <a:pt x="675" y="878"/>
                  </a:cubicBezTo>
                  <a:cubicBezTo>
                    <a:pt x="738" y="878"/>
                    <a:pt x="799" y="865"/>
                    <a:pt x="856" y="838"/>
                  </a:cubicBezTo>
                  <a:cubicBezTo>
                    <a:pt x="1112" y="716"/>
                    <a:pt x="1176" y="349"/>
                    <a:pt x="999" y="20"/>
                  </a:cubicBezTo>
                  <a:cubicBezTo>
                    <a:pt x="995" y="13"/>
                    <a:pt x="990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6"/>
            <p:cNvSpPr/>
            <p:nvPr/>
          </p:nvSpPr>
          <p:spPr>
            <a:xfrm>
              <a:off x="6126050" y="1457550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7" y="0"/>
                  </a:moveTo>
                  <a:cubicBezTo>
                    <a:pt x="987" y="3"/>
                    <a:pt x="987" y="4"/>
                    <a:pt x="987" y="5"/>
                  </a:cubicBezTo>
                  <a:cubicBezTo>
                    <a:pt x="1060" y="277"/>
                    <a:pt x="984" y="538"/>
                    <a:pt x="775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2"/>
                  </a:cubicBezTo>
                  <a:lnTo>
                    <a:pt x="1" y="282"/>
                  </a:lnTo>
                  <a:cubicBezTo>
                    <a:pt x="17" y="342"/>
                    <a:pt x="40" y="402"/>
                    <a:pt x="71" y="463"/>
                  </a:cubicBezTo>
                  <a:cubicBezTo>
                    <a:pt x="210" y="719"/>
                    <a:pt x="453" y="877"/>
                    <a:pt x="675" y="877"/>
                  </a:cubicBezTo>
                  <a:cubicBezTo>
                    <a:pt x="738" y="877"/>
                    <a:pt x="800" y="864"/>
                    <a:pt x="857" y="837"/>
                  </a:cubicBezTo>
                  <a:cubicBezTo>
                    <a:pt x="1078" y="732"/>
                    <a:pt x="1144" y="448"/>
                    <a:pt x="1049" y="160"/>
                  </a:cubicBezTo>
                  <a:cubicBezTo>
                    <a:pt x="1034" y="113"/>
                    <a:pt x="1024" y="65"/>
                    <a:pt x="1000" y="19"/>
                  </a:cubicBezTo>
                  <a:lnTo>
                    <a:pt x="999" y="19"/>
                  </a:lnTo>
                  <a:cubicBezTo>
                    <a:pt x="995" y="13"/>
                    <a:pt x="991" y="8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6"/>
            <p:cNvSpPr/>
            <p:nvPr/>
          </p:nvSpPr>
          <p:spPr>
            <a:xfrm>
              <a:off x="6086375" y="14778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0"/>
                  </a:moveTo>
                  <a:lnTo>
                    <a:pt x="987" y="0"/>
                  </a:lnTo>
                  <a:cubicBezTo>
                    <a:pt x="1061" y="274"/>
                    <a:pt x="983" y="537"/>
                    <a:pt x="773" y="638"/>
                  </a:cubicBezTo>
                  <a:cubicBezTo>
                    <a:pt x="717" y="664"/>
                    <a:pt x="656" y="677"/>
                    <a:pt x="593" y="677"/>
                  </a:cubicBezTo>
                  <a:cubicBezTo>
                    <a:pt x="377" y="677"/>
                    <a:pt x="140" y="526"/>
                    <a:pt x="0" y="282"/>
                  </a:cubicBezTo>
                  <a:lnTo>
                    <a:pt x="0" y="282"/>
                  </a:lnTo>
                  <a:cubicBezTo>
                    <a:pt x="17" y="342"/>
                    <a:pt x="38" y="403"/>
                    <a:pt x="71" y="463"/>
                  </a:cubicBezTo>
                  <a:cubicBezTo>
                    <a:pt x="209" y="719"/>
                    <a:pt x="452" y="877"/>
                    <a:pt x="675" y="877"/>
                  </a:cubicBezTo>
                  <a:cubicBezTo>
                    <a:pt x="738" y="877"/>
                    <a:pt x="799" y="864"/>
                    <a:pt x="856" y="837"/>
                  </a:cubicBezTo>
                  <a:cubicBezTo>
                    <a:pt x="1113" y="715"/>
                    <a:pt x="1177" y="350"/>
                    <a:pt x="998" y="19"/>
                  </a:cubicBezTo>
                  <a:cubicBezTo>
                    <a:pt x="994" y="13"/>
                    <a:pt x="991" y="8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6"/>
            <p:cNvSpPr/>
            <p:nvPr/>
          </p:nvSpPr>
          <p:spPr>
            <a:xfrm>
              <a:off x="6062400" y="148730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12" y="309"/>
                  </a:moveTo>
                  <a:cubicBezTo>
                    <a:pt x="12" y="310"/>
                    <a:pt x="12" y="311"/>
                    <a:pt x="13" y="312"/>
                  </a:cubicBezTo>
                  <a:cubicBezTo>
                    <a:pt x="12" y="311"/>
                    <a:pt x="12" y="310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4"/>
                    <a:pt x="984" y="538"/>
                    <a:pt x="774" y="638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7" y="677"/>
                    <a:pt x="140" y="526"/>
                    <a:pt x="0" y="282"/>
                  </a:cubicBezTo>
                  <a:lnTo>
                    <a:pt x="0" y="282"/>
                  </a:lnTo>
                  <a:cubicBezTo>
                    <a:pt x="4" y="291"/>
                    <a:pt x="8" y="300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8"/>
                    <a:pt x="12" y="307"/>
                  </a:cubicBezTo>
                  <a:lnTo>
                    <a:pt x="12" y="306"/>
                  </a:lnTo>
                  <a:cubicBezTo>
                    <a:pt x="15" y="313"/>
                    <a:pt x="20" y="318"/>
                    <a:pt x="24" y="326"/>
                  </a:cubicBezTo>
                  <a:cubicBezTo>
                    <a:pt x="48" y="372"/>
                    <a:pt x="58" y="419"/>
                    <a:pt x="73" y="465"/>
                  </a:cubicBezTo>
                  <a:cubicBezTo>
                    <a:pt x="212" y="720"/>
                    <a:pt x="454" y="877"/>
                    <a:pt x="675" y="877"/>
                  </a:cubicBezTo>
                  <a:cubicBezTo>
                    <a:pt x="738" y="877"/>
                    <a:pt x="800" y="865"/>
                    <a:pt x="856" y="837"/>
                  </a:cubicBezTo>
                  <a:cubicBezTo>
                    <a:pt x="1113" y="716"/>
                    <a:pt x="1177" y="349"/>
                    <a:pt x="999" y="19"/>
                  </a:cubicBezTo>
                  <a:cubicBezTo>
                    <a:pt x="996" y="13"/>
                    <a:pt x="991" y="7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6"/>
            <p:cNvSpPr/>
            <p:nvPr/>
          </p:nvSpPr>
          <p:spPr>
            <a:xfrm>
              <a:off x="6038000" y="1494975"/>
              <a:ext cx="28625" cy="21925"/>
            </a:xfrm>
            <a:custGeom>
              <a:avLst/>
              <a:gdLst/>
              <a:ahLst/>
              <a:cxnLst/>
              <a:rect l="l" t="t" r="r" b="b"/>
              <a:pathLst>
                <a:path w="1145" h="877" extrusionOk="0">
                  <a:moveTo>
                    <a:pt x="988" y="0"/>
                  </a:moveTo>
                  <a:cubicBezTo>
                    <a:pt x="988" y="1"/>
                    <a:pt x="988" y="3"/>
                    <a:pt x="989" y="5"/>
                  </a:cubicBezTo>
                  <a:cubicBezTo>
                    <a:pt x="1060" y="275"/>
                    <a:pt x="984" y="537"/>
                    <a:pt x="775" y="636"/>
                  </a:cubicBezTo>
                  <a:cubicBezTo>
                    <a:pt x="718" y="663"/>
                    <a:pt x="657" y="676"/>
                    <a:pt x="593" y="676"/>
                  </a:cubicBezTo>
                  <a:cubicBezTo>
                    <a:pt x="377" y="676"/>
                    <a:pt x="141" y="525"/>
                    <a:pt x="1" y="280"/>
                  </a:cubicBezTo>
                  <a:lnTo>
                    <a:pt x="1" y="280"/>
                  </a:lnTo>
                  <a:cubicBezTo>
                    <a:pt x="17" y="341"/>
                    <a:pt x="40" y="401"/>
                    <a:pt x="71" y="461"/>
                  </a:cubicBezTo>
                  <a:cubicBezTo>
                    <a:pt x="210" y="717"/>
                    <a:pt x="454" y="876"/>
                    <a:pt x="675" y="876"/>
                  </a:cubicBezTo>
                  <a:cubicBezTo>
                    <a:pt x="739" y="876"/>
                    <a:pt x="800" y="863"/>
                    <a:pt x="857" y="836"/>
                  </a:cubicBezTo>
                  <a:cubicBezTo>
                    <a:pt x="1078" y="732"/>
                    <a:pt x="1145" y="446"/>
                    <a:pt x="1049" y="160"/>
                  </a:cubicBezTo>
                  <a:cubicBezTo>
                    <a:pt x="1034" y="112"/>
                    <a:pt x="1025" y="65"/>
                    <a:pt x="1000" y="19"/>
                  </a:cubicBezTo>
                  <a:cubicBezTo>
                    <a:pt x="996" y="11"/>
                    <a:pt x="991" y="6"/>
                    <a:pt x="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6"/>
            <p:cNvSpPr/>
            <p:nvPr/>
          </p:nvSpPr>
          <p:spPr>
            <a:xfrm>
              <a:off x="6104300" y="1315975"/>
              <a:ext cx="26975" cy="13775"/>
            </a:xfrm>
            <a:custGeom>
              <a:avLst/>
              <a:gdLst/>
              <a:ahLst/>
              <a:cxnLst/>
              <a:rect l="l" t="t" r="r" b="b"/>
              <a:pathLst>
                <a:path w="1079" h="551" extrusionOk="0">
                  <a:moveTo>
                    <a:pt x="15" y="28"/>
                  </a:moveTo>
                  <a:cubicBezTo>
                    <a:pt x="15" y="28"/>
                    <a:pt x="15" y="29"/>
                    <a:pt x="16" y="30"/>
                  </a:cubicBezTo>
                  <a:cubicBezTo>
                    <a:pt x="16" y="29"/>
                    <a:pt x="15" y="28"/>
                    <a:pt x="15" y="2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4" y="10"/>
                    <a:pt x="10" y="18"/>
                    <a:pt x="15" y="28"/>
                  </a:cubicBezTo>
                  <a:lnTo>
                    <a:pt x="15" y="28"/>
                  </a:lnTo>
                  <a:cubicBezTo>
                    <a:pt x="15" y="27"/>
                    <a:pt x="15" y="26"/>
                    <a:pt x="15" y="25"/>
                  </a:cubicBezTo>
                  <a:lnTo>
                    <a:pt x="15" y="25"/>
                  </a:lnTo>
                  <a:cubicBezTo>
                    <a:pt x="18" y="31"/>
                    <a:pt x="24" y="37"/>
                    <a:pt x="29" y="44"/>
                  </a:cubicBezTo>
                  <a:cubicBezTo>
                    <a:pt x="57" y="88"/>
                    <a:pt x="71" y="133"/>
                    <a:pt x="90" y="178"/>
                  </a:cubicBezTo>
                  <a:cubicBezTo>
                    <a:pt x="246" y="411"/>
                    <a:pt x="491" y="551"/>
                    <a:pt x="709" y="551"/>
                  </a:cubicBezTo>
                  <a:cubicBezTo>
                    <a:pt x="783" y="551"/>
                    <a:pt x="853" y="535"/>
                    <a:pt x="916" y="501"/>
                  </a:cubicBezTo>
                  <a:cubicBezTo>
                    <a:pt x="994" y="458"/>
                    <a:pt x="1043" y="389"/>
                    <a:pt x="1078" y="310"/>
                  </a:cubicBezTo>
                  <a:cubicBezTo>
                    <a:pt x="1034" y="270"/>
                    <a:pt x="990" y="230"/>
                    <a:pt x="946" y="189"/>
                  </a:cubicBezTo>
                  <a:cubicBezTo>
                    <a:pt x="912" y="238"/>
                    <a:pt x="869" y="280"/>
                    <a:pt x="815" y="309"/>
                  </a:cubicBezTo>
                  <a:cubicBezTo>
                    <a:pt x="753" y="343"/>
                    <a:pt x="682" y="359"/>
                    <a:pt x="609" y="359"/>
                  </a:cubicBezTo>
                  <a:cubicBezTo>
                    <a:pt x="396" y="359"/>
                    <a:pt x="157" y="224"/>
                    <a:pt x="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6"/>
            <p:cNvSpPr/>
            <p:nvPr/>
          </p:nvSpPr>
          <p:spPr>
            <a:xfrm>
              <a:off x="6080250" y="1316575"/>
              <a:ext cx="29325" cy="22000"/>
            </a:xfrm>
            <a:custGeom>
              <a:avLst/>
              <a:gdLst/>
              <a:ahLst/>
              <a:cxnLst/>
              <a:rect l="l" t="t" r="r" b="b"/>
              <a:pathLst>
                <a:path w="1173" h="880" extrusionOk="0">
                  <a:moveTo>
                    <a:pt x="975" y="1"/>
                  </a:moveTo>
                  <a:lnTo>
                    <a:pt x="975" y="1"/>
                  </a:lnTo>
                  <a:cubicBezTo>
                    <a:pt x="977" y="3"/>
                    <a:pt x="977" y="5"/>
                    <a:pt x="977" y="6"/>
                  </a:cubicBezTo>
                  <a:cubicBezTo>
                    <a:pt x="1074" y="268"/>
                    <a:pt x="1017" y="530"/>
                    <a:pt x="813" y="638"/>
                  </a:cubicBezTo>
                  <a:cubicBezTo>
                    <a:pt x="751" y="672"/>
                    <a:pt x="681" y="688"/>
                    <a:pt x="607" y="688"/>
                  </a:cubicBezTo>
                  <a:cubicBezTo>
                    <a:pt x="395" y="688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2" y="388"/>
                    <a:pt x="49" y="447"/>
                    <a:pt x="87" y="503"/>
                  </a:cubicBezTo>
                  <a:cubicBezTo>
                    <a:pt x="242" y="739"/>
                    <a:pt x="489" y="880"/>
                    <a:pt x="708" y="880"/>
                  </a:cubicBezTo>
                  <a:cubicBezTo>
                    <a:pt x="781" y="880"/>
                    <a:pt x="851" y="864"/>
                    <a:pt x="914" y="830"/>
                  </a:cubicBezTo>
                  <a:cubicBezTo>
                    <a:pt x="1129" y="715"/>
                    <a:pt x="1173" y="432"/>
                    <a:pt x="1052" y="154"/>
                  </a:cubicBezTo>
                  <a:cubicBezTo>
                    <a:pt x="1033" y="109"/>
                    <a:pt x="1019" y="64"/>
                    <a:pt x="991" y="20"/>
                  </a:cubicBezTo>
                  <a:cubicBezTo>
                    <a:pt x="986" y="12"/>
                    <a:pt x="980" y="7"/>
                    <a:pt x="97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6"/>
            <p:cNvSpPr/>
            <p:nvPr/>
          </p:nvSpPr>
          <p:spPr>
            <a:xfrm>
              <a:off x="6033675" y="1332300"/>
              <a:ext cx="28425" cy="22000"/>
            </a:xfrm>
            <a:custGeom>
              <a:avLst/>
              <a:gdLst/>
              <a:ahLst/>
              <a:cxnLst/>
              <a:rect l="l" t="t" r="r" b="b"/>
              <a:pathLst>
                <a:path w="1137" h="880" extrusionOk="0">
                  <a:moveTo>
                    <a:pt x="915" y="0"/>
                  </a:moveTo>
                  <a:lnTo>
                    <a:pt x="915" y="0"/>
                  </a:lnTo>
                  <a:cubicBezTo>
                    <a:pt x="1013" y="265"/>
                    <a:pt x="957" y="528"/>
                    <a:pt x="753" y="637"/>
                  </a:cubicBezTo>
                  <a:lnTo>
                    <a:pt x="752" y="637"/>
                  </a:lnTo>
                  <a:cubicBezTo>
                    <a:pt x="692" y="670"/>
                    <a:pt x="624" y="685"/>
                    <a:pt x="554" y="685"/>
                  </a:cubicBezTo>
                  <a:cubicBezTo>
                    <a:pt x="378" y="685"/>
                    <a:pt x="183" y="589"/>
                    <a:pt x="31" y="428"/>
                  </a:cubicBezTo>
                  <a:lnTo>
                    <a:pt x="0" y="454"/>
                  </a:lnTo>
                  <a:cubicBezTo>
                    <a:pt x="9" y="470"/>
                    <a:pt x="14" y="487"/>
                    <a:pt x="26" y="503"/>
                  </a:cubicBezTo>
                  <a:cubicBezTo>
                    <a:pt x="181" y="738"/>
                    <a:pt x="428" y="879"/>
                    <a:pt x="647" y="879"/>
                  </a:cubicBezTo>
                  <a:cubicBezTo>
                    <a:pt x="721" y="879"/>
                    <a:pt x="791" y="863"/>
                    <a:pt x="854" y="830"/>
                  </a:cubicBezTo>
                  <a:cubicBezTo>
                    <a:pt x="1103" y="695"/>
                    <a:pt x="1137" y="332"/>
                    <a:pt x="929" y="19"/>
                  </a:cubicBezTo>
                  <a:cubicBezTo>
                    <a:pt x="924" y="11"/>
                    <a:pt x="919" y="6"/>
                    <a:pt x="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6"/>
            <p:cNvSpPr/>
            <p:nvPr/>
          </p:nvSpPr>
          <p:spPr>
            <a:xfrm>
              <a:off x="6015125" y="1343725"/>
              <a:ext cx="23375" cy="21125"/>
            </a:xfrm>
            <a:custGeom>
              <a:avLst/>
              <a:gdLst/>
              <a:ahLst/>
              <a:cxnLst/>
              <a:rect l="l" t="t" r="r" b="b"/>
              <a:pathLst>
                <a:path w="935" h="845" extrusionOk="0">
                  <a:moveTo>
                    <a:pt x="739" y="1"/>
                  </a:moveTo>
                  <a:lnTo>
                    <a:pt x="727" y="11"/>
                  </a:lnTo>
                  <a:cubicBezTo>
                    <a:pt x="804" y="260"/>
                    <a:pt x="747" y="500"/>
                    <a:pt x="555" y="603"/>
                  </a:cubicBezTo>
                  <a:cubicBezTo>
                    <a:pt x="495" y="635"/>
                    <a:pt x="429" y="650"/>
                    <a:pt x="359" y="650"/>
                  </a:cubicBezTo>
                  <a:cubicBezTo>
                    <a:pt x="271" y="650"/>
                    <a:pt x="178" y="626"/>
                    <a:pt x="88" y="584"/>
                  </a:cubicBezTo>
                  <a:lnTo>
                    <a:pt x="1" y="662"/>
                  </a:lnTo>
                  <a:cubicBezTo>
                    <a:pt x="138" y="778"/>
                    <a:pt x="301" y="844"/>
                    <a:pt x="450" y="844"/>
                  </a:cubicBezTo>
                  <a:cubicBezTo>
                    <a:pt x="523" y="844"/>
                    <a:pt x="593" y="828"/>
                    <a:pt x="656" y="795"/>
                  </a:cubicBezTo>
                  <a:cubicBezTo>
                    <a:pt x="901" y="663"/>
                    <a:pt x="935" y="31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6"/>
            <p:cNvSpPr/>
            <p:nvPr/>
          </p:nvSpPr>
          <p:spPr>
            <a:xfrm>
              <a:off x="6012400" y="1363325"/>
              <a:ext cx="225" cy="1475"/>
            </a:xfrm>
            <a:custGeom>
              <a:avLst/>
              <a:gdLst/>
              <a:ahLst/>
              <a:cxnLst/>
              <a:rect l="l" t="t" r="r" b="b"/>
              <a:pathLst>
                <a:path w="9" h="59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19"/>
                    <a:pt x="3" y="40"/>
                    <a:pt x="1" y="59"/>
                  </a:cubicBezTo>
                  <a:cubicBezTo>
                    <a:pt x="3" y="40"/>
                    <a:pt x="7" y="21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6"/>
            <p:cNvSpPr/>
            <p:nvPr/>
          </p:nvSpPr>
          <p:spPr>
            <a:xfrm>
              <a:off x="6152550" y="1352250"/>
              <a:ext cx="18625" cy="14600"/>
            </a:xfrm>
            <a:custGeom>
              <a:avLst/>
              <a:gdLst/>
              <a:ahLst/>
              <a:cxnLst/>
              <a:rect l="l" t="t" r="r" b="b"/>
              <a:pathLst>
                <a:path w="745" h="584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61"/>
                    <a:pt x="38" y="121"/>
                    <a:pt x="71" y="181"/>
                  </a:cubicBezTo>
                  <a:cubicBezTo>
                    <a:pt x="208" y="436"/>
                    <a:pt x="447" y="583"/>
                    <a:pt x="668" y="583"/>
                  </a:cubicBezTo>
                  <a:cubicBezTo>
                    <a:pt x="694" y="583"/>
                    <a:pt x="719" y="581"/>
                    <a:pt x="744" y="577"/>
                  </a:cubicBezTo>
                  <a:cubicBezTo>
                    <a:pt x="694" y="516"/>
                    <a:pt x="642" y="454"/>
                    <a:pt x="591" y="392"/>
                  </a:cubicBezTo>
                  <a:cubicBezTo>
                    <a:pt x="375" y="391"/>
                    <a:pt x="140" y="244"/>
                    <a:pt x="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6"/>
            <p:cNvSpPr/>
            <p:nvPr/>
          </p:nvSpPr>
          <p:spPr>
            <a:xfrm>
              <a:off x="6128575" y="1354675"/>
              <a:ext cx="29425" cy="21925"/>
            </a:xfrm>
            <a:custGeom>
              <a:avLst/>
              <a:gdLst/>
              <a:ahLst/>
              <a:cxnLst/>
              <a:rect l="l" t="t" r="r" b="b"/>
              <a:pathLst>
                <a:path w="1177" h="877" extrusionOk="0">
                  <a:moveTo>
                    <a:pt x="12" y="309"/>
                  </a:moveTo>
                  <a:cubicBezTo>
                    <a:pt x="12" y="310"/>
                    <a:pt x="12" y="310"/>
                    <a:pt x="13" y="311"/>
                  </a:cubicBezTo>
                  <a:cubicBezTo>
                    <a:pt x="13" y="310"/>
                    <a:pt x="12" y="309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7" y="677"/>
                    <a:pt x="140" y="526"/>
                    <a:pt x="0" y="280"/>
                  </a:cubicBezTo>
                  <a:lnTo>
                    <a:pt x="0" y="280"/>
                  </a:lnTo>
                  <a:cubicBezTo>
                    <a:pt x="4" y="290"/>
                    <a:pt x="8" y="299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7"/>
                    <a:pt x="12" y="306"/>
                  </a:cubicBezTo>
                  <a:lnTo>
                    <a:pt x="12" y="306"/>
                  </a:lnTo>
                  <a:cubicBezTo>
                    <a:pt x="16" y="312"/>
                    <a:pt x="20" y="318"/>
                    <a:pt x="24" y="324"/>
                  </a:cubicBezTo>
                  <a:cubicBezTo>
                    <a:pt x="49" y="371"/>
                    <a:pt x="58" y="419"/>
                    <a:pt x="74" y="465"/>
                  </a:cubicBezTo>
                  <a:cubicBezTo>
                    <a:pt x="213" y="720"/>
                    <a:pt x="456" y="877"/>
                    <a:pt x="677" y="877"/>
                  </a:cubicBezTo>
                  <a:cubicBezTo>
                    <a:pt x="740" y="877"/>
                    <a:pt x="801" y="864"/>
                    <a:pt x="857" y="837"/>
                  </a:cubicBezTo>
                  <a:cubicBezTo>
                    <a:pt x="1114" y="714"/>
                    <a:pt x="1177" y="348"/>
                    <a:pt x="999" y="19"/>
                  </a:cubicBezTo>
                  <a:cubicBezTo>
                    <a:pt x="996" y="13"/>
                    <a:pt x="991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6"/>
            <p:cNvSpPr/>
            <p:nvPr/>
          </p:nvSpPr>
          <p:spPr>
            <a:xfrm>
              <a:off x="6104175" y="1362300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8" y="0"/>
                  </a:moveTo>
                  <a:cubicBezTo>
                    <a:pt x="988" y="1"/>
                    <a:pt x="988" y="1"/>
                    <a:pt x="988" y="1"/>
                  </a:cubicBezTo>
                  <a:lnTo>
                    <a:pt x="988" y="1"/>
                  </a:lnTo>
                  <a:cubicBezTo>
                    <a:pt x="988" y="1"/>
                    <a:pt x="988" y="1"/>
                    <a:pt x="988" y="0"/>
                  </a:cubicBezTo>
                  <a:close/>
                  <a:moveTo>
                    <a:pt x="988" y="1"/>
                  </a:moveTo>
                  <a:cubicBezTo>
                    <a:pt x="988" y="2"/>
                    <a:pt x="988" y="4"/>
                    <a:pt x="989" y="6"/>
                  </a:cubicBezTo>
                  <a:cubicBezTo>
                    <a:pt x="1062" y="277"/>
                    <a:pt x="984" y="538"/>
                    <a:pt x="775" y="638"/>
                  </a:cubicBezTo>
                  <a:cubicBezTo>
                    <a:pt x="719" y="665"/>
                    <a:pt x="657" y="677"/>
                    <a:pt x="595" y="677"/>
                  </a:cubicBezTo>
                  <a:cubicBezTo>
                    <a:pt x="378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8" y="341"/>
                    <a:pt x="40" y="403"/>
                    <a:pt x="71" y="462"/>
                  </a:cubicBezTo>
                  <a:cubicBezTo>
                    <a:pt x="210" y="718"/>
                    <a:pt x="455" y="877"/>
                    <a:pt x="677" y="877"/>
                  </a:cubicBezTo>
                  <a:cubicBezTo>
                    <a:pt x="740" y="877"/>
                    <a:pt x="801" y="865"/>
                    <a:pt x="858" y="838"/>
                  </a:cubicBezTo>
                  <a:cubicBezTo>
                    <a:pt x="1078" y="732"/>
                    <a:pt x="1145" y="447"/>
                    <a:pt x="1050" y="160"/>
                  </a:cubicBezTo>
                  <a:cubicBezTo>
                    <a:pt x="1034" y="112"/>
                    <a:pt x="1025" y="66"/>
                    <a:pt x="1000" y="19"/>
                  </a:cubicBezTo>
                  <a:cubicBezTo>
                    <a:pt x="996" y="13"/>
                    <a:pt x="992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6"/>
            <p:cNvSpPr/>
            <p:nvPr/>
          </p:nvSpPr>
          <p:spPr>
            <a:xfrm>
              <a:off x="6056150" y="138262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3"/>
                    <a:pt x="984" y="537"/>
                    <a:pt x="774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7" y="678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18" y="341"/>
                    <a:pt x="39" y="402"/>
                    <a:pt x="70" y="462"/>
                  </a:cubicBezTo>
                  <a:cubicBezTo>
                    <a:pt x="210" y="719"/>
                    <a:pt x="454" y="877"/>
                    <a:pt x="676" y="877"/>
                  </a:cubicBezTo>
                  <a:cubicBezTo>
                    <a:pt x="739" y="877"/>
                    <a:pt x="801" y="865"/>
                    <a:pt x="857" y="838"/>
                  </a:cubicBezTo>
                  <a:lnTo>
                    <a:pt x="857" y="837"/>
                  </a:lnTo>
                  <a:cubicBezTo>
                    <a:pt x="1114" y="715"/>
                    <a:pt x="1177" y="349"/>
                    <a:pt x="999" y="20"/>
                  </a:cubicBezTo>
                  <a:cubicBezTo>
                    <a:pt x="996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6"/>
            <p:cNvSpPr/>
            <p:nvPr/>
          </p:nvSpPr>
          <p:spPr>
            <a:xfrm>
              <a:off x="6032200" y="139205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4"/>
                    <a:pt x="985" y="537"/>
                    <a:pt x="775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8" y="678"/>
                    <a:pt x="141" y="527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2" y="311"/>
                  </a:cubicBezTo>
                  <a:cubicBezTo>
                    <a:pt x="12" y="310"/>
                    <a:pt x="12" y="309"/>
                    <a:pt x="12" y="306"/>
                  </a:cubicBezTo>
                  <a:cubicBezTo>
                    <a:pt x="15" y="312"/>
                    <a:pt x="19" y="319"/>
                    <a:pt x="23" y="325"/>
                  </a:cubicBezTo>
                  <a:cubicBezTo>
                    <a:pt x="48" y="372"/>
                    <a:pt x="58" y="419"/>
                    <a:pt x="73" y="466"/>
                  </a:cubicBezTo>
                  <a:cubicBezTo>
                    <a:pt x="212" y="720"/>
                    <a:pt x="455" y="878"/>
                    <a:pt x="675" y="878"/>
                  </a:cubicBezTo>
                  <a:cubicBezTo>
                    <a:pt x="738" y="878"/>
                    <a:pt x="800" y="865"/>
                    <a:pt x="856" y="838"/>
                  </a:cubicBezTo>
                  <a:cubicBezTo>
                    <a:pt x="1113" y="716"/>
                    <a:pt x="1177" y="349"/>
                    <a:pt x="998" y="20"/>
                  </a:cubicBezTo>
                  <a:cubicBezTo>
                    <a:pt x="995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6"/>
            <p:cNvSpPr/>
            <p:nvPr/>
          </p:nvSpPr>
          <p:spPr>
            <a:xfrm>
              <a:off x="6009250" y="1399700"/>
              <a:ext cx="27175" cy="21925"/>
            </a:xfrm>
            <a:custGeom>
              <a:avLst/>
              <a:gdLst/>
              <a:ahLst/>
              <a:cxnLst/>
              <a:rect l="l" t="t" r="r" b="b"/>
              <a:pathLst>
                <a:path w="1087" h="877" extrusionOk="0">
                  <a:moveTo>
                    <a:pt x="930" y="0"/>
                  </a:moveTo>
                  <a:cubicBezTo>
                    <a:pt x="930" y="1"/>
                    <a:pt x="930" y="4"/>
                    <a:pt x="930" y="5"/>
                  </a:cubicBezTo>
                  <a:cubicBezTo>
                    <a:pt x="1003" y="277"/>
                    <a:pt x="925" y="538"/>
                    <a:pt x="716" y="637"/>
                  </a:cubicBezTo>
                  <a:cubicBezTo>
                    <a:pt x="661" y="664"/>
                    <a:pt x="602" y="676"/>
                    <a:pt x="541" y="676"/>
                  </a:cubicBezTo>
                  <a:cubicBezTo>
                    <a:pt x="351" y="676"/>
                    <a:pt x="146" y="554"/>
                    <a:pt x="2" y="357"/>
                  </a:cubicBezTo>
                  <a:cubicBezTo>
                    <a:pt x="2" y="382"/>
                    <a:pt x="2" y="406"/>
                    <a:pt x="1" y="431"/>
                  </a:cubicBezTo>
                  <a:cubicBezTo>
                    <a:pt x="6" y="441"/>
                    <a:pt x="8" y="451"/>
                    <a:pt x="13" y="461"/>
                  </a:cubicBezTo>
                  <a:cubicBezTo>
                    <a:pt x="151" y="718"/>
                    <a:pt x="396" y="877"/>
                    <a:pt x="618" y="877"/>
                  </a:cubicBezTo>
                  <a:cubicBezTo>
                    <a:pt x="681" y="877"/>
                    <a:pt x="742" y="864"/>
                    <a:pt x="799" y="837"/>
                  </a:cubicBezTo>
                  <a:cubicBezTo>
                    <a:pt x="1019" y="732"/>
                    <a:pt x="1087" y="446"/>
                    <a:pt x="991" y="160"/>
                  </a:cubicBezTo>
                  <a:cubicBezTo>
                    <a:pt x="976" y="112"/>
                    <a:pt x="966" y="66"/>
                    <a:pt x="941" y="19"/>
                  </a:cubicBezTo>
                  <a:cubicBezTo>
                    <a:pt x="937" y="13"/>
                    <a:pt x="933" y="6"/>
                    <a:pt x="9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6"/>
            <p:cNvSpPr/>
            <p:nvPr/>
          </p:nvSpPr>
          <p:spPr>
            <a:xfrm>
              <a:off x="6119200" y="1298475"/>
              <a:ext cx="167250" cy="316450"/>
            </a:xfrm>
            <a:custGeom>
              <a:avLst/>
              <a:gdLst/>
              <a:ahLst/>
              <a:cxnLst/>
              <a:rect l="l" t="t" r="r" b="b"/>
              <a:pathLst>
                <a:path w="6690" h="12658" extrusionOk="0">
                  <a:moveTo>
                    <a:pt x="1" y="1"/>
                  </a:moveTo>
                  <a:cubicBezTo>
                    <a:pt x="1490" y="1988"/>
                    <a:pt x="3125" y="5154"/>
                    <a:pt x="3984" y="7841"/>
                  </a:cubicBezTo>
                  <a:cubicBezTo>
                    <a:pt x="4533" y="9559"/>
                    <a:pt x="4869" y="11222"/>
                    <a:pt x="4996" y="12658"/>
                  </a:cubicBezTo>
                  <a:cubicBezTo>
                    <a:pt x="6021" y="12170"/>
                    <a:pt x="6690" y="11768"/>
                    <a:pt x="6690" y="11768"/>
                  </a:cubicBezTo>
                  <a:cubicBezTo>
                    <a:pt x="6690" y="11768"/>
                    <a:pt x="5199" y="4284"/>
                    <a:pt x="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6"/>
            <p:cNvSpPr/>
            <p:nvPr/>
          </p:nvSpPr>
          <p:spPr>
            <a:xfrm>
              <a:off x="6005450" y="1387750"/>
              <a:ext cx="54675" cy="267700"/>
            </a:xfrm>
            <a:custGeom>
              <a:avLst/>
              <a:gdLst/>
              <a:ahLst/>
              <a:cxnLst/>
              <a:rect l="l" t="t" r="r" b="b"/>
              <a:pathLst>
                <a:path w="2187" h="10708" extrusionOk="0">
                  <a:moveTo>
                    <a:pt x="169" y="1"/>
                  </a:moveTo>
                  <a:cubicBezTo>
                    <a:pt x="1" y="2641"/>
                    <a:pt x="233" y="7001"/>
                    <a:pt x="1295" y="10523"/>
                  </a:cubicBezTo>
                  <a:cubicBezTo>
                    <a:pt x="1498" y="10590"/>
                    <a:pt x="1974" y="10668"/>
                    <a:pt x="2186" y="10708"/>
                  </a:cubicBezTo>
                  <a:cubicBezTo>
                    <a:pt x="2091" y="10482"/>
                    <a:pt x="2002" y="10242"/>
                    <a:pt x="1919" y="9985"/>
                  </a:cubicBezTo>
                  <a:cubicBezTo>
                    <a:pt x="1108" y="7448"/>
                    <a:pt x="224" y="3360"/>
                    <a:pt x="169" y="1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6"/>
            <p:cNvSpPr/>
            <p:nvPr/>
          </p:nvSpPr>
          <p:spPr>
            <a:xfrm>
              <a:off x="6027775" y="1746500"/>
              <a:ext cx="103575" cy="134100"/>
            </a:xfrm>
            <a:custGeom>
              <a:avLst/>
              <a:gdLst/>
              <a:ahLst/>
              <a:cxnLst/>
              <a:rect l="l" t="t" r="r" b="b"/>
              <a:pathLst>
                <a:path w="4143" h="5364" extrusionOk="0">
                  <a:moveTo>
                    <a:pt x="1941" y="0"/>
                  </a:moveTo>
                  <a:lnTo>
                    <a:pt x="0" y="2908"/>
                  </a:lnTo>
                  <a:lnTo>
                    <a:pt x="2264" y="5364"/>
                  </a:lnTo>
                  <a:lnTo>
                    <a:pt x="4143" y="3670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6"/>
            <p:cNvSpPr/>
            <p:nvPr/>
          </p:nvSpPr>
          <p:spPr>
            <a:xfrm>
              <a:off x="5935675" y="1813875"/>
              <a:ext cx="173125" cy="168950"/>
            </a:xfrm>
            <a:custGeom>
              <a:avLst/>
              <a:gdLst/>
              <a:ahLst/>
              <a:cxnLst/>
              <a:rect l="l" t="t" r="r" b="b"/>
              <a:pathLst>
                <a:path w="6925" h="6758" extrusionOk="0">
                  <a:moveTo>
                    <a:pt x="4078" y="0"/>
                  </a:moveTo>
                  <a:cubicBezTo>
                    <a:pt x="4078" y="0"/>
                    <a:pt x="3072" y="1457"/>
                    <a:pt x="2643" y="1622"/>
                  </a:cubicBezTo>
                  <a:cubicBezTo>
                    <a:pt x="1985" y="1874"/>
                    <a:pt x="1382" y="2302"/>
                    <a:pt x="467" y="2930"/>
                  </a:cubicBezTo>
                  <a:cubicBezTo>
                    <a:pt x="199" y="3115"/>
                    <a:pt x="0" y="5054"/>
                    <a:pt x="7" y="5748"/>
                  </a:cubicBezTo>
                  <a:cubicBezTo>
                    <a:pt x="24" y="5742"/>
                    <a:pt x="47" y="5740"/>
                    <a:pt x="75" y="5740"/>
                  </a:cubicBezTo>
                  <a:cubicBezTo>
                    <a:pt x="626" y="5740"/>
                    <a:pt x="3102" y="6757"/>
                    <a:pt x="3102" y="6757"/>
                  </a:cubicBezTo>
                  <a:cubicBezTo>
                    <a:pt x="3102" y="6757"/>
                    <a:pt x="4166" y="5640"/>
                    <a:pt x="4623" y="4603"/>
                  </a:cubicBezTo>
                  <a:cubicBezTo>
                    <a:pt x="4761" y="4289"/>
                    <a:pt x="5559" y="3401"/>
                    <a:pt x="6188" y="2831"/>
                  </a:cubicBezTo>
                  <a:cubicBezTo>
                    <a:pt x="6924" y="2159"/>
                    <a:pt x="4078" y="0"/>
                    <a:pt x="407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6"/>
            <p:cNvSpPr/>
            <p:nvPr/>
          </p:nvSpPr>
          <p:spPr>
            <a:xfrm>
              <a:off x="5925875" y="1914250"/>
              <a:ext cx="48150" cy="59775"/>
            </a:xfrm>
            <a:custGeom>
              <a:avLst/>
              <a:gdLst/>
              <a:ahLst/>
              <a:cxnLst/>
              <a:rect l="l" t="t" r="r" b="b"/>
              <a:pathLst>
                <a:path w="1926" h="2391" extrusionOk="0">
                  <a:moveTo>
                    <a:pt x="1188" y="1"/>
                  </a:moveTo>
                  <a:cubicBezTo>
                    <a:pt x="1065" y="1"/>
                    <a:pt x="966" y="38"/>
                    <a:pt x="931" y="113"/>
                  </a:cubicBezTo>
                  <a:cubicBezTo>
                    <a:pt x="826" y="347"/>
                    <a:pt x="0" y="1617"/>
                    <a:pt x="187" y="1915"/>
                  </a:cubicBezTo>
                  <a:cubicBezTo>
                    <a:pt x="339" y="2155"/>
                    <a:pt x="751" y="2390"/>
                    <a:pt x="986" y="2390"/>
                  </a:cubicBezTo>
                  <a:cubicBezTo>
                    <a:pt x="1043" y="2390"/>
                    <a:pt x="1090" y="2376"/>
                    <a:pt x="1120" y="2345"/>
                  </a:cubicBezTo>
                  <a:cubicBezTo>
                    <a:pt x="1273" y="2185"/>
                    <a:pt x="1926" y="874"/>
                    <a:pt x="1860" y="490"/>
                  </a:cubicBezTo>
                  <a:cubicBezTo>
                    <a:pt x="1806" y="166"/>
                    <a:pt x="1446" y="1"/>
                    <a:pt x="1188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6"/>
            <p:cNvSpPr/>
            <p:nvPr/>
          </p:nvSpPr>
          <p:spPr>
            <a:xfrm>
              <a:off x="5953475" y="1922000"/>
              <a:ext cx="48175" cy="59775"/>
            </a:xfrm>
            <a:custGeom>
              <a:avLst/>
              <a:gdLst/>
              <a:ahLst/>
              <a:cxnLst/>
              <a:rect l="l" t="t" r="r" b="b"/>
              <a:pathLst>
                <a:path w="1927" h="2391" extrusionOk="0">
                  <a:moveTo>
                    <a:pt x="1190" y="0"/>
                  </a:moveTo>
                  <a:cubicBezTo>
                    <a:pt x="1067" y="0"/>
                    <a:pt x="968" y="38"/>
                    <a:pt x="933" y="113"/>
                  </a:cubicBezTo>
                  <a:cubicBezTo>
                    <a:pt x="827" y="347"/>
                    <a:pt x="1" y="1618"/>
                    <a:pt x="189" y="1916"/>
                  </a:cubicBezTo>
                  <a:cubicBezTo>
                    <a:pt x="341" y="2155"/>
                    <a:pt x="753" y="2391"/>
                    <a:pt x="988" y="2391"/>
                  </a:cubicBezTo>
                  <a:cubicBezTo>
                    <a:pt x="1045" y="2391"/>
                    <a:pt x="1092" y="2377"/>
                    <a:pt x="1122" y="2345"/>
                  </a:cubicBezTo>
                  <a:cubicBezTo>
                    <a:pt x="1275" y="2186"/>
                    <a:pt x="1926" y="875"/>
                    <a:pt x="1861" y="490"/>
                  </a:cubicBezTo>
                  <a:cubicBezTo>
                    <a:pt x="1806" y="167"/>
                    <a:pt x="1448" y="0"/>
                    <a:pt x="119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6"/>
            <p:cNvSpPr/>
            <p:nvPr/>
          </p:nvSpPr>
          <p:spPr>
            <a:xfrm>
              <a:off x="5982175" y="1932725"/>
              <a:ext cx="45775" cy="56450"/>
            </a:xfrm>
            <a:custGeom>
              <a:avLst/>
              <a:gdLst/>
              <a:ahLst/>
              <a:cxnLst/>
              <a:rect l="l" t="t" r="r" b="b"/>
              <a:pathLst>
                <a:path w="1831" h="2258" extrusionOk="0">
                  <a:moveTo>
                    <a:pt x="1058" y="0"/>
                  </a:moveTo>
                  <a:cubicBezTo>
                    <a:pt x="959" y="0"/>
                    <a:pt x="882" y="29"/>
                    <a:pt x="855" y="90"/>
                  </a:cubicBezTo>
                  <a:cubicBezTo>
                    <a:pt x="758" y="305"/>
                    <a:pt x="0" y="1454"/>
                    <a:pt x="189" y="1751"/>
                  </a:cubicBezTo>
                  <a:cubicBezTo>
                    <a:pt x="347" y="1996"/>
                    <a:pt x="771" y="2258"/>
                    <a:pt x="992" y="2258"/>
                  </a:cubicBezTo>
                  <a:cubicBezTo>
                    <a:pt x="1037" y="2258"/>
                    <a:pt x="1073" y="2247"/>
                    <a:pt x="1098" y="2223"/>
                  </a:cubicBezTo>
                  <a:cubicBezTo>
                    <a:pt x="1240" y="2082"/>
                    <a:pt x="1830" y="883"/>
                    <a:pt x="1758" y="514"/>
                  </a:cubicBezTo>
                  <a:cubicBezTo>
                    <a:pt x="1693" y="186"/>
                    <a:pt x="1307" y="0"/>
                    <a:pt x="105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6"/>
            <p:cNvSpPr/>
            <p:nvPr/>
          </p:nvSpPr>
          <p:spPr>
            <a:xfrm>
              <a:off x="6000375" y="1773150"/>
              <a:ext cx="111350" cy="139775"/>
            </a:xfrm>
            <a:custGeom>
              <a:avLst/>
              <a:gdLst/>
              <a:ahLst/>
              <a:cxnLst/>
              <a:rect l="l" t="t" r="r" b="b"/>
              <a:pathLst>
                <a:path w="4454" h="5591" extrusionOk="0">
                  <a:moveTo>
                    <a:pt x="1914" y="0"/>
                  </a:moveTo>
                  <a:lnTo>
                    <a:pt x="0" y="3269"/>
                  </a:lnTo>
                  <a:lnTo>
                    <a:pt x="2520" y="5591"/>
                  </a:lnTo>
                  <a:lnTo>
                    <a:pt x="4453" y="3982"/>
                  </a:lnTo>
                  <a:lnTo>
                    <a:pt x="1914" y="0"/>
                  </a:lnTo>
                  <a:close/>
                </a:path>
              </a:pathLst>
            </a:custGeom>
            <a:solidFill>
              <a:srgbClr val="D6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6"/>
            <p:cNvSpPr/>
            <p:nvPr/>
          </p:nvSpPr>
          <p:spPr>
            <a:xfrm>
              <a:off x="6075900" y="1853900"/>
              <a:ext cx="13000" cy="15850"/>
            </a:xfrm>
            <a:custGeom>
              <a:avLst/>
              <a:gdLst/>
              <a:ahLst/>
              <a:cxnLst/>
              <a:rect l="l" t="t" r="r" b="b"/>
              <a:pathLst>
                <a:path w="520" h="634" extrusionOk="0">
                  <a:moveTo>
                    <a:pt x="242" y="1"/>
                  </a:moveTo>
                  <a:cubicBezTo>
                    <a:pt x="107" y="1"/>
                    <a:pt x="1" y="129"/>
                    <a:pt x="1" y="296"/>
                  </a:cubicBezTo>
                  <a:cubicBezTo>
                    <a:pt x="1" y="469"/>
                    <a:pt x="118" y="620"/>
                    <a:pt x="261" y="633"/>
                  </a:cubicBezTo>
                  <a:cubicBezTo>
                    <a:pt x="267" y="633"/>
                    <a:pt x="272" y="633"/>
                    <a:pt x="278" y="633"/>
                  </a:cubicBezTo>
                  <a:cubicBezTo>
                    <a:pt x="413" y="633"/>
                    <a:pt x="520" y="506"/>
                    <a:pt x="520" y="339"/>
                  </a:cubicBezTo>
                  <a:cubicBezTo>
                    <a:pt x="520" y="164"/>
                    <a:pt x="404" y="13"/>
                    <a:pt x="261" y="2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6"/>
            <p:cNvSpPr/>
            <p:nvPr/>
          </p:nvSpPr>
          <p:spPr>
            <a:xfrm>
              <a:off x="5404425" y="1519425"/>
              <a:ext cx="158875" cy="102800"/>
            </a:xfrm>
            <a:custGeom>
              <a:avLst/>
              <a:gdLst/>
              <a:ahLst/>
              <a:cxnLst/>
              <a:rect l="l" t="t" r="r" b="b"/>
              <a:pathLst>
                <a:path w="6355" h="4112" extrusionOk="0">
                  <a:moveTo>
                    <a:pt x="1953" y="1"/>
                  </a:moveTo>
                  <a:cubicBezTo>
                    <a:pt x="1584" y="1"/>
                    <a:pt x="394" y="823"/>
                    <a:pt x="0" y="1180"/>
                  </a:cubicBezTo>
                  <a:cubicBezTo>
                    <a:pt x="308" y="1388"/>
                    <a:pt x="1428" y="4032"/>
                    <a:pt x="1428" y="4032"/>
                  </a:cubicBezTo>
                  <a:cubicBezTo>
                    <a:pt x="1428" y="4032"/>
                    <a:pt x="1992" y="4111"/>
                    <a:pt x="2641" y="4111"/>
                  </a:cubicBezTo>
                  <a:cubicBezTo>
                    <a:pt x="3005" y="4111"/>
                    <a:pt x="3397" y="4086"/>
                    <a:pt x="3731" y="4008"/>
                  </a:cubicBezTo>
                  <a:cubicBezTo>
                    <a:pt x="4012" y="3943"/>
                    <a:pt x="4785" y="3854"/>
                    <a:pt x="5447" y="3851"/>
                  </a:cubicBezTo>
                  <a:cubicBezTo>
                    <a:pt x="6355" y="3846"/>
                    <a:pt x="5592" y="1276"/>
                    <a:pt x="5592" y="1276"/>
                  </a:cubicBezTo>
                  <a:lnTo>
                    <a:pt x="5592" y="1276"/>
                  </a:lnTo>
                  <a:cubicBezTo>
                    <a:pt x="5592" y="1276"/>
                    <a:pt x="5445" y="1288"/>
                    <a:pt x="5245" y="1288"/>
                  </a:cubicBezTo>
                  <a:cubicBezTo>
                    <a:pt x="4945" y="1288"/>
                    <a:pt x="4523" y="1260"/>
                    <a:pt x="4295" y="1122"/>
                  </a:cubicBezTo>
                  <a:cubicBezTo>
                    <a:pt x="3709" y="767"/>
                    <a:pt x="2989" y="352"/>
                    <a:pt x="2006" y="9"/>
                  </a:cubicBezTo>
                  <a:cubicBezTo>
                    <a:pt x="1991" y="3"/>
                    <a:pt x="1973" y="1"/>
                    <a:pt x="1953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6"/>
            <p:cNvSpPr/>
            <p:nvPr/>
          </p:nvSpPr>
          <p:spPr>
            <a:xfrm>
              <a:off x="5411425" y="501375"/>
              <a:ext cx="132425" cy="2238425"/>
            </a:xfrm>
            <a:custGeom>
              <a:avLst/>
              <a:gdLst/>
              <a:ahLst/>
              <a:cxnLst/>
              <a:rect l="l" t="t" r="r" b="b"/>
              <a:pathLst>
                <a:path w="5297" h="89537" extrusionOk="0">
                  <a:moveTo>
                    <a:pt x="0" y="0"/>
                  </a:moveTo>
                  <a:lnTo>
                    <a:pt x="3912" y="89445"/>
                  </a:lnTo>
                  <a:lnTo>
                    <a:pt x="5297" y="89537"/>
                  </a:lnTo>
                  <a:lnTo>
                    <a:pt x="662" y="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6"/>
            <p:cNvSpPr/>
            <p:nvPr/>
          </p:nvSpPr>
          <p:spPr>
            <a:xfrm>
              <a:off x="5371025" y="238125"/>
              <a:ext cx="90050" cy="334000"/>
            </a:xfrm>
            <a:custGeom>
              <a:avLst/>
              <a:gdLst/>
              <a:ahLst/>
              <a:cxnLst/>
              <a:rect l="l" t="t" r="r" b="b"/>
              <a:pathLst>
                <a:path w="3602" h="13360" extrusionOk="0">
                  <a:moveTo>
                    <a:pt x="1104" y="0"/>
                  </a:moveTo>
                  <a:lnTo>
                    <a:pt x="0" y="11292"/>
                  </a:lnTo>
                  <a:lnTo>
                    <a:pt x="2034" y="13359"/>
                  </a:lnTo>
                  <a:lnTo>
                    <a:pt x="3601" y="10616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6"/>
            <p:cNvSpPr/>
            <p:nvPr/>
          </p:nvSpPr>
          <p:spPr>
            <a:xfrm>
              <a:off x="5398600" y="238125"/>
              <a:ext cx="62475" cy="334000"/>
            </a:xfrm>
            <a:custGeom>
              <a:avLst/>
              <a:gdLst/>
              <a:ahLst/>
              <a:cxnLst/>
              <a:rect l="l" t="t" r="r" b="b"/>
              <a:pathLst>
                <a:path w="2499" h="13360" extrusionOk="0">
                  <a:moveTo>
                    <a:pt x="1" y="0"/>
                  </a:moveTo>
                  <a:lnTo>
                    <a:pt x="931" y="13359"/>
                  </a:lnTo>
                  <a:lnTo>
                    <a:pt x="2498" y="106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6"/>
            <p:cNvSpPr/>
            <p:nvPr/>
          </p:nvSpPr>
          <p:spPr>
            <a:xfrm>
              <a:off x="5423675" y="1496900"/>
              <a:ext cx="88125" cy="67525"/>
            </a:xfrm>
            <a:custGeom>
              <a:avLst/>
              <a:gdLst/>
              <a:ahLst/>
              <a:cxnLst/>
              <a:rect l="l" t="t" r="r" b="b"/>
              <a:pathLst>
                <a:path w="3525" h="2701" extrusionOk="0">
                  <a:moveTo>
                    <a:pt x="1227" y="0"/>
                  </a:moveTo>
                  <a:cubicBezTo>
                    <a:pt x="748" y="0"/>
                    <a:pt x="325" y="651"/>
                    <a:pt x="167" y="973"/>
                  </a:cubicBezTo>
                  <a:cubicBezTo>
                    <a:pt x="1" y="1311"/>
                    <a:pt x="829" y="2497"/>
                    <a:pt x="1021" y="2656"/>
                  </a:cubicBezTo>
                  <a:cubicBezTo>
                    <a:pt x="1060" y="2687"/>
                    <a:pt x="1112" y="2701"/>
                    <a:pt x="1170" y="2701"/>
                  </a:cubicBezTo>
                  <a:cubicBezTo>
                    <a:pt x="1404" y="2701"/>
                    <a:pt x="1738" y="2479"/>
                    <a:pt x="1715" y="2290"/>
                  </a:cubicBezTo>
                  <a:cubicBezTo>
                    <a:pt x="1685" y="2055"/>
                    <a:pt x="1295" y="1440"/>
                    <a:pt x="1392" y="1363"/>
                  </a:cubicBezTo>
                  <a:cubicBezTo>
                    <a:pt x="1489" y="1288"/>
                    <a:pt x="1667" y="1267"/>
                    <a:pt x="1667" y="1267"/>
                  </a:cubicBezTo>
                  <a:cubicBezTo>
                    <a:pt x="1667" y="1267"/>
                    <a:pt x="2489" y="2167"/>
                    <a:pt x="3138" y="2167"/>
                  </a:cubicBezTo>
                  <a:cubicBezTo>
                    <a:pt x="3278" y="2167"/>
                    <a:pt x="3410" y="2125"/>
                    <a:pt x="3524" y="2023"/>
                  </a:cubicBezTo>
                  <a:lnTo>
                    <a:pt x="3524" y="2023"/>
                  </a:lnTo>
                  <a:cubicBezTo>
                    <a:pt x="3525" y="2023"/>
                    <a:pt x="3525" y="2023"/>
                    <a:pt x="3525" y="2023"/>
                  </a:cubicBezTo>
                  <a:lnTo>
                    <a:pt x="3525" y="2022"/>
                  </a:lnTo>
                  <a:cubicBezTo>
                    <a:pt x="3525" y="2022"/>
                    <a:pt x="3525" y="2022"/>
                    <a:pt x="3524" y="2023"/>
                  </a:cubicBezTo>
                  <a:lnTo>
                    <a:pt x="3524" y="2023"/>
                  </a:lnTo>
                  <a:cubicBezTo>
                    <a:pt x="2700" y="995"/>
                    <a:pt x="1803" y="71"/>
                    <a:pt x="1295" y="5"/>
                  </a:cubicBezTo>
                  <a:cubicBezTo>
                    <a:pt x="1272" y="2"/>
                    <a:pt x="1250" y="0"/>
                    <a:pt x="122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6"/>
            <p:cNvSpPr/>
            <p:nvPr/>
          </p:nvSpPr>
          <p:spPr>
            <a:xfrm>
              <a:off x="5396825" y="1537000"/>
              <a:ext cx="56150" cy="33700"/>
            </a:xfrm>
            <a:custGeom>
              <a:avLst/>
              <a:gdLst/>
              <a:ahLst/>
              <a:cxnLst/>
              <a:rect l="l" t="t" r="r" b="b"/>
              <a:pathLst>
                <a:path w="2246" h="1348" extrusionOk="0">
                  <a:moveTo>
                    <a:pt x="1659" y="1"/>
                  </a:moveTo>
                  <a:cubicBezTo>
                    <a:pt x="1651" y="1"/>
                    <a:pt x="1643" y="2"/>
                    <a:pt x="1635" y="3"/>
                  </a:cubicBezTo>
                  <a:cubicBezTo>
                    <a:pt x="1424" y="50"/>
                    <a:pt x="113" y="118"/>
                    <a:pt x="57" y="418"/>
                  </a:cubicBezTo>
                  <a:cubicBezTo>
                    <a:pt x="0" y="720"/>
                    <a:pt x="214" y="1317"/>
                    <a:pt x="411" y="1346"/>
                  </a:cubicBezTo>
                  <a:cubicBezTo>
                    <a:pt x="422" y="1347"/>
                    <a:pt x="437" y="1348"/>
                    <a:pt x="455" y="1348"/>
                  </a:cubicBezTo>
                  <a:cubicBezTo>
                    <a:pt x="745" y="1348"/>
                    <a:pt x="1840" y="1140"/>
                    <a:pt x="2019" y="899"/>
                  </a:cubicBezTo>
                  <a:cubicBezTo>
                    <a:pt x="2245" y="594"/>
                    <a:pt x="1876" y="1"/>
                    <a:pt x="165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6"/>
            <p:cNvSpPr/>
            <p:nvPr/>
          </p:nvSpPr>
          <p:spPr>
            <a:xfrm>
              <a:off x="5410325" y="1561800"/>
              <a:ext cx="56125" cy="33675"/>
            </a:xfrm>
            <a:custGeom>
              <a:avLst/>
              <a:gdLst/>
              <a:ahLst/>
              <a:cxnLst/>
              <a:rect l="l" t="t" r="r" b="b"/>
              <a:pathLst>
                <a:path w="2245" h="1347" extrusionOk="0">
                  <a:moveTo>
                    <a:pt x="1659" y="1"/>
                  </a:moveTo>
                  <a:cubicBezTo>
                    <a:pt x="1651" y="1"/>
                    <a:pt x="1643" y="1"/>
                    <a:pt x="1636" y="3"/>
                  </a:cubicBezTo>
                  <a:cubicBezTo>
                    <a:pt x="1423" y="49"/>
                    <a:pt x="112" y="117"/>
                    <a:pt x="56" y="418"/>
                  </a:cubicBezTo>
                  <a:cubicBezTo>
                    <a:pt x="0" y="718"/>
                    <a:pt x="213" y="1316"/>
                    <a:pt x="410" y="1344"/>
                  </a:cubicBezTo>
                  <a:cubicBezTo>
                    <a:pt x="422" y="1346"/>
                    <a:pt x="438" y="1347"/>
                    <a:pt x="456" y="1347"/>
                  </a:cubicBezTo>
                  <a:cubicBezTo>
                    <a:pt x="750" y="1347"/>
                    <a:pt x="1839" y="1139"/>
                    <a:pt x="2018" y="899"/>
                  </a:cubicBezTo>
                  <a:cubicBezTo>
                    <a:pt x="2244" y="594"/>
                    <a:pt x="1875" y="1"/>
                    <a:pt x="165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6"/>
            <p:cNvSpPr/>
            <p:nvPr/>
          </p:nvSpPr>
          <p:spPr>
            <a:xfrm>
              <a:off x="5425250" y="1587225"/>
              <a:ext cx="51125" cy="33375"/>
            </a:xfrm>
            <a:custGeom>
              <a:avLst/>
              <a:gdLst/>
              <a:ahLst/>
              <a:cxnLst/>
              <a:rect l="l" t="t" r="r" b="b"/>
              <a:pathLst>
                <a:path w="2045" h="1335" extrusionOk="0">
                  <a:moveTo>
                    <a:pt x="1516" y="1"/>
                  </a:moveTo>
                  <a:cubicBezTo>
                    <a:pt x="1509" y="1"/>
                    <a:pt x="1503" y="1"/>
                    <a:pt x="1496" y="3"/>
                  </a:cubicBezTo>
                  <a:cubicBezTo>
                    <a:pt x="1304" y="47"/>
                    <a:pt x="110" y="98"/>
                    <a:pt x="56" y="399"/>
                  </a:cubicBezTo>
                  <a:cubicBezTo>
                    <a:pt x="0" y="699"/>
                    <a:pt x="188" y="1300"/>
                    <a:pt x="368" y="1331"/>
                  </a:cubicBezTo>
                  <a:cubicBezTo>
                    <a:pt x="380" y="1333"/>
                    <a:pt x="396" y="1334"/>
                    <a:pt x="417" y="1334"/>
                  </a:cubicBezTo>
                  <a:cubicBezTo>
                    <a:pt x="694" y="1334"/>
                    <a:pt x="1672" y="1140"/>
                    <a:pt x="1834" y="904"/>
                  </a:cubicBezTo>
                  <a:cubicBezTo>
                    <a:pt x="2044" y="600"/>
                    <a:pt x="1713" y="1"/>
                    <a:pt x="1516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6"/>
            <p:cNvSpPr/>
            <p:nvPr/>
          </p:nvSpPr>
          <p:spPr>
            <a:xfrm>
              <a:off x="5517025" y="1544325"/>
              <a:ext cx="83525" cy="112700"/>
            </a:xfrm>
            <a:custGeom>
              <a:avLst/>
              <a:gdLst/>
              <a:ahLst/>
              <a:cxnLst/>
              <a:rect l="l" t="t" r="r" b="b"/>
              <a:pathLst>
                <a:path w="3341" h="4508" extrusionOk="0">
                  <a:moveTo>
                    <a:pt x="1" y="1"/>
                  </a:moveTo>
                  <a:lnTo>
                    <a:pt x="501" y="3143"/>
                  </a:lnTo>
                  <a:lnTo>
                    <a:pt x="2992" y="4508"/>
                  </a:lnTo>
                  <a:lnTo>
                    <a:pt x="334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6"/>
            <p:cNvSpPr/>
            <p:nvPr/>
          </p:nvSpPr>
          <p:spPr>
            <a:xfrm>
              <a:off x="5821775" y="1538150"/>
              <a:ext cx="531325" cy="661300"/>
            </a:xfrm>
            <a:custGeom>
              <a:avLst/>
              <a:gdLst/>
              <a:ahLst/>
              <a:cxnLst/>
              <a:rect l="l" t="t" r="r" b="b"/>
              <a:pathLst>
                <a:path w="21253" h="26452" extrusionOk="0">
                  <a:moveTo>
                    <a:pt x="429" y="0"/>
                  </a:moveTo>
                  <a:lnTo>
                    <a:pt x="429" y="0"/>
                  </a:lnTo>
                  <a:cubicBezTo>
                    <a:pt x="0" y="12893"/>
                    <a:pt x="3216" y="20329"/>
                    <a:pt x="9967" y="26451"/>
                  </a:cubicBezTo>
                  <a:cubicBezTo>
                    <a:pt x="16921" y="20473"/>
                    <a:pt x="20788" y="14305"/>
                    <a:pt x="21253" y="309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6"/>
            <p:cNvSpPr/>
            <p:nvPr/>
          </p:nvSpPr>
          <p:spPr>
            <a:xfrm>
              <a:off x="5821775" y="1538100"/>
              <a:ext cx="498500" cy="661350"/>
            </a:xfrm>
            <a:custGeom>
              <a:avLst/>
              <a:gdLst/>
              <a:ahLst/>
              <a:cxnLst/>
              <a:rect l="l" t="t" r="r" b="b"/>
              <a:pathLst>
                <a:path w="19940" h="26454" extrusionOk="0">
                  <a:moveTo>
                    <a:pt x="429" y="1"/>
                  </a:moveTo>
                  <a:lnTo>
                    <a:pt x="429" y="1"/>
                  </a:lnTo>
                  <a:cubicBezTo>
                    <a:pt x="0" y="12895"/>
                    <a:pt x="3216" y="20331"/>
                    <a:pt x="9967" y="26453"/>
                  </a:cubicBezTo>
                  <a:cubicBezTo>
                    <a:pt x="14850" y="22255"/>
                    <a:pt x="18210" y="17959"/>
                    <a:pt x="19939" y="10927"/>
                  </a:cubicBezTo>
                  <a:lnTo>
                    <a:pt x="19939" y="10927"/>
                  </a:lnTo>
                  <a:cubicBezTo>
                    <a:pt x="18278" y="14395"/>
                    <a:pt x="15624" y="16746"/>
                    <a:pt x="12501" y="17044"/>
                  </a:cubicBezTo>
                  <a:cubicBezTo>
                    <a:pt x="12277" y="17065"/>
                    <a:pt x="12055" y="17076"/>
                    <a:pt x="11833" y="17076"/>
                  </a:cubicBezTo>
                  <a:cubicBezTo>
                    <a:pt x="6424" y="17076"/>
                    <a:pt x="1712" y="10800"/>
                    <a:pt x="1150" y="2633"/>
                  </a:cubicBezTo>
                  <a:cubicBezTo>
                    <a:pt x="1089" y="1744"/>
                    <a:pt x="1082" y="869"/>
                    <a:pt x="1120" y="12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6"/>
            <p:cNvSpPr/>
            <p:nvPr/>
          </p:nvSpPr>
          <p:spPr>
            <a:xfrm>
              <a:off x="6069425" y="1541975"/>
              <a:ext cx="283675" cy="657475"/>
            </a:xfrm>
            <a:custGeom>
              <a:avLst/>
              <a:gdLst/>
              <a:ahLst/>
              <a:cxnLst/>
              <a:rect l="l" t="t" r="r" b="b"/>
              <a:pathLst>
                <a:path w="11347" h="26299" extrusionOk="0">
                  <a:moveTo>
                    <a:pt x="872" y="0"/>
                  </a:moveTo>
                  <a:lnTo>
                    <a:pt x="1" y="26242"/>
                  </a:lnTo>
                  <a:cubicBezTo>
                    <a:pt x="21" y="26260"/>
                    <a:pt x="41" y="26279"/>
                    <a:pt x="61" y="26298"/>
                  </a:cubicBezTo>
                  <a:cubicBezTo>
                    <a:pt x="7015" y="20320"/>
                    <a:pt x="10882" y="14152"/>
                    <a:pt x="11347" y="156"/>
                  </a:cubicBezTo>
                  <a:lnTo>
                    <a:pt x="872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6"/>
            <p:cNvSpPr/>
            <p:nvPr/>
          </p:nvSpPr>
          <p:spPr>
            <a:xfrm>
              <a:off x="5838575" y="1559875"/>
              <a:ext cx="497425" cy="619225"/>
            </a:xfrm>
            <a:custGeom>
              <a:avLst/>
              <a:gdLst/>
              <a:ahLst/>
              <a:cxnLst/>
              <a:rect l="l" t="t" r="r" b="b"/>
              <a:pathLst>
                <a:path w="19897" h="24769" extrusionOk="0">
                  <a:moveTo>
                    <a:pt x="659" y="301"/>
                  </a:moveTo>
                  <a:lnTo>
                    <a:pt x="19603" y="583"/>
                  </a:lnTo>
                  <a:cubicBezTo>
                    <a:pt x="19149" y="13427"/>
                    <a:pt x="15492" y="19063"/>
                    <a:pt x="9333" y="24382"/>
                  </a:cubicBezTo>
                  <a:cubicBezTo>
                    <a:pt x="2832" y="18442"/>
                    <a:pt x="312" y="11447"/>
                    <a:pt x="659" y="301"/>
                  </a:cubicBezTo>
                  <a:close/>
                  <a:moveTo>
                    <a:pt x="384" y="1"/>
                  </a:moveTo>
                  <a:lnTo>
                    <a:pt x="379" y="149"/>
                  </a:lnTo>
                  <a:cubicBezTo>
                    <a:pt x="0" y="11531"/>
                    <a:pt x="2566" y="18640"/>
                    <a:pt x="9234" y="24687"/>
                  </a:cubicBezTo>
                  <a:lnTo>
                    <a:pt x="9324" y="24769"/>
                  </a:lnTo>
                  <a:lnTo>
                    <a:pt x="9418" y="24688"/>
                  </a:lnTo>
                  <a:cubicBezTo>
                    <a:pt x="15720" y="19271"/>
                    <a:pt x="19456" y="13566"/>
                    <a:pt x="19892" y="438"/>
                  </a:cubicBezTo>
                  <a:lnTo>
                    <a:pt x="19897" y="291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6"/>
            <p:cNvSpPr/>
            <p:nvPr/>
          </p:nvSpPr>
          <p:spPr>
            <a:xfrm>
              <a:off x="6067475" y="1566475"/>
              <a:ext cx="28575" cy="605525"/>
            </a:xfrm>
            <a:custGeom>
              <a:avLst/>
              <a:gdLst/>
              <a:ahLst/>
              <a:cxnLst/>
              <a:rect l="l" t="t" r="r" b="b"/>
              <a:pathLst>
                <a:path w="1143" h="24221" extrusionOk="0">
                  <a:moveTo>
                    <a:pt x="805" y="1"/>
                  </a:moveTo>
                  <a:lnTo>
                    <a:pt x="1" y="24216"/>
                  </a:lnTo>
                  <a:lnTo>
                    <a:pt x="338" y="24221"/>
                  </a:lnTo>
                  <a:lnTo>
                    <a:pt x="1142" y="6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6"/>
            <p:cNvSpPr/>
            <p:nvPr/>
          </p:nvSpPr>
          <p:spPr>
            <a:xfrm>
              <a:off x="6209000" y="1659875"/>
              <a:ext cx="81600" cy="70275"/>
            </a:xfrm>
            <a:custGeom>
              <a:avLst/>
              <a:gdLst/>
              <a:ahLst/>
              <a:cxnLst/>
              <a:rect l="l" t="t" r="r" b="b"/>
              <a:pathLst>
                <a:path w="3264" h="2811" extrusionOk="0">
                  <a:moveTo>
                    <a:pt x="2458" y="0"/>
                  </a:moveTo>
                  <a:lnTo>
                    <a:pt x="2458" y="0"/>
                  </a:lnTo>
                  <a:cubicBezTo>
                    <a:pt x="2458" y="1"/>
                    <a:pt x="2690" y="1826"/>
                    <a:pt x="1781" y="1878"/>
                  </a:cubicBezTo>
                  <a:cubicBezTo>
                    <a:pt x="1769" y="1879"/>
                    <a:pt x="1757" y="1879"/>
                    <a:pt x="1746" y="1879"/>
                  </a:cubicBezTo>
                  <a:cubicBezTo>
                    <a:pt x="876" y="1879"/>
                    <a:pt x="1138" y="13"/>
                    <a:pt x="1138" y="13"/>
                  </a:cubicBezTo>
                  <a:lnTo>
                    <a:pt x="1138" y="13"/>
                  </a:lnTo>
                  <a:cubicBezTo>
                    <a:pt x="1138" y="13"/>
                    <a:pt x="1" y="2490"/>
                    <a:pt x="1310" y="2767"/>
                  </a:cubicBezTo>
                  <a:cubicBezTo>
                    <a:pt x="1449" y="2796"/>
                    <a:pt x="1582" y="2810"/>
                    <a:pt x="1706" y="2810"/>
                  </a:cubicBezTo>
                  <a:cubicBezTo>
                    <a:pt x="2759" y="2810"/>
                    <a:pt x="3264" y="1786"/>
                    <a:pt x="2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6"/>
            <p:cNvSpPr/>
            <p:nvPr/>
          </p:nvSpPr>
          <p:spPr>
            <a:xfrm>
              <a:off x="6237525" y="1673975"/>
              <a:ext cx="32900" cy="40850"/>
            </a:xfrm>
            <a:custGeom>
              <a:avLst/>
              <a:gdLst/>
              <a:ahLst/>
              <a:cxnLst/>
              <a:rect l="l" t="t" r="r" b="b"/>
              <a:pathLst>
                <a:path w="1316" h="1634" extrusionOk="0">
                  <a:moveTo>
                    <a:pt x="565" y="1"/>
                  </a:moveTo>
                  <a:cubicBezTo>
                    <a:pt x="565" y="1"/>
                    <a:pt x="1" y="1633"/>
                    <a:pt x="543" y="1633"/>
                  </a:cubicBezTo>
                  <a:cubicBezTo>
                    <a:pt x="552" y="1633"/>
                    <a:pt x="561" y="1633"/>
                    <a:pt x="570" y="1632"/>
                  </a:cubicBezTo>
                  <a:cubicBezTo>
                    <a:pt x="1316" y="1562"/>
                    <a:pt x="565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6"/>
            <p:cNvSpPr/>
            <p:nvPr/>
          </p:nvSpPr>
          <p:spPr>
            <a:xfrm>
              <a:off x="6156950" y="1777600"/>
              <a:ext cx="77125" cy="66425"/>
            </a:xfrm>
            <a:custGeom>
              <a:avLst/>
              <a:gdLst/>
              <a:ahLst/>
              <a:cxnLst/>
              <a:rect l="l" t="t" r="r" b="b"/>
              <a:pathLst>
                <a:path w="3085" h="2657" extrusionOk="0">
                  <a:moveTo>
                    <a:pt x="2323" y="1"/>
                  </a:moveTo>
                  <a:cubicBezTo>
                    <a:pt x="2323" y="2"/>
                    <a:pt x="2324" y="3"/>
                    <a:pt x="2325" y="5"/>
                  </a:cubicBezTo>
                  <a:lnTo>
                    <a:pt x="2325" y="5"/>
                  </a:lnTo>
                  <a:cubicBezTo>
                    <a:pt x="2324" y="2"/>
                    <a:pt x="2324" y="1"/>
                    <a:pt x="2324" y="1"/>
                  </a:cubicBezTo>
                  <a:close/>
                  <a:moveTo>
                    <a:pt x="2325" y="5"/>
                  </a:moveTo>
                  <a:lnTo>
                    <a:pt x="2325" y="5"/>
                  </a:lnTo>
                  <a:cubicBezTo>
                    <a:pt x="2335" y="94"/>
                    <a:pt x="2519" y="1729"/>
                    <a:pt x="1682" y="1775"/>
                  </a:cubicBezTo>
                  <a:cubicBezTo>
                    <a:pt x="1671" y="1776"/>
                    <a:pt x="1660" y="1776"/>
                    <a:pt x="1649" y="1776"/>
                  </a:cubicBezTo>
                  <a:cubicBezTo>
                    <a:pt x="828" y="1776"/>
                    <a:pt x="1076" y="12"/>
                    <a:pt x="1076" y="12"/>
                  </a:cubicBezTo>
                  <a:lnTo>
                    <a:pt x="1076" y="12"/>
                  </a:lnTo>
                  <a:cubicBezTo>
                    <a:pt x="1076" y="13"/>
                    <a:pt x="0" y="2355"/>
                    <a:pt x="1238" y="2615"/>
                  </a:cubicBezTo>
                  <a:cubicBezTo>
                    <a:pt x="1369" y="2643"/>
                    <a:pt x="1495" y="2656"/>
                    <a:pt x="1612" y="2656"/>
                  </a:cubicBezTo>
                  <a:cubicBezTo>
                    <a:pt x="2607" y="2656"/>
                    <a:pt x="3084" y="1690"/>
                    <a:pt x="2325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6"/>
            <p:cNvSpPr/>
            <p:nvPr/>
          </p:nvSpPr>
          <p:spPr>
            <a:xfrm>
              <a:off x="6183900" y="1790950"/>
              <a:ext cx="31100" cy="38625"/>
            </a:xfrm>
            <a:custGeom>
              <a:avLst/>
              <a:gdLst/>
              <a:ahLst/>
              <a:cxnLst/>
              <a:rect l="l" t="t" r="r" b="b"/>
              <a:pathLst>
                <a:path w="1244" h="1545" extrusionOk="0">
                  <a:moveTo>
                    <a:pt x="535" y="1"/>
                  </a:moveTo>
                  <a:cubicBezTo>
                    <a:pt x="535" y="1"/>
                    <a:pt x="0" y="1544"/>
                    <a:pt x="513" y="1544"/>
                  </a:cubicBezTo>
                  <a:cubicBezTo>
                    <a:pt x="521" y="1544"/>
                    <a:pt x="530" y="1544"/>
                    <a:pt x="539" y="1543"/>
                  </a:cubicBezTo>
                  <a:cubicBezTo>
                    <a:pt x="1244" y="1476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6"/>
            <p:cNvSpPr/>
            <p:nvPr/>
          </p:nvSpPr>
          <p:spPr>
            <a:xfrm>
              <a:off x="6099100" y="1683625"/>
              <a:ext cx="77175" cy="66450"/>
            </a:xfrm>
            <a:custGeom>
              <a:avLst/>
              <a:gdLst/>
              <a:ahLst/>
              <a:cxnLst/>
              <a:rect l="l" t="t" r="r" b="b"/>
              <a:pathLst>
                <a:path w="3087" h="2658" extrusionOk="0">
                  <a:moveTo>
                    <a:pt x="2324" y="0"/>
                  </a:moveTo>
                  <a:lnTo>
                    <a:pt x="2324" y="2"/>
                  </a:lnTo>
                  <a:cubicBezTo>
                    <a:pt x="2324" y="2"/>
                    <a:pt x="2324" y="2"/>
                    <a:pt x="2324" y="2"/>
                  </a:cubicBezTo>
                  <a:lnTo>
                    <a:pt x="2324" y="2"/>
                  </a:lnTo>
                  <a:cubicBezTo>
                    <a:pt x="2324" y="1"/>
                    <a:pt x="2324" y="0"/>
                    <a:pt x="2324" y="0"/>
                  </a:cubicBezTo>
                  <a:close/>
                  <a:moveTo>
                    <a:pt x="2324" y="2"/>
                  </a:moveTo>
                  <a:cubicBezTo>
                    <a:pt x="2332" y="63"/>
                    <a:pt x="2528" y="1728"/>
                    <a:pt x="1683" y="1775"/>
                  </a:cubicBezTo>
                  <a:cubicBezTo>
                    <a:pt x="1672" y="1776"/>
                    <a:pt x="1661" y="1776"/>
                    <a:pt x="1650" y="1776"/>
                  </a:cubicBezTo>
                  <a:cubicBezTo>
                    <a:pt x="829" y="1776"/>
                    <a:pt x="1076" y="13"/>
                    <a:pt x="1076" y="13"/>
                  </a:cubicBezTo>
                  <a:lnTo>
                    <a:pt x="1076" y="13"/>
                  </a:lnTo>
                  <a:cubicBezTo>
                    <a:pt x="1076" y="13"/>
                    <a:pt x="0" y="2356"/>
                    <a:pt x="1240" y="2616"/>
                  </a:cubicBezTo>
                  <a:cubicBezTo>
                    <a:pt x="1371" y="2643"/>
                    <a:pt x="1495" y="2657"/>
                    <a:pt x="1613" y="2657"/>
                  </a:cubicBezTo>
                  <a:cubicBezTo>
                    <a:pt x="2608" y="2657"/>
                    <a:pt x="3086" y="1689"/>
                    <a:pt x="232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6"/>
            <p:cNvSpPr/>
            <p:nvPr/>
          </p:nvSpPr>
          <p:spPr>
            <a:xfrm>
              <a:off x="6126050" y="1696975"/>
              <a:ext cx="31125" cy="38625"/>
            </a:xfrm>
            <a:custGeom>
              <a:avLst/>
              <a:gdLst/>
              <a:ahLst/>
              <a:cxnLst/>
              <a:rect l="l" t="t" r="r" b="b"/>
              <a:pathLst>
                <a:path w="1245" h="1545" extrusionOk="0">
                  <a:moveTo>
                    <a:pt x="535" y="1"/>
                  </a:moveTo>
                  <a:cubicBezTo>
                    <a:pt x="535" y="1"/>
                    <a:pt x="1" y="1544"/>
                    <a:pt x="512" y="1544"/>
                  </a:cubicBezTo>
                  <a:cubicBezTo>
                    <a:pt x="521" y="1544"/>
                    <a:pt x="530" y="1544"/>
                    <a:pt x="539" y="1543"/>
                  </a:cubicBezTo>
                  <a:cubicBezTo>
                    <a:pt x="1245" y="1477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6"/>
            <p:cNvSpPr/>
            <p:nvPr/>
          </p:nvSpPr>
          <p:spPr>
            <a:xfrm>
              <a:off x="5941550" y="1687675"/>
              <a:ext cx="62600" cy="163450"/>
            </a:xfrm>
            <a:custGeom>
              <a:avLst/>
              <a:gdLst/>
              <a:ahLst/>
              <a:cxnLst/>
              <a:rect l="l" t="t" r="r" b="b"/>
              <a:pathLst>
                <a:path w="2504" h="6538" extrusionOk="0">
                  <a:moveTo>
                    <a:pt x="216" y="1"/>
                  </a:moveTo>
                  <a:lnTo>
                    <a:pt x="1253" y="3208"/>
                  </a:lnTo>
                  <a:lnTo>
                    <a:pt x="0" y="6504"/>
                  </a:lnTo>
                  <a:lnTo>
                    <a:pt x="2288" y="6538"/>
                  </a:lnTo>
                  <a:lnTo>
                    <a:pt x="2288" y="6538"/>
                  </a:lnTo>
                  <a:lnTo>
                    <a:pt x="1392" y="3209"/>
                  </a:lnTo>
                  <a:lnTo>
                    <a:pt x="2504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6"/>
            <p:cNvSpPr/>
            <p:nvPr/>
          </p:nvSpPr>
          <p:spPr>
            <a:xfrm>
              <a:off x="5908625" y="1734200"/>
              <a:ext cx="137100" cy="64425"/>
            </a:xfrm>
            <a:custGeom>
              <a:avLst/>
              <a:gdLst/>
              <a:ahLst/>
              <a:cxnLst/>
              <a:rect l="l" t="t" r="r" b="b"/>
              <a:pathLst>
                <a:path w="5484" h="2577" extrusionOk="0">
                  <a:moveTo>
                    <a:pt x="83" y="1"/>
                  </a:moveTo>
                  <a:lnTo>
                    <a:pt x="0" y="2496"/>
                  </a:lnTo>
                  <a:lnTo>
                    <a:pt x="2629" y="1459"/>
                  </a:lnTo>
                  <a:lnTo>
                    <a:pt x="5401" y="2576"/>
                  </a:lnTo>
                  <a:lnTo>
                    <a:pt x="5484" y="80"/>
                  </a:lnTo>
                  <a:lnTo>
                    <a:pt x="2634" y="1309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6"/>
            <p:cNvSpPr/>
            <p:nvPr/>
          </p:nvSpPr>
          <p:spPr>
            <a:xfrm>
              <a:off x="6021725" y="1261300"/>
              <a:ext cx="247125" cy="282575"/>
            </a:xfrm>
            <a:custGeom>
              <a:avLst/>
              <a:gdLst/>
              <a:ahLst/>
              <a:cxnLst/>
              <a:rect l="l" t="t" r="r" b="b"/>
              <a:pathLst>
                <a:path w="9885" h="11303" extrusionOk="0">
                  <a:moveTo>
                    <a:pt x="600" y="1"/>
                  </a:moveTo>
                  <a:cubicBezTo>
                    <a:pt x="0" y="4567"/>
                    <a:pt x="3109" y="11303"/>
                    <a:pt x="8980" y="11303"/>
                  </a:cubicBezTo>
                  <a:cubicBezTo>
                    <a:pt x="9132" y="11303"/>
                    <a:pt x="9287" y="11298"/>
                    <a:pt x="9442" y="11289"/>
                  </a:cubicBezTo>
                  <a:cubicBezTo>
                    <a:pt x="9442" y="11289"/>
                    <a:pt x="9885" y="7454"/>
                    <a:pt x="7954" y="4066"/>
                  </a:cubicBezTo>
                  <a:cubicBezTo>
                    <a:pt x="6011" y="657"/>
                    <a:pt x="601" y="1"/>
                    <a:pt x="600" y="1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6"/>
            <p:cNvSpPr/>
            <p:nvPr/>
          </p:nvSpPr>
          <p:spPr>
            <a:xfrm>
              <a:off x="5731325" y="1273175"/>
              <a:ext cx="366350" cy="425925"/>
            </a:xfrm>
            <a:custGeom>
              <a:avLst/>
              <a:gdLst/>
              <a:ahLst/>
              <a:cxnLst/>
              <a:rect l="l" t="t" r="r" b="b"/>
              <a:pathLst>
                <a:path w="14654" h="17037" extrusionOk="0">
                  <a:moveTo>
                    <a:pt x="14472" y="1"/>
                  </a:moveTo>
                  <a:cubicBezTo>
                    <a:pt x="5918" y="1653"/>
                    <a:pt x="80" y="16315"/>
                    <a:pt x="80" y="16315"/>
                  </a:cubicBezTo>
                  <a:lnTo>
                    <a:pt x="1" y="16679"/>
                  </a:lnTo>
                  <a:lnTo>
                    <a:pt x="360" y="17037"/>
                  </a:lnTo>
                  <a:cubicBezTo>
                    <a:pt x="360" y="17037"/>
                    <a:pt x="7421" y="1485"/>
                    <a:pt x="14653" y="656"/>
                  </a:cubicBezTo>
                  <a:lnTo>
                    <a:pt x="14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6"/>
            <p:cNvSpPr/>
            <p:nvPr/>
          </p:nvSpPr>
          <p:spPr>
            <a:xfrm>
              <a:off x="6039425" y="1257350"/>
              <a:ext cx="252500" cy="245475"/>
            </a:xfrm>
            <a:custGeom>
              <a:avLst/>
              <a:gdLst/>
              <a:ahLst/>
              <a:cxnLst/>
              <a:rect l="l" t="t" r="r" b="b"/>
              <a:pathLst>
                <a:path w="10100" h="9819" extrusionOk="0">
                  <a:moveTo>
                    <a:pt x="683" y="0"/>
                  </a:moveTo>
                  <a:cubicBezTo>
                    <a:pt x="291" y="0"/>
                    <a:pt x="57" y="18"/>
                    <a:pt x="57" y="18"/>
                  </a:cubicBezTo>
                  <a:cubicBezTo>
                    <a:pt x="0" y="4312"/>
                    <a:pt x="3381" y="9819"/>
                    <a:pt x="8752" y="9819"/>
                  </a:cubicBezTo>
                  <a:cubicBezTo>
                    <a:pt x="9186" y="9819"/>
                    <a:pt x="9632" y="9783"/>
                    <a:pt x="10091" y="9707"/>
                  </a:cubicBezTo>
                  <a:lnTo>
                    <a:pt x="10089" y="9707"/>
                  </a:lnTo>
                  <a:cubicBezTo>
                    <a:pt x="10089" y="9707"/>
                    <a:pt x="10099" y="5861"/>
                    <a:pt x="7754" y="2733"/>
                  </a:cubicBezTo>
                  <a:cubicBezTo>
                    <a:pt x="5899" y="259"/>
                    <a:pt x="2164" y="0"/>
                    <a:pt x="6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6"/>
            <p:cNvSpPr/>
            <p:nvPr/>
          </p:nvSpPr>
          <p:spPr>
            <a:xfrm>
              <a:off x="6039425" y="1257350"/>
              <a:ext cx="252275" cy="245475"/>
            </a:xfrm>
            <a:custGeom>
              <a:avLst/>
              <a:gdLst/>
              <a:ahLst/>
              <a:cxnLst/>
              <a:rect l="l" t="t" r="r" b="b"/>
              <a:pathLst>
                <a:path w="10091" h="9819" extrusionOk="0">
                  <a:moveTo>
                    <a:pt x="678" y="0"/>
                  </a:moveTo>
                  <a:cubicBezTo>
                    <a:pt x="289" y="0"/>
                    <a:pt x="57" y="18"/>
                    <a:pt x="57" y="18"/>
                  </a:cubicBezTo>
                  <a:cubicBezTo>
                    <a:pt x="0" y="4312"/>
                    <a:pt x="3381" y="9819"/>
                    <a:pt x="8752" y="9819"/>
                  </a:cubicBezTo>
                  <a:cubicBezTo>
                    <a:pt x="9186" y="9819"/>
                    <a:pt x="9632" y="9783"/>
                    <a:pt x="10091" y="9707"/>
                  </a:cubicBezTo>
                  <a:cubicBezTo>
                    <a:pt x="10091" y="9707"/>
                    <a:pt x="10091" y="9574"/>
                    <a:pt x="10076" y="9339"/>
                  </a:cubicBezTo>
                  <a:cubicBezTo>
                    <a:pt x="9905" y="9362"/>
                    <a:pt x="9729" y="9373"/>
                    <a:pt x="9549" y="9373"/>
                  </a:cubicBezTo>
                  <a:cubicBezTo>
                    <a:pt x="8437" y="9373"/>
                    <a:pt x="7168" y="8943"/>
                    <a:pt x="6030" y="8090"/>
                  </a:cubicBezTo>
                  <a:cubicBezTo>
                    <a:pt x="3854" y="6461"/>
                    <a:pt x="3130" y="4180"/>
                    <a:pt x="4237" y="2663"/>
                  </a:cubicBezTo>
                  <a:cubicBezTo>
                    <a:pt x="4731" y="1985"/>
                    <a:pt x="5511" y="1577"/>
                    <a:pt x="6413" y="1476"/>
                  </a:cubicBezTo>
                  <a:cubicBezTo>
                    <a:pt x="4461" y="163"/>
                    <a:pt x="1854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6"/>
            <p:cNvSpPr/>
            <p:nvPr/>
          </p:nvSpPr>
          <p:spPr>
            <a:xfrm>
              <a:off x="6061125" y="1127275"/>
              <a:ext cx="31925" cy="49950"/>
            </a:xfrm>
            <a:custGeom>
              <a:avLst/>
              <a:gdLst/>
              <a:ahLst/>
              <a:cxnLst/>
              <a:rect l="l" t="t" r="r" b="b"/>
              <a:pathLst>
                <a:path w="1277" h="1998" extrusionOk="0">
                  <a:moveTo>
                    <a:pt x="905" y="0"/>
                  </a:moveTo>
                  <a:cubicBezTo>
                    <a:pt x="904" y="0"/>
                    <a:pt x="1" y="936"/>
                    <a:pt x="218" y="1295"/>
                  </a:cubicBezTo>
                  <a:cubicBezTo>
                    <a:pt x="435" y="1653"/>
                    <a:pt x="1277" y="1997"/>
                    <a:pt x="1277" y="1997"/>
                  </a:cubicBezTo>
                  <a:cubicBezTo>
                    <a:pt x="1277" y="1997"/>
                    <a:pt x="785" y="1171"/>
                    <a:pt x="905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6"/>
            <p:cNvSpPr/>
            <p:nvPr/>
          </p:nvSpPr>
          <p:spPr>
            <a:xfrm>
              <a:off x="5795600" y="1056875"/>
              <a:ext cx="136050" cy="190850"/>
            </a:xfrm>
            <a:custGeom>
              <a:avLst/>
              <a:gdLst/>
              <a:ahLst/>
              <a:cxnLst/>
              <a:rect l="l" t="t" r="r" b="b"/>
              <a:pathLst>
                <a:path w="5442" h="7634" extrusionOk="0">
                  <a:moveTo>
                    <a:pt x="2290" y="1"/>
                  </a:moveTo>
                  <a:lnTo>
                    <a:pt x="2290" y="1"/>
                  </a:lnTo>
                  <a:cubicBezTo>
                    <a:pt x="2315" y="4458"/>
                    <a:pt x="0" y="7082"/>
                    <a:pt x="0" y="7082"/>
                  </a:cubicBezTo>
                  <a:lnTo>
                    <a:pt x="460" y="7634"/>
                  </a:lnTo>
                  <a:lnTo>
                    <a:pt x="3004" y="7397"/>
                  </a:lnTo>
                  <a:cubicBezTo>
                    <a:pt x="3004" y="7397"/>
                    <a:pt x="5441" y="5068"/>
                    <a:pt x="5261" y="600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6"/>
            <p:cNvSpPr/>
            <p:nvPr/>
          </p:nvSpPr>
          <p:spPr>
            <a:xfrm>
              <a:off x="5803750" y="1056000"/>
              <a:ext cx="136050" cy="190850"/>
            </a:xfrm>
            <a:custGeom>
              <a:avLst/>
              <a:gdLst/>
              <a:ahLst/>
              <a:cxnLst/>
              <a:rect l="l" t="t" r="r" b="b"/>
              <a:pathLst>
                <a:path w="5442" h="7634" extrusionOk="0">
                  <a:moveTo>
                    <a:pt x="2291" y="0"/>
                  </a:moveTo>
                  <a:cubicBezTo>
                    <a:pt x="2316" y="4459"/>
                    <a:pt x="1" y="7082"/>
                    <a:pt x="1" y="7082"/>
                  </a:cubicBezTo>
                  <a:lnTo>
                    <a:pt x="461" y="7633"/>
                  </a:lnTo>
                  <a:lnTo>
                    <a:pt x="3005" y="7397"/>
                  </a:lnTo>
                  <a:cubicBezTo>
                    <a:pt x="3005" y="7397"/>
                    <a:pt x="5442" y="5068"/>
                    <a:pt x="5262" y="600"/>
                  </a:cubicBezTo>
                  <a:lnTo>
                    <a:pt x="22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6"/>
            <p:cNvSpPr/>
            <p:nvPr/>
          </p:nvSpPr>
          <p:spPr>
            <a:xfrm>
              <a:off x="5825350" y="1053050"/>
              <a:ext cx="47425" cy="49900"/>
            </a:xfrm>
            <a:custGeom>
              <a:avLst/>
              <a:gdLst/>
              <a:ahLst/>
              <a:cxnLst/>
              <a:rect l="l" t="t" r="r" b="b"/>
              <a:pathLst>
                <a:path w="1897" h="1996" extrusionOk="0">
                  <a:moveTo>
                    <a:pt x="622" y="0"/>
                  </a:moveTo>
                  <a:lnTo>
                    <a:pt x="622" y="0"/>
                  </a:lnTo>
                  <a:cubicBezTo>
                    <a:pt x="812" y="1267"/>
                    <a:pt x="0" y="1785"/>
                    <a:pt x="0" y="1785"/>
                  </a:cubicBezTo>
                  <a:cubicBezTo>
                    <a:pt x="0" y="1785"/>
                    <a:pt x="359" y="1995"/>
                    <a:pt x="767" y="1995"/>
                  </a:cubicBezTo>
                  <a:cubicBezTo>
                    <a:pt x="1089" y="1995"/>
                    <a:pt x="1442" y="1864"/>
                    <a:pt x="1673" y="1394"/>
                  </a:cubicBezTo>
                  <a:cubicBezTo>
                    <a:pt x="1897" y="937"/>
                    <a:pt x="623" y="0"/>
                    <a:pt x="622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6"/>
            <p:cNvSpPr/>
            <p:nvPr/>
          </p:nvSpPr>
          <p:spPr>
            <a:xfrm>
              <a:off x="5807950" y="1035750"/>
              <a:ext cx="51950" cy="49275"/>
            </a:xfrm>
            <a:custGeom>
              <a:avLst/>
              <a:gdLst/>
              <a:ahLst/>
              <a:cxnLst/>
              <a:rect l="l" t="t" r="r" b="b"/>
              <a:pathLst>
                <a:path w="2078" h="1971" extrusionOk="0">
                  <a:moveTo>
                    <a:pt x="1313" y="1"/>
                  </a:moveTo>
                  <a:cubicBezTo>
                    <a:pt x="954" y="1233"/>
                    <a:pt x="0" y="1362"/>
                    <a:pt x="0" y="1362"/>
                  </a:cubicBezTo>
                  <a:cubicBezTo>
                    <a:pt x="0" y="1362"/>
                    <a:pt x="423" y="1970"/>
                    <a:pt x="1019" y="1970"/>
                  </a:cubicBezTo>
                  <a:cubicBezTo>
                    <a:pt x="1223" y="1970"/>
                    <a:pt x="1447" y="1899"/>
                    <a:pt x="1682" y="1709"/>
                  </a:cubicBezTo>
                  <a:cubicBezTo>
                    <a:pt x="2078" y="1387"/>
                    <a:pt x="1313" y="1"/>
                    <a:pt x="1313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6"/>
            <p:cNvSpPr/>
            <p:nvPr/>
          </p:nvSpPr>
          <p:spPr>
            <a:xfrm>
              <a:off x="5828025" y="1042825"/>
              <a:ext cx="182700" cy="210375"/>
            </a:xfrm>
            <a:custGeom>
              <a:avLst/>
              <a:gdLst/>
              <a:ahLst/>
              <a:cxnLst/>
              <a:rect l="l" t="t" r="r" b="b"/>
              <a:pathLst>
                <a:path w="7308" h="8415" extrusionOk="0">
                  <a:moveTo>
                    <a:pt x="1412" y="0"/>
                  </a:moveTo>
                  <a:cubicBezTo>
                    <a:pt x="1163" y="0"/>
                    <a:pt x="1009" y="46"/>
                    <a:pt x="994" y="153"/>
                  </a:cubicBezTo>
                  <a:cubicBezTo>
                    <a:pt x="901" y="824"/>
                    <a:pt x="0" y="5918"/>
                    <a:pt x="1309" y="8414"/>
                  </a:cubicBezTo>
                  <a:cubicBezTo>
                    <a:pt x="1359" y="8414"/>
                    <a:pt x="1411" y="8415"/>
                    <a:pt x="1465" y="8415"/>
                  </a:cubicBezTo>
                  <a:cubicBezTo>
                    <a:pt x="2514" y="8415"/>
                    <a:pt x="4292" y="8381"/>
                    <a:pt x="5004" y="7907"/>
                  </a:cubicBezTo>
                  <a:cubicBezTo>
                    <a:pt x="7308" y="6372"/>
                    <a:pt x="7022" y="3691"/>
                    <a:pt x="6650" y="1251"/>
                  </a:cubicBezTo>
                  <a:cubicBezTo>
                    <a:pt x="6650" y="1251"/>
                    <a:pt x="2721" y="0"/>
                    <a:pt x="141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6"/>
            <p:cNvSpPr/>
            <p:nvPr/>
          </p:nvSpPr>
          <p:spPr>
            <a:xfrm>
              <a:off x="5825975" y="1103425"/>
              <a:ext cx="27575" cy="21800"/>
            </a:xfrm>
            <a:custGeom>
              <a:avLst/>
              <a:gdLst/>
              <a:ahLst/>
              <a:cxnLst/>
              <a:rect l="l" t="t" r="r" b="b"/>
              <a:pathLst>
                <a:path w="1103" h="872" extrusionOk="0">
                  <a:moveTo>
                    <a:pt x="58" y="0"/>
                  </a:moveTo>
                  <a:lnTo>
                    <a:pt x="0" y="750"/>
                  </a:lnTo>
                  <a:lnTo>
                    <a:pt x="1061" y="871"/>
                  </a:lnTo>
                  <a:lnTo>
                    <a:pt x="1103" y="23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6"/>
            <p:cNvSpPr/>
            <p:nvPr/>
          </p:nvSpPr>
          <p:spPr>
            <a:xfrm>
              <a:off x="5817925" y="1102875"/>
              <a:ext cx="42850" cy="80025"/>
            </a:xfrm>
            <a:custGeom>
              <a:avLst/>
              <a:gdLst/>
              <a:ahLst/>
              <a:cxnLst/>
              <a:rect l="l" t="t" r="r" b="b"/>
              <a:pathLst>
                <a:path w="1714" h="3201" extrusionOk="0">
                  <a:moveTo>
                    <a:pt x="1480" y="1"/>
                  </a:moveTo>
                  <a:cubicBezTo>
                    <a:pt x="1480" y="1"/>
                    <a:pt x="209" y="2536"/>
                    <a:pt x="105" y="2850"/>
                  </a:cubicBezTo>
                  <a:cubicBezTo>
                    <a:pt x="1" y="3164"/>
                    <a:pt x="1714" y="3201"/>
                    <a:pt x="1714" y="3201"/>
                  </a:cubicBezTo>
                  <a:lnTo>
                    <a:pt x="1480" y="1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6"/>
            <p:cNvSpPr/>
            <p:nvPr/>
          </p:nvSpPr>
          <p:spPr>
            <a:xfrm>
              <a:off x="5826625" y="1100550"/>
              <a:ext cx="42850" cy="80025"/>
            </a:xfrm>
            <a:custGeom>
              <a:avLst/>
              <a:gdLst/>
              <a:ahLst/>
              <a:cxnLst/>
              <a:rect l="l" t="t" r="r" b="b"/>
              <a:pathLst>
                <a:path w="1714" h="3201" extrusionOk="0">
                  <a:moveTo>
                    <a:pt x="1480" y="1"/>
                  </a:moveTo>
                  <a:cubicBezTo>
                    <a:pt x="1480" y="1"/>
                    <a:pt x="210" y="2536"/>
                    <a:pt x="105" y="2850"/>
                  </a:cubicBezTo>
                  <a:cubicBezTo>
                    <a:pt x="1" y="3164"/>
                    <a:pt x="1714" y="3201"/>
                    <a:pt x="1714" y="3201"/>
                  </a:cubicBezTo>
                  <a:lnTo>
                    <a:pt x="1480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6"/>
            <p:cNvSpPr/>
            <p:nvPr/>
          </p:nvSpPr>
          <p:spPr>
            <a:xfrm>
              <a:off x="5877850" y="1106675"/>
              <a:ext cx="20550" cy="29725"/>
            </a:xfrm>
            <a:custGeom>
              <a:avLst/>
              <a:gdLst/>
              <a:ahLst/>
              <a:cxnLst/>
              <a:rect l="l" t="t" r="r" b="b"/>
              <a:pathLst>
                <a:path w="822" h="1189" extrusionOk="0">
                  <a:moveTo>
                    <a:pt x="374" y="1"/>
                  </a:moveTo>
                  <a:cubicBezTo>
                    <a:pt x="365" y="1"/>
                    <a:pt x="356" y="1"/>
                    <a:pt x="347" y="2"/>
                  </a:cubicBezTo>
                  <a:cubicBezTo>
                    <a:pt x="140" y="25"/>
                    <a:pt x="1" y="307"/>
                    <a:pt x="36" y="635"/>
                  </a:cubicBezTo>
                  <a:cubicBezTo>
                    <a:pt x="69" y="948"/>
                    <a:pt x="252" y="1189"/>
                    <a:pt x="448" y="1189"/>
                  </a:cubicBezTo>
                  <a:cubicBezTo>
                    <a:pt x="457" y="1189"/>
                    <a:pt x="466" y="1188"/>
                    <a:pt x="474" y="1187"/>
                  </a:cubicBezTo>
                  <a:cubicBezTo>
                    <a:pt x="682" y="1166"/>
                    <a:pt x="821" y="882"/>
                    <a:pt x="786" y="555"/>
                  </a:cubicBezTo>
                  <a:cubicBezTo>
                    <a:pt x="752" y="241"/>
                    <a:pt x="570" y="1"/>
                    <a:pt x="374" y="1"/>
                  </a:cubicBezTo>
                  <a:close/>
                </a:path>
              </a:pathLst>
            </a:custGeom>
            <a:solidFill>
              <a:srgbClr val="3D2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6"/>
            <p:cNvSpPr/>
            <p:nvPr/>
          </p:nvSpPr>
          <p:spPr>
            <a:xfrm>
              <a:off x="5859025" y="1092825"/>
              <a:ext cx="66050" cy="29900"/>
            </a:xfrm>
            <a:custGeom>
              <a:avLst/>
              <a:gdLst/>
              <a:ahLst/>
              <a:cxnLst/>
              <a:rect l="l" t="t" r="r" b="b"/>
              <a:pathLst>
                <a:path w="2642" h="1196" extrusionOk="0">
                  <a:moveTo>
                    <a:pt x="2620" y="0"/>
                  </a:moveTo>
                  <a:lnTo>
                    <a:pt x="2" y="580"/>
                  </a:lnTo>
                  <a:lnTo>
                    <a:pt x="1" y="1196"/>
                  </a:lnTo>
                  <a:lnTo>
                    <a:pt x="1" y="1196"/>
                  </a:lnTo>
                  <a:lnTo>
                    <a:pt x="2641" y="939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6"/>
            <p:cNvSpPr/>
            <p:nvPr/>
          </p:nvSpPr>
          <p:spPr>
            <a:xfrm>
              <a:off x="5823875" y="1182650"/>
              <a:ext cx="99375" cy="41800"/>
            </a:xfrm>
            <a:custGeom>
              <a:avLst/>
              <a:gdLst/>
              <a:ahLst/>
              <a:cxnLst/>
              <a:rect l="l" t="t" r="r" b="b"/>
              <a:pathLst>
                <a:path w="3975" h="1672" extrusionOk="0">
                  <a:moveTo>
                    <a:pt x="1656" y="1"/>
                  </a:moveTo>
                  <a:cubicBezTo>
                    <a:pt x="1592" y="1"/>
                    <a:pt x="1532" y="4"/>
                    <a:pt x="1476" y="10"/>
                  </a:cubicBezTo>
                  <a:cubicBezTo>
                    <a:pt x="795" y="83"/>
                    <a:pt x="22" y="842"/>
                    <a:pt x="0" y="1671"/>
                  </a:cubicBezTo>
                  <a:cubicBezTo>
                    <a:pt x="674" y="1246"/>
                    <a:pt x="1317" y="1062"/>
                    <a:pt x="2005" y="1062"/>
                  </a:cubicBezTo>
                  <a:cubicBezTo>
                    <a:pt x="2610" y="1062"/>
                    <a:pt x="3250" y="1205"/>
                    <a:pt x="3975" y="1450"/>
                  </a:cubicBezTo>
                  <a:cubicBezTo>
                    <a:pt x="3595" y="389"/>
                    <a:pt x="2380" y="1"/>
                    <a:pt x="1656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6"/>
            <p:cNvSpPr/>
            <p:nvPr/>
          </p:nvSpPr>
          <p:spPr>
            <a:xfrm>
              <a:off x="5859725" y="1215275"/>
              <a:ext cx="28750" cy="8825"/>
            </a:xfrm>
            <a:custGeom>
              <a:avLst/>
              <a:gdLst/>
              <a:ahLst/>
              <a:cxnLst/>
              <a:rect l="l" t="t" r="r" b="b"/>
              <a:pathLst>
                <a:path w="1150" h="353" extrusionOk="0">
                  <a:moveTo>
                    <a:pt x="592" y="1"/>
                  </a:moveTo>
                  <a:cubicBezTo>
                    <a:pt x="561" y="1"/>
                    <a:pt x="530" y="2"/>
                    <a:pt x="499" y="6"/>
                  </a:cubicBezTo>
                  <a:cubicBezTo>
                    <a:pt x="186" y="40"/>
                    <a:pt x="0" y="238"/>
                    <a:pt x="9" y="321"/>
                  </a:cubicBezTo>
                  <a:cubicBezTo>
                    <a:pt x="12" y="344"/>
                    <a:pt x="27" y="352"/>
                    <a:pt x="54" y="352"/>
                  </a:cubicBezTo>
                  <a:cubicBezTo>
                    <a:pt x="127" y="352"/>
                    <a:pt x="286" y="291"/>
                    <a:pt x="513" y="267"/>
                  </a:cubicBezTo>
                  <a:cubicBezTo>
                    <a:pt x="825" y="233"/>
                    <a:pt x="1149" y="282"/>
                    <a:pt x="1140" y="199"/>
                  </a:cubicBezTo>
                  <a:cubicBezTo>
                    <a:pt x="1132" y="124"/>
                    <a:pt x="872" y="1"/>
                    <a:pt x="592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6"/>
            <p:cNvSpPr/>
            <p:nvPr/>
          </p:nvSpPr>
          <p:spPr>
            <a:xfrm>
              <a:off x="5937025" y="1058500"/>
              <a:ext cx="51775" cy="49850"/>
            </a:xfrm>
            <a:custGeom>
              <a:avLst/>
              <a:gdLst/>
              <a:ahLst/>
              <a:cxnLst/>
              <a:rect l="l" t="t" r="r" b="b"/>
              <a:pathLst>
                <a:path w="2071" h="1994" extrusionOk="0">
                  <a:moveTo>
                    <a:pt x="1170" y="1"/>
                  </a:moveTo>
                  <a:cubicBezTo>
                    <a:pt x="937" y="1262"/>
                    <a:pt x="0" y="1487"/>
                    <a:pt x="0" y="1487"/>
                  </a:cubicBezTo>
                  <a:cubicBezTo>
                    <a:pt x="0" y="1487"/>
                    <a:pt x="435" y="1993"/>
                    <a:pt x="987" y="1993"/>
                  </a:cubicBezTo>
                  <a:cubicBezTo>
                    <a:pt x="1215" y="1993"/>
                    <a:pt x="1463" y="1907"/>
                    <a:pt x="1708" y="1663"/>
                  </a:cubicBezTo>
                  <a:cubicBezTo>
                    <a:pt x="2070" y="1303"/>
                    <a:pt x="1170" y="1"/>
                    <a:pt x="1170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6"/>
            <p:cNvSpPr/>
            <p:nvPr/>
          </p:nvSpPr>
          <p:spPr>
            <a:xfrm>
              <a:off x="5963350" y="1109125"/>
              <a:ext cx="46100" cy="49700"/>
            </a:xfrm>
            <a:custGeom>
              <a:avLst/>
              <a:gdLst/>
              <a:ahLst/>
              <a:cxnLst/>
              <a:rect l="l" t="t" r="r" b="b"/>
              <a:pathLst>
                <a:path w="1844" h="1988" extrusionOk="0">
                  <a:moveTo>
                    <a:pt x="516" y="1"/>
                  </a:moveTo>
                  <a:cubicBezTo>
                    <a:pt x="780" y="1256"/>
                    <a:pt x="1" y="1821"/>
                    <a:pt x="1" y="1821"/>
                  </a:cubicBezTo>
                  <a:cubicBezTo>
                    <a:pt x="1" y="1821"/>
                    <a:pt x="328" y="1988"/>
                    <a:pt x="706" y="1988"/>
                  </a:cubicBezTo>
                  <a:cubicBezTo>
                    <a:pt x="1047" y="1988"/>
                    <a:pt x="1429" y="1851"/>
                    <a:pt x="1647" y="1332"/>
                  </a:cubicBezTo>
                  <a:cubicBezTo>
                    <a:pt x="1843" y="86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6"/>
            <p:cNvSpPr/>
            <p:nvPr/>
          </p:nvSpPr>
          <p:spPr>
            <a:xfrm>
              <a:off x="5949675" y="1080725"/>
              <a:ext cx="51975" cy="49225"/>
            </a:xfrm>
            <a:custGeom>
              <a:avLst/>
              <a:gdLst/>
              <a:ahLst/>
              <a:cxnLst/>
              <a:rect l="l" t="t" r="r" b="b"/>
              <a:pathLst>
                <a:path w="2079" h="1969" extrusionOk="0">
                  <a:moveTo>
                    <a:pt x="1315" y="1"/>
                  </a:moveTo>
                  <a:cubicBezTo>
                    <a:pt x="955" y="1231"/>
                    <a:pt x="1" y="1361"/>
                    <a:pt x="1" y="1361"/>
                  </a:cubicBezTo>
                  <a:cubicBezTo>
                    <a:pt x="1" y="1361"/>
                    <a:pt x="424" y="1969"/>
                    <a:pt x="1021" y="1969"/>
                  </a:cubicBezTo>
                  <a:cubicBezTo>
                    <a:pt x="1225" y="1969"/>
                    <a:pt x="1449" y="1898"/>
                    <a:pt x="1684" y="1707"/>
                  </a:cubicBezTo>
                  <a:cubicBezTo>
                    <a:pt x="2078" y="1387"/>
                    <a:pt x="1315" y="1"/>
                    <a:pt x="1315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6"/>
            <p:cNvSpPr/>
            <p:nvPr/>
          </p:nvSpPr>
          <p:spPr>
            <a:xfrm>
              <a:off x="5910375" y="1069075"/>
              <a:ext cx="154150" cy="193100"/>
            </a:xfrm>
            <a:custGeom>
              <a:avLst/>
              <a:gdLst/>
              <a:ahLst/>
              <a:cxnLst/>
              <a:rect l="l" t="t" r="r" b="b"/>
              <a:pathLst>
                <a:path w="6166" h="7724" extrusionOk="0">
                  <a:moveTo>
                    <a:pt x="3258" y="517"/>
                  </a:moveTo>
                  <a:lnTo>
                    <a:pt x="5710" y="974"/>
                  </a:lnTo>
                  <a:cubicBezTo>
                    <a:pt x="5516" y="4626"/>
                    <a:pt x="3466" y="6715"/>
                    <a:pt x="3125" y="7038"/>
                  </a:cubicBezTo>
                  <a:lnTo>
                    <a:pt x="799" y="7266"/>
                  </a:lnTo>
                  <a:lnTo>
                    <a:pt x="581" y="6994"/>
                  </a:lnTo>
                  <a:cubicBezTo>
                    <a:pt x="1093" y="6418"/>
                    <a:pt x="2933" y="4118"/>
                    <a:pt x="3258" y="517"/>
                  </a:cubicBezTo>
                  <a:close/>
                  <a:moveTo>
                    <a:pt x="2855" y="0"/>
                  </a:moveTo>
                  <a:lnTo>
                    <a:pt x="2838" y="237"/>
                  </a:lnTo>
                  <a:cubicBezTo>
                    <a:pt x="2549" y="4320"/>
                    <a:pt x="156" y="6799"/>
                    <a:pt x="132" y="6824"/>
                  </a:cubicBezTo>
                  <a:lnTo>
                    <a:pt x="0" y="6958"/>
                  </a:lnTo>
                  <a:lnTo>
                    <a:pt x="611" y="7724"/>
                  </a:lnTo>
                  <a:lnTo>
                    <a:pt x="3322" y="7457"/>
                  </a:lnTo>
                  <a:lnTo>
                    <a:pt x="3373" y="7412"/>
                  </a:lnTo>
                  <a:cubicBezTo>
                    <a:pt x="3481" y="7319"/>
                    <a:pt x="6010" y="5078"/>
                    <a:pt x="6159" y="812"/>
                  </a:cubicBezTo>
                  <a:lnTo>
                    <a:pt x="6165" y="620"/>
                  </a:lnTo>
                  <a:lnTo>
                    <a:pt x="2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6"/>
            <p:cNvSpPr/>
            <p:nvPr/>
          </p:nvSpPr>
          <p:spPr>
            <a:xfrm>
              <a:off x="5925500" y="1074700"/>
              <a:ext cx="141200" cy="180925"/>
            </a:xfrm>
            <a:custGeom>
              <a:avLst/>
              <a:gdLst/>
              <a:ahLst/>
              <a:cxnLst/>
              <a:rect l="l" t="t" r="r" b="b"/>
              <a:pathLst>
                <a:path w="5648" h="7237" extrusionOk="0">
                  <a:moveTo>
                    <a:pt x="2766" y="0"/>
                  </a:moveTo>
                  <a:cubicBezTo>
                    <a:pt x="2469" y="4216"/>
                    <a:pt x="0" y="6720"/>
                    <a:pt x="0" y="6720"/>
                  </a:cubicBezTo>
                  <a:lnTo>
                    <a:pt x="414" y="7236"/>
                  </a:lnTo>
                  <a:lnTo>
                    <a:pt x="2934" y="6989"/>
                  </a:lnTo>
                  <a:cubicBezTo>
                    <a:pt x="2934" y="6989"/>
                    <a:pt x="5500" y="4763"/>
                    <a:pt x="5647" y="538"/>
                  </a:cubicBezTo>
                  <a:lnTo>
                    <a:pt x="2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6"/>
            <p:cNvSpPr/>
            <p:nvPr/>
          </p:nvSpPr>
          <p:spPr>
            <a:xfrm>
              <a:off x="5918200" y="1068225"/>
              <a:ext cx="154150" cy="193100"/>
            </a:xfrm>
            <a:custGeom>
              <a:avLst/>
              <a:gdLst/>
              <a:ahLst/>
              <a:cxnLst/>
              <a:rect l="l" t="t" r="r" b="b"/>
              <a:pathLst>
                <a:path w="6166" h="7724" extrusionOk="0">
                  <a:moveTo>
                    <a:pt x="3259" y="517"/>
                  </a:moveTo>
                  <a:lnTo>
                    <a:pt x="5710" y="976"/>
                  </a:lnTo>
                  <a:cubicBezTo>
                    <a:pt x="5516" y="4626"/>
                    <a:pt x="3466" y="6715"/>
                    <a:pt x="3125" y="7038"/>
                  </a:cubicBezTo>
                  <a:lnTo>
                    <a:pt x="799" y="7266"/>
                  </a:lnTo>
                  <a:lnTo>
                    <a:pt x="581" y="6994"/>
                  </a:lnTo>
                  <a:cubicBezTo>
                    <a:pt x="1093" y="6418"/>
                    <a:pt x="2934" y="4119"/>
                    <a:pt x="3259" y="517"/>
                  </a:cubicBezTo>
                  <a:close/>
                  <a:moveTo>
                    <a:pt x="2856" y="0"/>
                  </a:moveTo>
                  <a:lnTo>
                    <a:pt x="2838" y="237"/>
                  </a:lnTo>
                  <a:cubicBezTo>
                    <a:pt x="2551" y="4320"/>
                    <a:pt x="156" y="6800"/>
                    <a:pt x="132" y="6824"/>
                  </a:cubicBezTo>
                  <a:lnTo>
                    <a:pt x="0" y="6958"/>
                  </a:lnTo>
                  <a:lnTo>
                    <a:pt x="613" y="7724"/>
                  </a:lnTo>
                  <a:lnTo>
                    <a:pt x="3322" y="7457"/>
                  </a:lnTo>
                  <a:lnTo>
                    <a:pt x="3374" y="7413"/>
                  </a:lnTo>
                  <a:cubicBezTo>
                    <a:pt x="3481" y="7319"/>
                    <a:pt x="6011" y="5079"/>
                    <a:pt x="6159" y="812"/>
                  </a:cubicBezTo>
                  <a:lnTo>
                    <a:pt x="6165" y="620"/>
                  </a:lnTo>
                  <a:lnTo>
                    <a:pt x="2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6"/>
            <p:cNvSpPr/>
            <p:nvPr/>
          </p:nvSpPr>
          <p:spPr>
            <a:xfrm>
              <a:off x="5822325" y="916325"/>
              <a:ext cx="338975" cy="233575"/>
            </a:xfrm>
            <a:custGeom>
              <a:avLst/>
              <a:gdLst/>
              <a:ahLst/>
              <a:cxnLst/>
              <a:rect l="l" t="t" r="r" b="b"/>
              <a:pathLst>
                <a:path w="13559" h="9343" extrusionOk="0">
                  <a:moveTo>
                    <a:pt x="5455" y="0"/>
                  </a:moveTo>
                  <a:cubicBezTo>
                    <a:pt x="421" y="0"/>
                    <a:pt x="1" y="5903"/>
                    <a:pt x="1" y="5903"/>
                  </a:cubicBezTo>
                  <a:cubicBezTo>
                    <a:pt x="64" y="5899"/>
                    <a:pt x="131" y="5897"/>
                    <a:pt x="202" y="5897"/>
                  </a:cubicBezTo>
                  <a:cubicBezTo>
                    <a:pt x="1955" y="5897"/>
                    <a:pt x="6225" y="6982"/>
                    <a:pt x="10615" y="9343"/>
                  </a:cubicBezTo>
                  <a:cubicBezTo>
                    <a:pt x="10615" y="9343"/>
                    <a:pt x="13559" y="1705"/>
                    <a:pt x="7281" y="228"/>
                  </a:cubicBezTo>
                  <a:cubicBezTo>
                    <a:pt x="6613" y="71"/>
                    <a:pt x="6007" y="0"/>
                    <a:pt x="5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6"/>
            <p:cNvSpPr/>
            <p:nvPr/>
          </p:nvSpPr>
          <p:spPr>
            <a:xfrm>
              <a:off x="5822325" y="927725"/>
              <a:ext cx="332600" cy="222175"/>
            </a:xfrm>
            <a:custGeom>
              <a:avLst/>
              <a:gdLst/>
              <a:ahLst/>
              <a:cxnLst/>
              <a:rect l="l" t="t" r="r" b="b"/>
              <a:pathLst>
                <a:path w="13304" h="8887" extrusionOk="0">
                  <a:moveTo>
                    <a:pt x="8037" y="1"/>
                  </a:moveTo>
                  <a:cubicBezTo>
                    <a:pt x="8175" y="1665"/>
                    <a:pt x="6589" y="3423"/>
                    <a:pt x="4250" y="4079"/>
                  </a:cubicBezTo>
                  <a:cubicBezTo>
                    <a:pt x="3645" y="4249"/>
                    <a:pt x="3044" y="4329"/>
                    <a:pt x="2473" y="4329"/>
                  </a:cubicBezTo>
                  <a:cubicBezTo>
                    <a:pt x="1669" y="4329"/>
                    <a:pt x="924" y="4170"/>
                    <a:pt x="309" y="3877"/>
                  </a:cubicBezTo>
                  <a:cubicBezTo>
                    <a:pt x="50" y="4771"/>
                    <a:pt x="1" y="5447"/>
                    <a:pt x="1" y="5447"/>
                  </a:cubicBezTo>
                  <a:cubicBezTo>
                    <a:pt x="64" y="5443"/>
                    <a:pt x="131" y="5441"/>
                    <a:pt x="202" y="5441"/>
                  </a:cubicBezTo>
                  <a:cubicBezTo>
                    <a:pt x="1955" y="5441"/>
                    <a:pt x="6225" y="6526"/>
                    <a:pt x="10615" y="8887"/>
                  </a:cubicBezTo>
                  <a:cubicBezTo>
                    <a:pt x="10615" y="8887"/>
                    <a:pt x="13303" y="1899"/>
                    <a:pt x="8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6"/>
            <p:cNvSpPr/>
            <p:nvPr/>
          </p:nvSpPr>
          <p:spPr>
            <a:xfrm>
              <a:off x="5848900" y="921625"/>
              <a:ext cx="147950" cy="77050"/>
            </a:xfrm>
            <a:custGeom>
              <a:avLst/>
              <a:gdLst/>
              <a:ahLst/>
              <a:cxnLst/>
              <a:rect l="l" t="t" r="r" b="b"/>
              <a:pathLst>
                <a:path w="5918" h="3082" extrusionOk="0">
                  <a:moveTo>
                    <a:pt x="4326" y="1"/>
                  </a:moveTo>
                  <a:cubicBezTo>
                    <a:pt x="1857" y="1"/>
                    <a:pt x="620" y="1456"/>
                    <a:pt x="1" y="2879"/>
                  </a:cubicBezTo>
                  <a:cubicBezTo>
                    <a:pt x="442" y="3010"/>
                    <a:pt x="936" y="3082"/>
                    <a:pt x="1458" y="3082"/>
                  </a:cubicBezTo>
                  <a:cubicBezTo>
                    <a:pt x="1761" y="3082"/>
                    <a:pt x="2074" y="3058"/>
                    <a:pt x="2392" y="3007"/>
                  </a:cubicBezTo>
                  <a:cubicBezTo>
                    <a:pt x="4375" y="2692"/>
                    <a:pt x="5857" y="1472"/>
                    <a:pt x="5917" y="186"/>
                  </a:cubicBezTo>
                  <a:cubicBezTo>
                    <a:pt x="5837" y="167"/>
                    <a:pt x="5759" y="147"/>
                    <a:pt x="5675" y="130"/>
                  </a:cubicBezTo>
                  <a:cubicBezTo>
                    <a:pt x="5189" y="42"/>
                    <a:pt x="4740" y="1"/>
                    <a:pt x="4326" y="1"/>
                  </a:cubicBezTo>
                  <a:close/>
                </a:path>
              </a:pathLst>
            </a:custGeom>
            <a:solidFill>
              <a:srgbClr val="FFFFFF">
                <a:alpha val="5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6"/>
            <p:cNvSpPr/>
            <p:nvPr/>
          </p:nvSpPr>
          <p:spPr>
            <a:xfrm>
              <a:off x="5818900" y="1049300"/>
              <a:ext cx="276800" cy="104550"/>
            </a:xfrm>
            <a:custGeom>
              <a:avLst/>
              <a:gdLst/>
              <a:ahLst/>
              <a:cxnLst/>
              <a:rect l="l" t="t" r="r" b="b"/>
              <a:pathLst>
                <a:path w="11072" h="4182" extrusionOk="0">
                  <a:moveTo>
                    <a:pt x="111" y="1"/>
                  </a:moveTo>
                  <a:cubicBezTo>
                    <a:pt x="105" y="1"/>
                    <a:pt x="99" y="1"/>
                    <a:pt x="92" y="1"/>
                  </a:cubicBezTo>
                  <a:cubicBezTo>
                    <a:pt x="20" y="408"/>
                    <a:pt x="1" y="664"/>
                    <a:pt x="1" y="664"/>
                  </a:cubicBezTo>
                  <a:cubicBezTo>
                    <a:pt x="65" y="661"/>
                    <a:pt x="134" y="659"/>
                    <a:pt x="208" y="659"/>
                  </a:cubicBezTo>
                  <a:cubicBezTo>
                    <a:pt x="2000" y="659"/>
                    <a:pt x="6366" y="1767"/>
                    <a:pt x="10854" y="4181"/>
                  </a:cubicBezTo>
                  <a:cubicBezTo>
                    <a:pt x="10854" y="4181"/>
                    <a:pt x="10951" y="3930"/>
                    <a:pt x="11071" y="3514"/>
                  </a:cubicBezTo>
                  <a:cubicBezTo>
                    <a:pt x="6410" y="1110"/>
                    <a:pt x="1980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6"/>
            <p:cNvSpPr/>
            <p:nvPr/>
          </p:nvSpPr>
          <p:spPr>
            <a:xfrm>
              <a:off x="5847350" y="920650"/>
              <a:ext cx="172800" cy="135950"/>
            </a:xfrm>
            <a:custGeom>
              <a:avLst/>
              <a:gdLst/>
              <a:ahLst/>
              <a:cxnLst/>
              <a:rect l="l" t="t" r="r" b="b"/>
              <a:pathLst>
                <a:path w="6912" h="5438" extrusionOk="0">
                  <a:moveTo>
                    <a:pt x="5127" y="0"/>
                  </a:moveTo>
                  <a:cubicBezTo>
                    <a:pt x="430" y="0"/>
                    <a:pt x="0" y="5374"/>
                    <a:pt x="0" y="5374"/>
                  </a:cubicBezTo>
                  <a:cubicBezTo>
                    <a:pt x="169" y="5379"/>
                    <a:pt x="373" y="5403"/>
                    <a:pt x="600" y="5437"/>
                  </a:cubicBezTo>
                  <a:cubicBezTo>
                    <a:pt x="780" y="4401"/>
                    <a:pt x="1775" y="164"/>
                    <a:pt x="5990" y="164"/>
                  </a:cubicBezTo>
                  <a:cubicBezTo>
                    <a:pt x="6282" y="164"/>
                    <a:pt x="6589" y="184"/>
                    <a:pt x="6912" y="227"/>
                  </a:cubicBezTo>
                  <a:cubicBezTo>
                    <a:pt x="6257" y="70"/>
                    <a:pt x="5664" y="0"/>
                    <a:pt x="5127" y="0"/>
                  </a:cubicBezTo>
                  <a:close/>
                </a:path>
              </a:pathLst>
            </a:custGeom>
            <a:solidFill>
              <a:srgbClr val="FFFFFF">
                <a:alpha val="5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6"/>
            <p:cNvSpPr/>
            <p:nvPr/>
          </p:nvSpPr>
          <p:spPr>
            <a:xfrm>
              <a:off x="6000875" y="1138475"/>
              <a:ext cx="31625" cy="37400"/>
            </a:xfrm>
            <a:custGeom>
              <a:avLst/>
              <a:gdLst/>
              <a:ahLst/>
              <a:cxnLst/>
              <a:rect l="l" t="t" r="r" b="b"/>
              <a:pathLst>
                <a:path w="1265" h="1496" extrusionOk="0">
                  <a:moveTo>
                    <a:pt x="700" y="0"/>
                  </a:moveTo>
                  <a:cubicBezTo>
                    <a:pt x="681" y="0"/>
                    <a:pt x="662" y="1"/>
                    <a:pt x="643" y="3"/>
                  </a:cubicBezTo>
                  <a:cubicBezTo>
                    <a:pt x="296" y="40"/>
                    <a:pt x="12" y="404"/>
                    <a:pt x="5" y="815"/>
                  </a:cubicBezTo>
                  <a:cubicBezTo>
                    <a:pt x="1" y="1204"/>
                    <a:pt x="246" y="1496"/>
                    <a:pt x="566" y="1496"/>
                  </a:cubicBezTo>
                  <a:cubicBezTo>
                    <a:pt x="585" y="1496"/>
                    <a:pt x="604" y="1495"/>
                    <a:pt x="624" y="1493"/>
                  </a:cubicBezTo>
                  <a:cubicBezTo>
                    <a:pt x="969" y="1456"/>
                    <a:pt x="1255" y="1092"/>
                    <a:pt x="1260" y="681"/>
                  </a:cubicBezTo>
                  <a:cubicBezTo>
                    <a:pt x="1264" y="292"/>
                    <a:pt x="1018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6"/>
            <p:cNvSpPr/>
            <p:nvPr/>
          </p:nvSpPr>
          <p:spPr>
            <a:xfrm>
              <a:off x="5986800" y="1188500"/>
              <a:ext cx="16225" cy="19200"/>
            </a:xfrm>
            <a:custGeom>
              <a:avLst/>
              <a:gdLst/>
              <a:ahLst/>
              <a:cxnLst/>
              <a:rect l="l" t="t" r="r" b="b"/>
              <a:pathLst>
                <a:path w="649" h="768" extrusionOk="0">
                  <a:moveTo>
                    <a:pt x="358" y="0"/>
                  </a:moveTo>
                  <a:cubicBezTo>
                    <a:pt x="349" y="0"/>
                    <a:pt x="339" y="1"/>
                    <a:pt x="329" y="2"/>
                  </a:cubicBezTo>
                  <a:cubicBezTo>
                    <a:pt x="151" y="21"/>
                    <a:pt x="5" y="208"/>
                    <a:pt x="3" y="419"/>
                  </a:cubicBezTo>
                  <a:cubicBezTo>
                    <a:pt x="0" y="618"/>
                    <a:pt x="126" y="768"/>
                    <a:pt x="289" y="768"/>
                  </a:cubicBezTo>
                  <a:cubicBezTo>
                    <a:pt x="299" y="768"/>
                    <a:pt x="309" y="767"/>
                    <a:pt x="319" y="766"/>
                  </a:cubicBezTo>
                  <a:cubicBezTo>
                    <a:pt x="497" y="747"/>
                    <a:pt x="644" y="561"/>
                    <a:pt x="646" y="350"/>
                  </a:cubicBezTo>
                  <a:cubicBezTo>
                    <a:pt x="649" y="151"/>
                    <a:pt x="522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6"/>
            <p:cNvSpPr/>
            <p:nvPr/>
          </p:nvSpPr>
          <p:spPr>
            <a:xfrm>
              <a:off x="5952050" y="1078125"/>
              <a:ext cx="143650" cy="75725"/>
            </a:xfrm>
            <a:custGeom>
              <a:avLst/>
              <a:gdLst/>
              <a:ahLst/>
              <a:cxnLst/>
              <a:rect l="l" t="t" r="r" b="b"/>
              <a:pathLst>
                <a:path w="5746" h="3029" extrusionOk="0">
                  <a:moveTo>
                    <a:pt x="153" y="0"/>
                  </a:moveTo>
                  <a:cubicBezTo>
                    <a:pt x="121" y="215"/>
                    <a:pt x="69" y="424"/>
                    <a:pt x="0" y="625"/>
                  </a:cubicBezTo>
                  <a:cubicBezTo>
                    <a:pt x="1691" y="1197"/>
                    <a:pt x="3596" y="1990"/>
                    <a:pt x="5528" y="3028"/>
                  </a:cubicBezTo>
                  <a:cubicBezTo>
                    <a:pt x="5528" y="3028"/>
                    <a:pt x="5625" y="2777"/>
                    <a:pt x="5745" y="2361"/>
                  </a:cubicBezTo>
                  <a:cubicBezTo>
                    <a:pt x="3781" y="1348"/>
                    <a:pt x="1862" y="568"/>
                    <a:pt x="153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6"/>
            <p:cNvSpPr/>
            <p:nvPr/>
          </p:nvSpPr>
          <p:spPr>
            <a:xfrm>
              <a:off x="6060950" y="961200"/>
              <a:ext cx="64125" cy="164700"/>
            </a:xfrm>
            <a:custGeom>
              <a:avLst/>
              <a:gdLst/>
              <a:ahLst/>
              <a:cxnLst/>
              <a:rect l="l" t="t" r="r" b="b"/>
              <a:pathLst>
                <a:path w="2565" h="6588" extrusionOk="0">
                  <a:moveTo>
                    <a:pt x="103" y="0"/>
                  </a:moveTo>
                  <a:cubicBezTo>
                    <a:pt x="450" y="684"/>
                    <a:pt x="688" y="1453"/>
                    <a:pt x="777" y="2283"/>
                  </a:cubicBezTo>
                  <a:cubicBezTo>
                    <a:pt x="931" y="3706"/>
                    <a:pt x="626" y="5054"/>
                    <a:pt x="0" y="6140"/>
                  </a:cubicBezTo>
                  <a:cubicBezTo>
                    <a:pt x="289" y="6284"/>
                    <a:pt x="579" y="6431"/>
                    <a:pt x="870" y="6588"/>
                  </a:cubicBezTo>
                  <a:cubicBezTo>
                    <a:pt x="870" y="6588"/>
                    <a:pt x="2564" y="2177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7" name="Google Shape;4227;p36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4228" name="Google Shape;4228;p36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6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6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6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6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6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6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6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6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36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36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9" name="Google Shape;4239;p36"/>
          <p:cNvGrpSpPr/>
          <p:nvPr/>
        </p:nvGrpSpPr>
        <p:grpSpPr>
          <a:xfrm flipH="1">
            <a:off x="-132006" y="2345053"/>
            <a:ext cx="1863177" cy="2798132"/>
            <a:chOff x="6042875" y="2993075"/>
            <a:chExt cx="1342250" cy="2015800"/>
          </a:xfrm>
        </p:grpSpPr>
        <p:sp>
          <p:nvSpPr>
            <p:cNvPr id="4240" name="Google Shape;4240;p36"/>
            <p:cNvSpPr/>
            <p:nvPr/>
          </p:nvSpPr>
          <p:spPr>
            <a:xfrm>
              <a:off x="6042875" y="3572500"/>
              <a:ext cx="73425" cy="48975"/>
            </a:xfrm>
            <a:custGeom>
              <a:avLst/>
              <a:gdLst/>
              <a:ahLst/>
              <a:cxnLst/>
              <a:rect l="l" t="t" r="r" b="b"/>
              <a:pathLst>
                <a:path w="2937" h="1959" extrusionOk="0">
                  <a:moveTo>
                    <a:pt x="1263" y="1"/>
                  </a:moveTo>
                  <a:cubicBezTo>
                    <a:pt x="839" y="1"/>
                    <a:pt x="446" y="37"/>
                    <a:pt x="199" y="178"/>
                  </a:cubicBezTo>
                  <a:cubicBezTo>
                    <a:pt x="1" y="291"/>
                    <a:pt x="599" y="1905"/>
                    <a:pt x="692" y="1948"/>
                  </a:cubicBezTo>
                  <a:cubicBezTo>
                    <a:pt x="709" y="1955"/>
                    <a:pt x="729" y="1958"/>
                    <a:pt x="752" y="1958"/>
                  </a:cubicBezTo>
                  <a:cubicBezTo>
                    <a:pt x="1090" y="1958"/>
                    <a:pt x="2049" y="1201"/>
                    <a:pt x="2845" y="920"/>
                  </a:cubicBezTo>
                  <a:lnTo>
                    <a:pt x="2936" y="28"/>
                  </a:lnTo>
                  <a:lnTo>
                    <a:pt x="2936" y="28"/>
                  </a:lnTo>
                  <a:cubicBezTo>
                    <a:pt x="2839" y="39"/>
                    <a:pt x="2726" y="43"/>
                    <a:pt x="2603" y="43"/>
                  </a:cubicBezTo>
                  <a:cubicBezTo>
                    <a:pt x="2214" y="43"/>
                    <a:pt x="1720" y="1"/>
                    <a:pt x="1263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6"/>
            <p:cNvSpPr/>
            <p:nvPr/>
          </p:nvSpPr>
          <p:spPr>
            <a:xfrm>
              <a:off x="6843600" y="3347075"/>
              <a:ext cx="290775" cy="134875"/>
            </a:xfrm>
            <a:custGeom>
              <a:avLst/>
              <a:gdLst/>
              <a:ahLst/>
              <a:cxnLst/>
              <a:rect l="l" t="t" r="r" b="b"/>
              <a:pathLst>
                <a:path w="11631" h="5395" extrusionOk="0">
                  <a:moveTo>
                    <a:pt x="2154" y="0"/>
                  </a:moveTo>
                  <a:cubicBezTo>
                    <a:pt x="1318" y="0"/>
                    <a:pt x="570" y="115"/>
                    <a:pt x="0" y="383"/>
                  </a:cubicBezTo>
                  <a:lnTo>
                    <a:pt x="8665" y="5375"/>
                  </a:lnTo>
                  <a:cubicBezTo>
                    <a:pt x="8756" y="5388"/>
                    <a:pt x="8848" y="5395"/>
                    <a:pt x="8938" y="5395"/>
                  </a:cubicBezTo>
                  <a:cubicBezTo>
                    <a:pt x="10422" y="5395"/>
                    <a:pt x="11630" y="3649"/>
                    <a:pt x="10077" y="2361"/>
                  </a:cubicBezTo>
                  <a:cubicBezTo>
                    <a:pt x="8805" y="1306"/>
                    <a:pt x="4981" y="0"/>
                    <a:pt x="2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6"/>
            <p:cNvSpPr/>
            <p:nvPr/>
          </p:nvSpPr>
          <p:spPr>
            <a:xfrm>
              <a:off x="6846000" y="3357900"/>
              <a:ext cx="255975" cy="105150"/>
            </a:xfrm>
            <a:custGeom>
              <a:avLst/>
              <a:gdLst/>
              <a:ahLst/>
              <a:cxnLst/>
              <a:rect l="l" t="t" r="r" b="b"/>
              <a:pathLst>
                <a:path w="10239" h="4206" extrusionOk="0">
                  <a:moveTo>
                    <a:pt x="2527" y="0"/>
                  </a:moveTo>
                  <a:cubicBezTo>
                    <a:pt x="1525" y="0"/>
                    <a:pt x="621" y="145"/>
                    <a:pt x="1" y="498"/>
                  </a:cubicBezTo>
                  <a:lnTo>
                    <a:pt x="7763" y="4202"/>
                  </a:lnTo>
                  <a:cubicBezTo>
                    <a:pt x="7800" y="4204"/>
                    <a:pt x="7837" y="4205"/>
                    <a:pt x="7874" y="4205"/>
                  </a:cubicBezTo>
                  <a:cubicBezTo>
                    <a:pt x="9210" y="4205"/>
                    <a:pt x="10239" y="2556"/>
                    <a:pt x="8775" y="1523"/>
                  </a:cubicBezTo>
                  <a:cubicBezTo>
                    <a:pt x="7722" y="781"/>
                    <a:pt x="4859" y="0"/>
                    <a:pt x="2527" y="0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6"/>
            <p:cNvSpPr/>
            <p:nvPr/>
          </p:nvSpPr>
          <p:spPr>
            <a:xfrm>
              <a:off x="6502475" y="4273500"/>
              <a:ext cx="608325" cy="143025"/>
            </a:xfrm>
            <a:custGeom>
              <a:avLst/>
              <a:gdLst/>
              <a:ahLst/>
              <a:cxnLst/>
              <a:rect l="l" t="t" r="r" b="b"/>
              <a:pathLst>
                <a:path w="24333" h="5721" extrusionOk="0">
                  <a:moveTo>
                    <a:pt x="9690" y="0"/>
                  </a:moveTo>
                  <a:cubicBezTo>
                    <a:pt x="4207" y="0"/>
                    <a:pt x="65" y="2025"/>
                    <a:pt x="33" y="2514"/>
                  </a:cubicBezTo>
                  <a:lnTo>
                    <a:pt x="35" y="2514"/>
                  </a:lnTo>
                  <a:cubicBezTo>
                    <a:pt x="1" y="3077"/>
                    <a:pt x="5403" y="4180"/>
                    <a:pt x="12104" y="4974"/>
                  </a:cubicBezTo>
                  <a:cubicBezTo>
                    <a:pt x="16196" y="5461"/>
                    <a:pt x="19825" y="5720"/>
                    <a:pt x="22039" y="5720"/>
                  </a:cubicBezTo>
                  <a:cubicBezTo>
                    <a:pt x="23449" y="5720"/>
                    <a:pt x="24285" y="5615"/>
                    <a:pt x="24298" y="5395"/>
                  </a:cubicBezTo>
                  <a:cubicBezTo>
                    <a:pt x="24333" y="4832"/>
                    <a:pt x="18946" y="946"/>
                    <a:pt x="12248" y="150"/>
                  </a:cubicBezTo>
                  <a:cubicBezTo>
                    <a:pt x="11371" y="46"/>
                    <a:pt x="10515" y="0"/>
                    <a:pt x="9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6"/>
            <p:cNvSpPr/>
            <p:nvPr/>
          </p:nvSpPr>
          <p:spPr>
            <a:xfrm>
              <a:off x="6404025" y="4148350"/>
              <a:ext cx="344125" cy="828825"/>
            </a:xfrm>
            <a:custGeom>
              <a:avLst/>
              <a:gdLst/>
              <a:ahLst/>
              <a:cxnLst/>
              <a:rect l="l" t="t" r="r" b="b"/>
              <a:pathLst>
                <a:path w="13765" h="33153" extrusionOk="0">
                  <a:moveTo>
                    <a:pt x="13764" y="1"/>
                  </a:moveTo>
                  <a:lnTo>
                    <a:pt x="5962" y="213"/>
                  </a:lnTo>
                  <a:cubicBezTo>
                    <a:pt x="5962" y="213"/>
                    <a:pt x="3770" y="10891"/>
                    <a:pt x="4022" y="12428"/>
                  </a:cubicBezTo>
                  <a:cubicBezTo>
                    <a:pt x="4351" y="14431"/>
                    <a:pt x="2497" y="21903"/>
                    <a:pt x="0" y="32940"/>
                  </a:cubicBezTo>
                  <a:lnTo>
                    <a:pt x="662" y="33153"/>
                  </a:lnTo>
                  <a:cubicBezTo>
                    <a:pt x="662" y="33153"/>
                    <a:pt x="7569" y="17754"/>
                    <a:pt x="7890" y="17005"/>
                  </a:cubicBezTo>
                  <a:cubicBezTo>
                    <a:pt x="8211" y="16256"/>
                    <a:pt x="7572" y="13475"/>
                    <a:pt x="7859" y="12941"/>
                  </a:cubicBezTo>
                  <a:cubicBezTo>
                    <a:pt x="8145" y="12405"/>
                    <a:pt x="13764" y="1"/>
                    <a:pt x="137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6"/>
            <p:cNvSpPr/>
            <p:nvPr/>
          </p:nvSpPr>
          <p:spPr>
            <a:xfrm>
              <a:off x="6506450" y="4138325"/>
              <a:ext cx="291250" cy="478950"/>
            </a:xfrm>
            <a:custGeom>
              <a:avLst/>
              <a:gdLst/>
              <a:ahLst/>
              <a:cxnLst/>
              <a:rect l="l" t="t" r="r" b="b"/>
              <a:pathLst>
                <a:path w="11650" h="19158" extrusionOk="0">
                  <a:moveTo>
                    <a:pt x="11650" y="0"/>
                  </a:moveTo>
                  <a:lnTo>
                    <a:pt x="1865" y="614"/>
                  </a:lnTo>
                  <a:cubicBezTo>
                    <a:pt x="1865" y="614"/>
                    <a:pt x="394" y="7788"/>
                    <a:pt x="0" y="11220"/>
                  </a:cubicBezTo>
                  <a:cubicBezTo>
                    <a:pt x="101" y="11201"/>
                    <a:pt x="200" y="11191"/>
                    <a:pt x="299" y="11191"/>
                  </a:cubicBezTo>
                  <a:cubicBezTo>
                    <a:pt x="372" y="11191"/>
                    <a:pt x="445" y="11197"/>
                    <a:pt x="516" y="11209"/>
                  </a:cubicBezTo>
                  <a:cubicBezTo>
                    <a:pt x="2155" y="11487"/>
                    <a:pt x="3066" y="14706"/>
                    <a:pt x="3013" y="19157"/>
                  </a:cubicBezTo>
                  <a:cubicBezTo>
                    <a:pt x="3444" y="18194"/>
                    <a:pt x="3732" y="17545"/>
                    <a:pt x="3793" y="17406"/>
                  </a:cubicBezTo>
                  <a:cubicBezTo>
                    <a:pt x="4114" y="16657"/>
                    <a:pt x="3475" y="13876"/>
                    <a:pt x="3762" y="13342"/>
                  </a:cubicBezTo>
                  <a:cubicBezTo>
                    <a:pt x="4048" y="12806"/>
                    <a:pt x="11650" y="0"/>
                    <a:pt x="11650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6"/>
            <p:cNvSpPr/>
            <p:nvPr/>
          </p:nvSpPr>
          <p:spPr>
            <a:xfrm>
              <a:off x="6902700" y="4182875"/>
              <a:ext cx="212825" cy="785450"/>
            </a:xfrm>
            <a:custGeom>
              <a:avLst/>
              <a:gdLst/>
              <a:ahLst/>
              <a:cxnLst/>
              <a:rect l="l" t="t" r="r" b="b"/>
              <a:pathLst>
                <a:path w="8513" h="31418" extrusionOk="0">
                  <a:moveTo>
                    <a:pt x="0" y="1"/>
                  </a:moveTo>
                  <a:cubicBezTo>
                    <a:pt x="0" y="1"/>
                    <a:pt x="3648" y="11758"/>
                    <a:pt x="3851" y="12264"/>
                  </a:cubicBezTo>
                  <a:cubicBezTo>
                    <a:pt x="4055" y="12770"/>
                    <a:pt x="2939" y="15406"/>
                    <a:pt x="3142" y="16116"/>
                  </a:cubicBezTo>
                  <a:cubicBezTo>
                    <a:pt x="3344" y="16825"/>
                    <a:pt x="7803" y="31418"/>
                    <a:pt x="7803" y="31418"/>
                  </a:cubicBezTo>
                  <a:lnTo>
                    <a:pt x="8512" y="31216"/>
                  </a:lnTo>
                  <a:lnTo>
                    <a:pt x="8412" y="16520"/>
                  </a:lnTo>
                  <a:cubicBezTo>
                    <a:pt x="8412" y="16520"/>
                    <a:pt x="7093" y="13278"/>
                    <a:pt x="6994" y="12973"/>
                  </a:cubicBezTo>
                  <a:cubicBezTo>
                    <a:pt x="6892" y="12669"/>
                    <a:pt x="7904" y="204"/>
                    <a:pt x="7904" y="2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6"/>
            <p:cNvSpPr/>
            <p:nvPr/>
          </p:nvSpPr>
          <p:spPr>
            <a:xfrm>
              <a:off x="6832650" y="4140250"/>
              <a:ext cx="267675" cy="413425"/>
            </a:xfrm>
            <a:custGeom>
              <a:avLst/>
              <a:gdLst/>
              <a:ahLst/>
              <a:cxnLst/>
              <a:rect l="l" t="t" r="r" b="b"/>
              <a:pathLst>
                <a:path w="10707" h="16537" extrusionOk="0">
                  <a:moveTo>
                    <a:pt x="1" y="0"/>
                  </a:moveTo>
                  <a:cubicBezTo>
                    <a:pt x="1" y="0"/>
                    <a:pt x="6450" y="13463"/>
                    <a:pt x="6653" y="13969"/>
                  </a:cubicBezTo>
                  <a:cubicBezTo>
                    <a:pt x="6758" y="14234"/>
                    <a:pt x="6506" y="15080"/>
                    <a:pt x="6268" y="15928"/>
                  </a:cubicBezTo>
                  <a:cubicBezTo>
                    <a:pt x="6773" y="15378"/>
                    <a:pt x="7343" y="15054"/>
                    <a:pt x="7961" y="15014"/>
                  </a:cubicBezTo>
                  <a:cubicBezTo>
                    <a:pt x="8003" y="15012"/>
                    <a:pt x="8045" y="15010"/>
                    <a:pt x="8087" y="15010"/>
                  </a:cubicBezTo>
                  <a:cubicBezTo>
                    <a:pt x="8950" y="15010"/>
                    <a:pt x="9789" y="15568"/>
                    <a:pt x="10529" y="16536"/>
                  </a:cubicBezTo>
                  <a:cubicBezTo>
                    <a:pt x="10192" y="15697"/>
                    <a:pt x="9845" y="14829"/>
                    <a:pt x="9796" y="14678"/>
                  </a:cubicBezTo>
                  <a:cubicBezTo>
                    <a:pt x="9694" y="14374"/>
                    <a:pt x="10706" y="1909"/>
                    <a:pt x="10706" y="190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6"/>
            <p:cNvSpPr/>
            <p:nvPr/>
          </p:nvSpPr>
          <p:spPr>
            <a:xfrm>
              <a:off x="7069900" y="4932625"/>
              <a:ext cx="121675" cy="76250"/>
            </a:xfrm>
            <a:custGeom>
              <a:avLst/>
              <a:gdLst/>
              <a:ahLst/>
              <a:cxnLst/>
              <a:rect l="l" t="t" r="r" b="b"/>
              <a:pathLst>
                <a:path w="4867" h="3050" extrusionOk="0">
                  <a:moveTo>
                    <a:pt x="1194" y="0"/>
                  </a:moveTo>
                  <a:cubicBezTo>
                    <a:pt x="1166" y="0"/>
                    <a:pt x="1139" y="3"/>
                    <a:pt x="1115" y="9"/>
                  </a:cubicBezTo>
                  <a:cubicBezTo>
                    <a:pt x="306" y="212"/>
                    <a:pt x="1" y="3050"/>
                    <a:pt x="1" y="3050"/>
                  </a:cubicBezTo>
                  <a:lnTo>
                    <a:pt x="4866" y="3050"/>
                  </a:lnTo>
                  <a:cubicBezTo>
                    <a:pt x="4866" y="3050"/>
                    <a:pt x="2100" y="0"/>
                    <a:pt x="1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6"/>
            <p:cNvSpPr/>
            <p:nvPr/>
          </p:nvSpPr>
          <p:spPr>
            <a:xfrm>
              <a:off x="6499825" y="3966475"/>
              <a:ext cx="626250" cy="441925"/>
            </a:xfrm>
            <a:custGeom>
              <a:avLst/>
              <a:gdLst/>
              <a:ahLst/>
              <a:cxnLst/>
              <a:rect l="l" t="t" r="r" b="b"/>
              <a:pathLst>
                <a:path w="25050" h="17677" extrusionOk="0">
                  <a:moveTo>
                    <a:pt x="5133" y="0"/>
                  </a:moveTo>
                  <a:cubicBezTo>
                    <a:pt x="2431" y="2297"/>
                    <a:pt x="0" y="14738"/>
                    <a:pt x="0" y="14738"/>
                  </a:cubicBezTo>
                  <a:cubicBezTo>
                    <a:pt x="6423" y="14878"/>
                    <a:pt x="16579" y="15036"/>
                    <a:pt x="24426" y="17676"/>
                  </a:cubicBezTo>
                  <a:cubicBezTo>
                    <a:pt x="25050" y="9223"/>
                    <a:pt x="22588" y="1255"/>
                    <a:pt x="22588" y="1255"/>
                  </a:cubicBezTo>
                  <a:lnTo>
                    <a:pt x="51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6"/>
            <p:cNvSpPr/>
            <p:nvPr/>
          </p:nvSpPr>
          <p:spPr>
            <a:xfrm>
              <a:off x="6499825" y="3948650"/>
              <a:ext cx="626250" cy="459750"/>
            </a:xfrm>
            <a:custGeom>
              <a:avLst/>
              <a:gdLst/>
              <a:ahLst/>
              <a:cxnLst/>
              <a:rect l="l" t="t" r="r" b="b"/>
              <a:pathLst>
                <a:path w="25050" h="18390" extrusionOk="0">
                  <a:moveTo>
                    <a:pt x="4941" y="1"/>
                  </a:moveTo>
                  <a:cubicBezTo>
                    <a:pt x="2239" y="2299"/>
                    <a:pt x="0" y="15451"/>
                    <a:pt x="0" y="15451"/>
                  </a:cubicBezTo>
                  <a:cubicBezTo>
                    <a:pt x="321" y="15459"/>
                    <a:pt x="654" y="15465"/>
                    <a:pt x="993" y="15473"/>
                  </a:cubicBezTo>
                  <a:cubicBezTo>
                    <a:pt x="1642" y="12063"/>
                    <a:pt x="3722" y="5515"/>
                    <a:pt x="4317" y="4543"/>
                  </a:cubicBezTo>
                  <a:cubicBezTo>
                    <a:pt x="4723" y="3880"/>
                    <a:pt x="9009" y="3373"/>
                    <a:pt x="12956" y="3373"/>
                  </a:cubicBezTo>
                  <a:cubicBezTo>
                    <a:pt x="15730" y="3373"/>
                    <a:pt x="18336" y="3623"/>
                    <a:pt x="19308" y="4245"/>
                  </a:cubicBezTo>
                  <a:cubicBezTo>
                    <a:pt x="20401" y="4945"/>
                    <a:pt x="22529" y="12223"/>
                    <a:pt x="22704" y="17860"/>
                  </a:cubicBezTo>
                  <a:cubicBezTo>
                    <a:pt x="23287" y="18026"/>
                    <a:pt x="23864" y="18201"/>
                    <a:pt x="24426" y="18389"/>
                  </a:cubicBezTo>
                  <a:cubicBezTo>
                    <a:pt x="25050" y="9936"/>
                    <a:pt x="23038" y="1657"/>
                    <a:pt x="23038" y="1657"/>
                  </a:cubicBezTo>
                  <a:lnTo>
                    <a:pt x="49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6"/>
            <p:cNvSpPr/>
            <p:nvPr/>
          </p:nvSpPr>
          <p:spPr>
            <a:xfrm>
              <a:off x="6361225" y="3394725"/>
              <a:ext cx="441425" cy="236425"/>
            </a:xfrm>
            <a:custGeom>
              <a:avLst/>
              <a:gdLst/>
              <a:ahLst/>
              <a:cxnLst/>
              <a:rect l="l" t="t" r="r" b="b"/>
              <a:pathLst>
                <a:path w="17657" h="9457" extrusionOk="0">
                  <a:moveTo>
                    <a:pt x="17049" y="0"/>
                  </a:moveTo>
                  <a:cubicBezTo>
                    <a:pt x="15441" y="0"/>
                    <a:pt x="1092" y="4105"/>
                    <a:pt x="928" y="4228"/>
                  </a:cubicBezTo>
                  <a:cubicBezTo>
                    <a:pt x="0" y="4914"/>
                    <a:pt x="1694" y="8266"/>
                    <a:pt x="2736" y="9021"/>
                  </a:cubicBezTo>
                  <a:cubicBezTo>
                    <a:pt x="3195" y="9354"/>
                    <a:pt x="4867" y="9456"/>
                    <a:pt x="6663" y="9456"/>
                  </a:cubicBezTo>
                  <a:cubicBezTo>
                    <a:pt x="8941" y="9456"/>
                    <a:pt x="11419" y="9291"/>
                    <a:pt x="11869" y="9222"/>
                  </a:cubicBezTo>
                  <a:cubicBezTo>
                    <a:pt x="12675" y="9098"/>
                    <a:pt x="17657" y="412"/>
                    <a:pt x="17183" y="24"/>
                  </a:cubicBezTo>
                  <a:cubicBezTo>
                    <a:pt x="17164" y="8"/>
                    <a:pt x="17118" y="0"/>
                    <a:pt x="17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6"/>
            <p:cNvSpPr/>
            <p:nvPr/>
          </p:nvSpPr>
          <p:spPr>
            <a:xfrm>
              <a:off x="6361675" y="3483075"/>
              <a:ext cx="169075" cy="140825"/>
            </a:xfrm>
            <a:custGeom>
              <a:avLst/>
              <a:gdLst/>
              <a:ahLst/>
              <a:cxnLst/>
              <a:rect l="l" t="t" r="r" b="b"/>
              <a:pathLst>
                <a:path w="6763" h="5633" extrusionOk="0">
                  <a:moveTo>
                    <a:pt x="2404" y="1"/>
                  </a:moveTo>
                  <a:cubicBezTo>
                    <a:pt x="966" y="1"/>
                    <a:pt x="0" y="1047"/>
                    <a:pt x="898" y="2181"/>
                  </a:cubicBezTo>
                  <a:lnTo>
                    <a:pt x="1693" y="4669"/>
                  </a:lnTo>
                  <a:cubicBezTo>
                    <a:pt x="1693" y="4669"/>
                    <a:pt x="3302" y="5633"/>
                    <a:pt x="4689" y="5633"/>
                  </a:cubicBezTo>
                  <a:cubicBezTo>
                    <a:pt x="5270" y="5633"/>
                    <a:pt x="5812" y="5464"/>
                    <a:pt x="6181" y="4986"/>
                  </a:cubicBezTo>
                  <a:cubicBezTo>
                    <a:pt x="6763" y="4234"/>
                    <a:pt x="5593" y="992"/>
                    <a:pt x="3593" y="230"/>
                  </a:cubicBezTo>
                  <a:lnTo>
                    <a:pt x="3593" y="228"/>
                  </a:lnTo>
                  <a:cubicBezTo>
                    <a:pt x="3181" y="71"/>
                    <a:pt x="2776" y="1"/>
                    <a:pt x="2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6"/>
            <p:cNvSpPr/>
            <p:nvPr/>
          </p:nvSpPr>
          <p:spPr>
            <a:xfrm>
              <a:off x="6407450" y="3494375"/>
              <a:ext cx="339350" cy="136775"/>
            </a:xfrm>
            <a:custGeom>
              <a:avLst/>
              <a:gdLst/>
              <a:ahLst/>
              <a:cxnLst/>
              <a:rect l="l" t="t" r="r" b="b"/>
              <a:pathLst>
                <a:path w="13574" h="5471" extrusionOk="0">
                  <a:moveTo>
                    <a:pt x="13573" y="1"/>
                  </a:moveTo>
                  <a:lnTo>
                    <a:pt x="13573" y="1"/>
                  </a:lnTo>
                  <a:cubicBezTo>
                    <a:pt x="12014" y="1493"/>
                    <a:pt x="9375" y="2832"/>
                    <a:pt x="6229" y="3565"/>
                  </a:cubicBezTo>
                  <a:cubicBezTo>
                    <a:pt x="4652" y="3933"/>
                    <a:pt x="3122" y="4107"/>
                    <a:pt x="1728" y="4107"/>
                  </a:cubicBezTo>
                  <a:cubicBezTo>
                    <a:pt x="1124" y="4107"/>
                    <a:pt x="546" y="4074"/>
                    <a:pt x="1" y="4011"/>
                  </a:cubicBezTo>
                  <a:lnTo>
                    <a:pt x="1" y="4011"/>
                  </a:lnTo>
                  <a:cubicBezTo>
                    <a:pt x="302" y="4466"/>
                    <a:pt x="617" y="4838"/>
                    <a:pt x="887" y="5035"/>
                  </a:cubicBezTo>
                  <a:cubicBezTo>
                    <a:pt x="1346" y="5368"/>
                    <a:pt x="3018" y="5470"/>
                    <a:pt x="4814" y="5470"/>
                  </a:cubicBezTo>
                  <a:cubicBezTo>
                    <a:pt x="7092" y="5470"/>
                    <a:pt x="9570" y="5305"/>
                    <a:pt x="10020" y="5236"/>
                  </a:cubicBezTo>
                  <a:cubicBezTo>
                    <a:pt x="10467" y="5168"/>
                    <a:pt x="12201" y="2461"/>
                    <a:pt x="13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6"/>
            <p:cNvSpPr/>
            <p:nvPr/>
          </p:nvSpPr>
          <p:spPr>
            <a:xfrm>
              <a:off x="6988600" y="3408200"/>
              <a:ext cx="357700" cy="352550"/>
            </a:xfrm>
            <a:custGeom>
              <a:avLst/>
              <a:gdLst/>
              <a:ahLst/>
              <a:cxnLst/>
              <a:rect l="l" t="t" r="r" b="b"/>
              <a:pathLst>
                <a:path w="14308" h="14102" extrusionOk="0">
                  <a:moveTo>
                    <a:pt x="607" y="1"/>
                  </a:moveTo>
                  <a:cubicBezTo>
                    <a:pt x="601" y="1"/>
                    <a:pt x="595" y="1"/>
                    <a:pt x="591" y="3"/>
                  </a:cubicBezTo>
                  <a:cubicBezTo>
                    <a:pt x="1" y="165"/>
                    <a:pt x="1033" y="10125"/>
                    <a:pt x="1718" y="10564"/>
                  </a:cubicBezTo>
                  <a:cubicBezTo>
                    <a:pt x="2378" y="10986"/>
                    <a:pt x="8399" y="14101"/>
                    <a:pt x="9977" y="14101"/>
                  </a:cubicBezTo>
                  <a:cubicBezTo>
                    <a:pt x="10039" y="14101"/>
                    <a:pt x="10095" y="14096"/>
                    <a:pt x="10143" y="14086"/>
                  </a:cubicBezTo>
                  <a:cubicBezTo>
                    <a:pt x="11401" y="13818"/>
                    <a:pt x="14307" y="11442"/>
                    <a:pt x="13739" y="10436"/>
                  </a:cubicBezTo>
                  <a:cubicBezTo>
                    <a:pt x="13633" y="10253"/>
                    <a:pt x="137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6988600" y="3408200"/>
              <a:ext cx="357700" cy="352550"/>
            </a:xfrm>
            <a:custGeom>
              <a:avLst/>
              <a:gdLst/>
              <a:ahLst/>
              <a:cxnLst/>
              <a:rect l="l" t="t" r="r" b="b"/>
              <a:pathLst>
                <a:path w="14308" h="14102" extrusionOk="0">
                  <a:moveTo>
                    <a:pt x="607" y="1"/>
                  </a:moveTo>
                  <a:cubicBezTo>
                    <a:pt x="601" y="1"/>
                    <a:pt x="595" y="1"/>
                    <a:pt x="591" y="3"/>
                  </a:cubicBezTo>
                  <a:cubicBezTo>
                    <a:pt x="1" y="165"/>
                    <a:pt x="1033" y="10125"/>
                    <a:pt x="1718" y="10564"/>
                  </a:cubicBezTo>
                  <a:cubicBezTo>
                    <a:pt x="2378" y="10986"/>
                    <a:pt x="8399" y="14101"/>
                    <a:pt x="9977" y="14101"/>
                  </a:cubicBezTo>
                  <a:cubicBezTo>
                    <a:pt x="10039" y="14101"/>
                    <a:pt x="10095" y="14096"/>
                    <a:pt x="10143" y="14086"/>
                  </a:cubicBezTo>
                  <a:cubicBezTo>
                    <a:pt x="11401" y="13818"/>
                    <a:pt x="14307" y="11442"/>
                    <a:pt x="13739" y="10436"/>
                  </a:cubicBezTo>
                  <a:cubicBezTo>
                    <a:pt x="13732" y="10425"/>
                    <a:pt x="13678" y="10376"/>
                    <a:pt x="13587" y="10294"/>
                  </a:cubicBezTo>
                  <a:cubicBezTo>
                    <a:pt x="12813" y="10671"/>
                    <a:pt x="11776" y="10903"/>
                    <a:pt x="10635" y="10903"/>
                  </a:cubicBezTo>
                  <a:cubicBezTo>
                    <a:pt x="8241" y="10903"/>
                    <a:pt x="6302" y="9892"/>
                    <a:pt x="6302" y="8644"/>
                  </a:cubicBezTo>
                  <a:cubicBezTo>
                    <a:pt x="6302" y="7676"/>
                    <a:pt x="7468" y="6854"/>
                    <a:pt x="9104" y="6531"/>
                  </a:cubicBezTo>
                  <a:cubicBezTo>
                    <a:pt x="5509" y="3567"/>
                    <a:pt x="106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6579050" y="3403700"/>
              <a:ext cx="527575" cy="633625"/>
            </a:xfrm>
            <a:custGeom>
              <a:avLst/>
              <a:gdLst/>
              <a:ahLst/>
              <a:cxnLst/>
              <a:rect l="l" t="t" r="r" b="b"/>
              <a:pathLst>
                <a:path w="21103" h="25345" extrusionOk="0">
                  <a:moveTo>
                    <a:pt x="9515" y="1"/>
                  </a:moveTo>
                  <a:cubicBezTo>
                    <a:pt x="7843" y="1"/>
                    <a:pt x="6497" y="197"/>
                    <a:pt x="6089" y="528"/>
                  </a:cubicBezTo>
                  <a:cubicBezTo>
                    <a:pt x="2912" y="3095"/>
                    <a:pt x="1" y="20980"/>
                    <a:pt x="1298" y="22981"/>
                  </a:cubicBezTo>
                  <a:cubicBezTo>
                    <a:pt x="2435" y="24736"/>
                    <a:pt x="6378" y="25345"/>
                    <a:pt x="10312" y="25345"/>
                  </a:cubicBezTo>
                  <a:cubicBezTo>
                    <a:pt x="14559" y="25345"/>
                    <a:pt x="18795" y="24635"/>
                    <a:pt x="19482" y="23892"/>
                  </a:cubicBezTo>
                  <a:cubicBezTo>
                    <a:pt x="21103" y="22134"/>
                    <a:pt x="20611" y="5880"/>
                    <a:pt x="18450" y="2638"/>
                  </a:cubicBezTo>
                  <a:cubicBezTo>
                    <a:pt x="17179" y="732"/>
                    <a:pt x="12740" y="1"/>
                    <a:pt x="95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6595400" y="3400400"/>
              <a:ext cx="635000" cy="274150"/>
            </a:xfrm>
            <a:custGeom>
              <a:avLst/>
              <a:gdLst/>
              <a:ahLst/>
              <a:cxnLst/>
              <a:rect l="l" t="t" r="r" b="b"/>
              <a:pathLst>
                <a:path w="25400" h="10966" extrusionOk="0">
                  <a:moveTo>
                    <a:pt x="9510" y="0"/>
                  </a:moveTo>
                  <a:cubicBezTo>
                    <a:pt x="4320" y="0"/>
                    <a:pt x="1" y="1591"/>
                    <a:pt x="1" y="1591"/>
                  </a:cubicBezTo>
                  <a:cubicBezTo>
                    <a:pt x="1218" y="5375"/>
                    <a:pt x="8596" y="10181"/>
                    <a:pt x="8596" y="10181"/>
                  </a:cubicBezTo>
                  <a:lnTo>
                    <a:pt x="10854" y="6695"/>
                  </a:lnTo>
                  <a:lnTo>
                    <a:pt x="12862" y="10965"/>
                  </a:lnTo>
                  <a:cubicBezTo>
                    <a:pt x="12933" y="10965"/>
                    <a:pt x="13003" y="10965"/>
                    <a:pt x="13074" y="10965"/>
                  </a:cubicBezTo>
                  <a:cubicBezTo>
                    <a:pt x="20851" y="10965"/>
                    <a:pt x="25399" y="7311"/>
                    <a:pt x="25399" y="7311"/>
                  </a:cubicBezTo>
                  <a:cubicBezTo>
                    <a:pt x="25399" y="7311"/>
                    <a:pt x="21214" y="3555"/>
                    <a:pt x="14338" y="519"/>
                  </a:cubicBezTo>
                  <a:cubicBezTo>
                    <a:pt x="12713" y="145"/>
                    <a:pt x="11072" y="0"/>
                    <a:pt x="9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6596675" y="3433225"/>
              <a:ext cx="525925" cy="633350"/>
            </a:xfrm>
            <a:custGeom>
              <a:avLst/>
              <a:gdLst/>
              <a:ahLst/>
              <a:cxnLst/>
              <a:rect l="l" t="t" r="r" b="b"/>
              <a:pathLst>
                <a:path w="21037" h="25334" extrusionOk="0">
                  <a:moveTo>
                    <a:pt x="15757" y="1"/>
                  </a:moveTo>
                  <a:lnTo>
                    <a:pt x="15757" y="1"/>
                  </a:lnTo>
                  <a:cubicBezTo>
                    <a:pt x="18021" y="4866"/>
                    <a:pt x="18887" y="12815"/>
                    <a:pt x="18535" y="16160"/>
                  </a:cubicBezTo>
                  <a:cubicBezTo>
                    <a:pt x="18086" y="20438"/>
                    <a:pt x="14528" y="22794"/>
                    <a:pt x="10146" y="22794"/>
                  </a:cubicBezTo>
                  <a:cubicBezTo>
                    <a:pt x="9521" y="22794"/>
                    <a:pt x="8879" y="22746"/>
                    <a:pt x="8227" y="22649"/>
                  </a:cubicBezTo>
                  <a:lnTo>
                    <a:pt x="8227" y="22647"/>
                  </a:lnTo>
                  <a:cubicBezTo>
                    <a:pt x="4096" y="22031"/>
                    <a:pt x="1624" y="20999"/>
                    <a:pt x="302" y="18599"/>
                  </a:cubicBezTo>
                  <a:lnTo>
                    <a:pt x="302" y="18599"/>
                  </a:lnTo>
                  <a:cubicBezTo>
                    <a:pt x="230" y="20197"/>
                    <a:pt x="0" y="21527"/>
                    <a:pt x="367" y="21889"/>
                  </a:cubicBezTo>
                  <a:cubicBezTo>
                    <a:pt x="2631" y="24123"/>
                    <a:pt x="7626" y="25334"/>
                    <a:pt x="11959" y="25334"/>
                  </a:cubicBezTo>
                  <a:cubicBezTo>
                    <a:pt x="15480" y="25334"/>
                    <a:pt x="18563" y="24534"/>
                    <a:pt x="19389" y="22836"/>
                  </a:cubicBezTo>
                  <a:cubicBezTo>
                    <a:pt x="21037" y="19446"/>
                    <a:pt x="19906" y="4699"/>
                    <a:pt x="17745" y="1456"/>
                  </a:cubicBezTo>
                  <a:cubicBezTo>
                    <a:pt x="17347" y="861"/>
                    <a:pt x="16638" y="381"/>
                    <a:pt x="15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6599900" y="3378600"/>
              <a:ext cx="616150" cy="273100"/>
            </a:xfrm>
            <a:custGeom>
              <a:avLst/>
              <a:gdLst/>
              <a:ahLst/>
              <a:cxnLst/>
              <a:rect l="l" t="t" r="r" b="b"/>
              <a:pathLst>
                <a:path w="24646" h="10924" extrusionOk="0">
                  <a:moveTo>
                    <a:pt x="9850" y="0"/>
                  </a:moveTo>
                  <a:cubicBezTo>
                    <a:pt x="4461" y="0"/>
                    <a:pt x="1" y="2104"/>
                    <a:pt x="1" y="2104"/>
                  </a:cubicBezTo>
                  <a:cubicBezTo>
                    <a:pt x="1216" y="5888"/>
                    <a:pt x="8228" y="10111"/>
                    <a:pt x="8228" y="10111"/>
                  </a:cubicBezTo>
                  <a:lnTo>
                    <a:pt x="10795" y="6599"/>
                  </a:lnTo>
                  <a:lnTo>
                    <a:pt x="12889" y="10922"/>
                  </a:lnTo>
                  <a:cubicBezTo>
                    <a:pt x="12962" y="10923"/>
                    <a:pt x="13035" y="10923"/>
                    <a:pt x="13108" y="10923"/>
                  </a:cubicBezTo>
                  <a:cubicBezTo>
                    <a:pt x="20866" y="10923"/>
                    <a:pt x="24646" y="7410"/>
                    <a:pt x="24646" y="7410"/>
                  </a:cubicBezTo>
                  <a:cubicBezTo>
                    <a:pt x="24646" y="7410"/>
                    <a:pt x="22099" y="2327"/>
                    <a:pt x="13970" y="451"/>
                  </a:cubicBezTo>
                  <a:cubicBezTo>
                    <a:pt x="12575" y="129"/>
                    <a:pt x="11184" y="0"/>
                    <a:pt x="98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6749400" y="3392250"/>
              <a:ext cx="296500" cy="116275"/>
            </a:xfrm>
            <a:custGeom>
              <a:avLst/>
              <a:gdLst/>
              <a:ahLst/>
              <a:cxnLst/>
              <a:rect l="l" t="t" r="r" b="b"/>
              <a:pathLst>
                <a:path w="11860" h="4651" extrusionOk="0">
                  <a:moveTo>
                    <a:pt x="2844" y="1"/>
                  </a:moveTo>
                  <a:cubicBezTo>
                    <a:pt x="1759" y="1"/>
                    <a:pt x="955" y="64"/>
                    <a:pt x="754" y="177"/>
                  </a:cubicBezTo>
                  <a:cubicBezTo>
                    <a:pt x="0" y="601"/>
                    <a:pt x="4992" y="4651"/>
                    <a:pt x="4992" y="4651"/>
                  </a:cubicBezTo>
                  <a:cubicBezTo>
                    <a:pt x="4992" y="4651"/>
                    <a:pt x="11859" y="2488"/>
                    <a:pt x="11491" y="1684"/>
                  </a:cubicBezTo>
                  <a:cubicBezTo>
                    <a:pt x="10938" y="476"/>
                    <a:pt x="5828" y="1"/>
                    <a:pt x="2844" y="1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6761075" y="3391575"/>
              <a:ext cx="276000" cy="108225"/>
            </a:xfrm>
            <a:custGeom>
              <a:avLst/>
              <a:gdLst/>
              <a:ahLst/>
              <a:cxnLst/>
              <a:rect l="l" t="t" r="r" b="b"/>
              <a:pathLst>
                <a:path w="11040" h="4329" extrusionOk="0">
                  <a:moveTo>
                    <a:pt x="2652" y="1"/>
                  </a:moveTo>
                  <a:cubicBezTo>
                    <a:pt x="1639" y="1"/>
                    <a:pt x="889" y="59"/>
                    <a:pt x="701" y="165"/>
                  </a:cubicBezTo>
                  <a:cubicBezTo>
                    <a:pt x="0" y="558"/>
                    <a:pt x="4648" y="4329"/>
                    <a:pt x="4648" y="4329"/>
                  </a:cubicBezTo>
                  <a:cubicBezTo>
                    <a:pt x="4648" y="4329"/>
                    <a:pt x="11040" y="2316"/>
                    <a:pt x="10699" y="1567"/>
                  </a:cubicBezTo>
                  <a:cubicBezTo>
                    <a:pt x="10184" y="442"/>
                    <a:pt x="5431" y="1"/>
                    <a:pt x="2652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6880075" y="3312950"/>
              <a:ext cx="144550" cy="133175"/>
            </a:xfrm>
            <a:custGeom>
              <a:avLst/>
              <a:gdLst/>
              <a:ahLst/>
              <a:cxnLst/>
              <a:rect l="l" t="t" r="r" b="b"/>
              <a:pathLst>
                <a:path w="5782" h="5327" extrusionOk="0">
                  <a:moveTo>
                    <a:pt x="5782" y="0"/>
                  </a:moveTo>
                  <a:lnTo>
                    <a:pt x="2920" y="382"/>
                  </a:lnTo>
                  <a:lnTo>
                    <a:pt x="1" y="5326"/>
                  </a:lnTo>
                  <a:lnTo>
                    <a:pt x="5651" y="4668"/>
                  </a:lnTo>
                  <a:lnTo>
                    <a:pt x="5782" y="0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6295275" y="3467125"/>
              <a:ext cx="191550" cy="173875"/>
            </a:xfrm>
            <a:custGeom>
              <a:avLst/>
              <a:gdLst/>
              <a:ahLst/>
              <a:cxnLst/>
              <a:rect l="l" t="t" r="r" b="b"/>
              <a:pathLst>
                <a:path w="7662" h="6955" extrusionOk="0">
                  <a:moveTo>
                    <a:pt x="4132" y="0"/>
                  </a:moveTo>
                  <a:cubicBezTo>
                    <a:pt x="2116" y="0"/>
                    <a:pt x="0" y="1531"/>
                    <a:pt x="977" y="2975"/>
                  </a:cubicBezTo>
                  <a:lnTo>
                    <a:pt x="1683" y="6082"/>
                  </a:lnTo>
                  <a:cubicBezTo>
                    <a:pt x="1683" y="6082"/>
                    <a:pt x="2736" y="6954"/>
                    <a:pt x="4260" y="6954"/>
                  </a:cubicBezTo>
                  <a:cubicBezTo>
                    <a:pt x="4965" y="6954"/>
                    <a:pt x="5770" y="6768"/>
                    <a:pt x="6619" y="6222"/>
                  </a:cubicBezTo>
                  <a:cubicBezTo>
                    <a:pt x="7661" y="5552"/>
                    <a:pt x="7523" y="1012"/>
                    <a:pt x="5305" y="198"/>
                  </a:cubicBezTo>
                  <a:cubicBezTo>
                    <a:pt x="4935" y="62"/>
                    <a:pt x="4536" y="0"/>
                    <a:pt x="4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7140225" y="3636550"/>
              <a:ext cx="244900" cy="151000"/>
            </a:xfrm>
            <a:custGeom>
              <a:avLst/>
              <a:gdLst/>
              <a:ahLst/>
              <a:cxnLst/>
              <a:rect l="l" t="t" r="r" b="b"/>
              <a:pathLst>
                <a:path w="9796" h="6040" extrusionOk="0">
                  <a:moveTo>
                    <a:pt x="6672" y="0"/>
                  </a:moveTo>
                  <a:cubicBezTo>
                    <a:pt x="6586" y="0"/>
                    <a:pt x="6497" y="4"/>
                    <a:pt x="6406" y="11"/>
                  </a:cubicBezTo>
                  <a:cubicBezTo>
                    <a:pt x="4050" y="200"/>
                    <a:pt x="1" y="3732"/>
                    <a:pt x="1791" y="4815"/>
                  </a:cubicBezTo>
                  <a:lnTo>
                    <a:pt x="7723" y="6040"/>
                  </a:lnTo>
                  <a:cubicBezTo>
                    <a:pt x="7723" y="6040"/>
                    <a:pt x="9795" y="4579"/>
                    <a:pt x="9607" y="3355"/>
                  </a:cubicBezTo>
                  <a:cubicBezTo>
                    <a:pt x="9426" y="2179"/>
                    <a:pt x="8810" y="0"/>
                    <a:pt x="6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7169100" y="3636675"/>
              <a:ext cx="216025" cy="150850"/>
            </a:xfrm>
            <a:custGeom>
              <a:avLst/>
              <a:gdLst/>
              <a:ahLst/>
              <a:cxnLst/>
              <a:rect l="l" t="t" r="r" b="b"/>
              <a:pathLst>
                <a:path w="8641" h="6034" extrusionOk="0">
                  <a:moveTo>
                    <a:pt x="5512" y="1"/>
                  </a:moveTo>
                  <a:cubicBezTo>
                    <a:pt x="5461" y="1"/>
                    <a:pt x="5408" y="2"/>
                    <a:pt x="5354" y="5"/>
                  </a:cubicBezTo>
                  <a:cubicBezTo>
                    <a:pt x="5377" y="198"/>
                    <a:pt x="5392" y="393"/>
                    <a:pt x="5392" y="594"/>
                  </a:cubicBezTo>
                  <a:cubicBezTo>
                    <a:pt x="5392" y="2662"/>
                    <a:pt x="4180" y="4339"/>
                    <a:pt x="2684" y="4339"/>
                  </a:cubicBezTo>
                  <a:cubicBezTo>
                    <a:pt x="1847" y="4339"/>
                    <a:pt x="1100" y="3814"/>
                    <a:pt x="603" y="2990"/>
                  </a:cubicBezTo>
                  <a:lnTo>
                    <a:pt x="603" y="2990"/>
                  </a:lnTo>
                  <a:cubicBezTo>
                    <a:pt x="104" y="3732"/>
                    <a:pt x="1" y="4425"/>
                    <a:pt x="636" y="4810"/>
                  </a:cubicBezTo>
                  <a:lnTo>
                    <a:pt x="6568" y="6033"/>
                  </a:lnTo>
                  <a:cubicBezTo>
                    <a:pt x="6568" y="6033"/>
                    <a:pt x="8640" y="4574"/>
                    <a:pt x="8452" y="3350"/>
                  </a:cubicBezTo>
                  <a:cubicBezTo>
                    <a:pt x="8271" y="2173"/>
                    <a:pt x="7652" y="1"/>
                    <a:pt x="5512" y="1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7079050" y="3674600"/>
              <a:ext cx="287275" cy="317775"/>
            </a:xfrm>
            <a:custGeom>
              <a:avLst/>
              <a:gdLst/>
              <a:ahLst/>
              <a:cxnLst/>
              <a:rect l="l" t="t" r="r" b="b"/>
              <a:pathLst>
                <a:path w="11491" h="12711" extrusionOk="0">
                  <a:moveTo>
                    <a:pt x="8636" y="1"/>
                  </a:moveTo>
                  <a:cubicBezTo>
                    <a:pt x="7424" y="1"/>
                    <a:pt x="6021" y="601"/>
                    <a:pt x="5606" y="730"/>
                  </a:cubicBezTo>
                  <a:cubicBezTo>
                    <a:pt x="4566" y="1055"/>
                    <a:pt x="0" y="11616"/>
                    <a:pt x="0" y="11616"/>
                  </a:cubicBezTo>
                  <a:lnTo>
                    <a:pt x="402" y="12711"/>
                  </a:lnTo>
                  <a:cubicBezTo>
                    <a:pt x="2466" y="11587"/>
                    <a:pt x="11490" y="5239"/>
                    <a:pt x="11107" y="3866"/>
                  </a:cubicBezTo>
                  <a:cubicBezTo>
                    <a:pt x="10930" y="3229"/>
                    <a:pt x="10873" y="893"/>
                    <a:pt x="9777" y="260"/>
                  </a:cubicBezTo>
                  <a:cubicBezTo>
                    <a:pt x="9452" y="73"/>
                    <a:pt x="9055" y="1"/>
                    <a:pt x="863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7086775" y="3674600"/>
              <a:ext cx="279550" cy="317775"/>
            </a:xfrm>
            <a:custGeom>
              <a:avLst/>
              <a:gdLst/>
              <a:ahLst/>
              <a:cxnLst/>
              <a:rect l="l" t="t" r="r" b="b"/>
              <a:pathLst>
                <a:path w="11182" h="12711" extrusionOk="0">
                  <a:moveTo>
                    <a:pt x="8327" y="1"/>
                  </a:moveTo>
                  <a:cubicBezTo>
                    <a:pt x="7115" y="1"/>
                    <a:pt x="5712" y="601"/>
                    <a:pt x="5297" y="730"/>
                  </a:cubicBezTo>
                  <a:cubicBezTo>
                    <a:pt x="5110" y="789"/>
                    <a:pt x="4807" y="1183"/>
                    <a:pt x="4437" y="1785"/>
                  </a:cubicBezTo>
                  <a:cubicBezTo>
                    <a:pt x="5307" y="1395"/>
                    <a:pt x="6093" y="1184"/>
                    <a:pt x="6726" y="1184"/>
                  </a:cubicBezTo>
                  <a:cubicBezTo>
                    <a:pt x="7237" y="1184"/>
                    <a:pt x="7649" y="1322"/>
                    <a:pt x="7923" y="1613"/>
                  </a:cubicBezTo>
                  <a:cubicBezTo>
                    <a:pt x="9093" y="2855"/>
                    <a:pt x="7358" y="6390"/>
                    <a:pt x="4047" y="9510"/>
                  </a:cubicBezTo>
                  <a:lnTo>
                    <a:pt x="4047" y="9508"/>
                  </a:lnTo>
                  <a:cubicBezTo>
                    <a:pt x="2687" y="10791"/>
                    <a:pt x="1275" y="11796"/>
                    <a:pt x="1" y="12457"/>
                  </a:cubicBezTo>
                  <a:lnTo>
                    <a:pt x="93" y="12711"/>
                  </a:lnTo>
                  <a:cubicBezTo>
                    <a:pt x="2157" y="11587"/>
                    <a:pt x="11181" y="5239"/>
                    <a:pt x="10798" y="3866"/>
                  </a:cubicBezTo>
                  <a:cubicBezTo>
                    <a:pt x="10621" y="3229"/>
                    <a:pt x="10564" y="891"/>
                    <a:pt x="9468" y="260"/>
                  </a:cubicBezTo>
                  <a:cubicBezTo>
                    <a:pt x="9143" y="73"/>
                    <a:pt x="8746" y="1"/>
                    <a:pt x="8327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6079775" y="3481025"/>
              <a:ext cx="377725" cy="144700"/>
            </a:xfrm>
            <a:custGeom>
              <a:avLst/>
              <a:gdLst/>
              <a:ahLst/>
              <a:cxnLst/>
              <a:rect l="l" t="t" r="r" b="b"/>
              <a:pathLst>
                <a:path w="15109" h="5788" extrusionOk="0">
                  <a:moveTo>
                    <a:pt x="12104" y="1"/>
                  </a:moveTo>
                  <a:cubicBezTo>
                    <a:pt x="10806" y="1"/>
                    <a:pt x="186" y="4083"/>
                    <a:pt x="186" y="4083"/>
                  </a:cubicBezTo>
                  <a:lnTo>
                    <a:pt x="1" y="4809"/>
                  </a:lnTo>
                  <a:lnTo>
                    <a:pt x="2" y="4809"/>
                  </a:lnTo>
                  <a:cubicBezTo>
                    <a:pt x="1557" y="5265"/>
                    <a:pt x="6675" y="5788"/>
                    <a:pt x="10076" y="5788"/>
                  </a:cubicBezTo>
                  <a:cubicBezTo>
                    <a:pt x="11607" y="5788"/>
                    <a:pt x="12790" y="5682"/>
                    <a:pt x="13144" y="5417"/>
                  </a:cubicBezTo>
                  <a:cubicBezTo>
                    <a:pt x="13653" y="5035"/>
                    <a:pt x="15108" y="3841"/>
                    <a:pt x="14779" y="2620"/>
                  </a:cubicBezTo>
                  <a:cubicBezTo>
                    <a:pt x="14399" y="1208"/>
                    <a:pt x="12651" y="47"/>
                    <a:pt x="12146" y="2"/>
                  </a:cubicBezTo>
                  <a:cubicBezTo>
                    <a:pt x="12133" y="1"/>
                    <a:pt x="12119" y="1"/>
                    <a:pt x="12104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6079775" y="3481050"/>
              <a:ext cx="377725" cy="150675"/>
            </a:xfrm>
            <a:custGeom>
              <a:avLst/>
              <a:gdLst/>
              <a:ahLst/>
              <a:cxnLst/>
              <a:rect l="l" t="t" r="r" b="b"/>
              <a:pathLst>
                <a:path w="15109" h="6027" extrusionOk="0">
                  <a:moveTo>
                    <a:pt x="12136" y="1"/>
                  </a:moveTo>
                  <a:cubicBezTo>
                    <a:pt x="12128" y="1"/>
                    <a:pt x="12118" y="1"/>
                    <a:pt x="12112" y="1"/>
                  </a:cubicBezTo>
                  <a:cubicBezTo>
                    <a:pt x="12726" y="483"/>
                    <a:pt x="13372" y="1197"/>
                    <a:pt x="13586" y="1990"/>
                  </a:cubicBezTo>
                  <a:cubicBezTo>
                    <a:pt x="13917" y="3212"/>
                    <a:pt x="12775" y="4705"/>
                    <a:pt x="12266" y="5085"/>
                  </a:cubicBezTo>
                  <a:cubicBezTo>
                    <a:pt x="11969" y="5308"/>
                    <a:pt x="11067" y="5398"/>
                    <a:pt x="9856" y="5398"/>
                  </a:cubicBezTo>
                  <a:cubicBezTo>
                    <a:pt x="7036" y="5398"/>
                    <a:pt x="2538" y="4908"/>
                    <a:pt x="89" y="4462"/>
                  </a:cubicBezTo>
                  <a:lnTo>
                    <a:pt x="1" y="4808"/>
                  </a:lnTo>
                  <a:cubicBezTo>
                    <a:pt x="1669" y="5297"/>
                    <a:pt x="7610" y="6026"/>
                    <a:pt x="11051" y="6026"/>
                  </a:cubicBezTo>
                  <a:cubicBezTo>
                    <a:pt x="12261" y="6026"/>
                    <a:pt x="13162" y="5936"/>
                    <a:pt x="13458" y="5714"/>
                  </a:cubicBezTo>
                  <a:cubicBezTo>
                    <a:pt x="13966" y="5332"/>
                    <a:pt x="15108" y="3840"/>
                    <a:pt x="14779" y="2619"/>
                  </a:cubicBezTo>
                  <a:cubicBezTo>
                    <a:pt x="14399" y="1207"/>
                    <a:pt x="12651" y="46"/>
                    <a:pt x="12146" y="1"/>
                  </a:cubicBezTo>
                  <a:cubicBezTo>
                    <a:pt x="12144" y="1"/>
                    <a:pt x="12140" y="1"/>
                    <a:pt x="12136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6597525" y="3959375"/>
              <a:ext cx="484250" cy="91250"/>
            </a:xfrm>
            <a:custGeom>
              <a:avLst/>
              <a:gdLst/>
              <a:ahLst/>
              <a:cxnLst/>
              <a:rect l="l" t="t" r="r" b="b"/>
              <a:pathLst>
                <a:path w="19370" h="3650" extrusionOk="0">
                  <a:moveTo>
                    <a:pt x="1" y="1"/>
                  </a:moveTo>
                  <a:lnTo>
                    <a:pt x="32" y="723"/>
                  </a:lnTo>
                  <a:cubicBezTo>
                    <a:pt x="32" y="723"/>
                    <a:pt x="7139" y="3649"/>
                    <a:pt x="13252" y="3649"/>
                  </a:cubicBezTo>
                  <a:cubicBezTo>
                    <a:pt x="15586" y="3649"/>
                    <a:pt x="17776" y="3222"/>
                    <a:pt x="19369" y="2042"/>
                  </a:cubicBezTo>
                  <a:lnTo>
                    <a:pt x="19369" y="1665"/>
                  </a:lnTo>
                  <a:cubicBezTo>
                    <a:pt x="19369" y="1665"/>
                    <a:pt x="17432" y="2765"/>
                    <a:pt x="13255" y="2765"/>
                  </a:cubicBezTo>
                  <a:cubicBezTo>
                    <a:pt x="10131" y="2765"/>
                    <a:pt x="5755" y="2150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6990875" y="4001000"/>
              <a:ext cx="90900" cy="44775"/>
            </a:xfrm>
            <a:custGeom>
              <a:avLst/>
              <a:gdLst/>
              <a:ahLst/>
              <a:cxnLst/>
              <a:rect l="l" t="t" r="r" b="b"/>
              <a:pathLst>
                <a:path w="3636" h="1791" extrusionOk="0">
                  <a:moveTo>
                    <a:pt x="3635" y="0"/>
                  </a:moveTo>
                  <a:cubicBezTo>
                    <a:pt x="3635" y="0"/>
                    <a:pt x="2728" y="511"/>
                    <a:pt x="826" y="837"/>
                  </a:cubicBezTo>
                  <a:cubicBezTo>
                    <a:pt x="777" y="1180"/>
                    <a:pt x="488" y="1502"/>
                    <a:pt x="0" y="1791"/>
                  </a:cubicBezTo>
                  <a:cubicBezTo>
                    <a:pt x="1375" y="1565"/>
                    <a:pt x="2626" y="1126"/>
                    <a:pt x="3635" y="377"/>
                  </a:cubicBezTo>
                  <a:lnTo>
                    <a:pt x="3635" y="0"/>
                  </a:ln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6597525" y="3959375"/>
              <a:ext cx="74050" cy="36725"/>
            </a:xfrm>
            <a:custGeom>
              <a:avLst/>
              <a:gdLst/>
              <a:ahLst/>
              <a:cxnLst/>
              <a:rect l="l" t="t" r="r" b="b"/>
              <a:pathLst>
                <a:path w="2962" h="1469" extrusionOk="0">
                  <a:moveTo>
                    <a:pt x="1" y="1"/>
                  </a:moveTo>
                  <a:lnTo>
                    <a:pt x="32" y="723"/>
                  </a:lnTo>
                  <a:cubicBezTo>
                    <a:pt x="32" y="723"/>
                    <a:pt x="810" y="1043"/>
                    <a:pt x="2065" y="1469"/>
                  </a:cubicBezTo>
                  <a:cubicBezTo>
                    <a:pt x="2304" y="1305"/>
                    <a:pt x="2607" y="1151"/>
                    <a:pt x="2961" y="1010"/>
                  </a:cubicBezTo>
                  <a:cubicBezTo>
                    <a:pt x="2016" y="718"/>
                    <a:pt x="1033" y="386"/>
                    <a:pt x="1" y="1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6669325" y="3917600"/>
              <a:ext cx="316675" cy="88900"/>
            </a:xfrm>
            <a:custGeom>
              <a:avLst/>
              <a:gdLst/>
              <a:ahLst/>
              <a:cxnLst/>
              <a:rect l="l" t="t" r="r" b="b"/>
              <a:pathLst>
                <a:path w="12667" h="3556" extrusionOk="0">
                  <a:moveTo>
                    <a:pt x="12542" y="1"/>
                  </a:moveTo>
                  <a:cubicBezTo>
                    <a:pt x="12105" y="1"/>
                    <a:pt x="9810" y="2400"/>
                    <a:pt x="7112" y="2709"/>
                  </a:cubicBezTo>
                  <a:cubicBezTo>
                    <a:pt x="6673" y="2759"/>
                    <a:pt x="6224" y="2781"/>
                    <a:pt x="5777" y="2781"/>
                  </a:cubicBezTo>
                  <a:cubicBezTo>
                    <a:pt x="2867" y="2781"/>
                    <a:pt x="1" y="1860"/>
                    <a:pt x="1" y="1860"/>
                  </a:cubicBezTo>
                  <a:lnTo>
                    <a:pt x="1" y="1860"/>
                  </a:lnTo>
                  <a:cubicBezTo>
                    <a:pt x="1" y="1860"/>
                    <a:pt x="1555" y="3038"/>
                    <a:pt x="3580" y="3415"/>
                  </a:cubicBezTo>
                  <a:cubicBezTo>
                    <a:pt x="4090" y="3510"/>
                    <a:pt x="4662" y="3556"/>
                    <a:pt x="5263" y="3556"/>
                  </a:cubicBezTo>
                  <a:cubicBezTo>
                    <a:pt x="8122" y="3556"/>
                    <a:pt x="11655" y="2512"/>
                    <a:pt x="12433" y="684"/>
                  </a:cubicBezTo>
                  <a:cubicBezTo>
                    <a:pt x="12641" y="194"/>
                    <a:pt x="12667" y="1"/>
                    <a:pt x="12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85725" y="3542625"/>
              <a:ext cx="82475" cy="184850"/>
            </a:xfrm>
            <a:custGeom>
              <a:avLst/>
              <a:gdLst/>
              <a:ahLst/>
              <a:cxnLst/>
              <a:rect l="l" t="t" r="r" b="b"/>
              <a:pathLst>
                <a:path w="3299" h="7394" extrusionOk="0">
                  <a:moveTo>
                    <a:pt x="3299" y="0"/>
                  </a:moveTo>
                  <a:lnTo>
                    <a:pt x="1" y="3487"/>
                  </a:lnTo>
                  <a:lnTo>
                    <a:pt x="1932" y="3862"/>
                  </a:lnTo>
                  <a:lnTo>
                    <a:pt x="1556" y="7394"/>
                  </a:lnTo>
                  <a:cubicBezTo>
                    <a:pt x="2545" y="4615"/>
                    <a:pt x="3299" y="1"/>
                    <a:pt x="3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6766150" y="2993075"/>
              <a:ext cx="405925" cy="353575"/>
            </a:xfrm>
            <a:custGeom>
              <a:avLst/>
              <a:gdLst/>
              <a:ahLst/>
              <a:cxnLst/>
              <a:rect l="l" t="t" r="r" b="b"/>
              <a:pathLst>
                <a:path w="16237" h="14143" extrusionOk="0">
                  <a:moveTo>
                    <a:pt x="7659" y="0"/>
                  </a:moveTo>
                  <a:cubicBezTo>
                    <a:pt x="7640" y="0"/>
                    <a:pt x="7621" y="1"/>
                    <a:pt x="7602" y="1"/>
                  </a:cubicBezTo>
                  <a:cubicBezTo>
                    <a:pt x="6257" y="39"/>
                    <a:pt x="5459" y="1200"/>
                    <a:pt x="5459" y="1200"/>
                  </a:cubicBezTo>
                  <a:cubicBezTo>
                    <a:pt x="5459" y="1200"/>
                    <a:pt x="4401" y="473"/>
                    <a:pt x="3500" y="473"/>
                  </a:cubicBezTo>
                  <a:cubicBezTo>
                    <a:pt x="3345" y="473"/>
                    <a:pt x="3195" y="494"/>
                    <a:pt x="3056" y="545"/>
                  </a:cubicBezTo>
                  <a:cubicBezTo>
                    <a:pt x="2105" y="891"/>
                    <a:pt x="1653" y="1860"/>
                    <a:pt x="1653" y="1860"/>
                  </a:cubicBezTo>
                  <a:cubicBezTo>
                    <a:pt x="1653" y="1860"/>
                    <a:pt x="1324" y="1663"/>
                    <a:pt x="976" y="1663"/>
                  </a:cubicBezTo>
                  <a:cubicBezTo>
                    <a:pt x="650" y="1663"/>
                    <a:pt x="309" y="1836"/>
                    <a:pt x="208" y="2509"/>
                  </a:cubicBezTo>
                  <a:lnTo>
                    <a:pt x="208" y="2508"/>
                  </a:lnTo>
                  <a:lnTo>
                    <a:pt x="208" y="2508"/>
                  </a:lnTo>
                  <a:cubicBezTo>
                    <a:pt x="0" y="3897"/>
                    <a:pt x="2635" y="4889"/>
                    <a:pt x="2635" y="4889"/>
                  </a:cubicBezTo>
                  <a:cubicBezTo>
                    <a:pt x="2635" y="4889"/>
                    <a:pt x="9048" y="7589"/>
                    <a:pt x="7348" y="13015"/>
                  </a:cubicBezTo>
                  <a:lnTo>
                    <a:pt x="9245" y="14142"/>
                  </a:lnTo>
                  <a:cubicBezTo>
                    <a:pt x="10901" y="13498"/>
                    <a:pt x="11407" y="12813"/>
                    <a:pt x="11607" y="10918"/>
                  </a:cubicBezTo>
                  <a:cubicBezTo>
                    <a:pt x="11607" y="10918"/>
                    <a:pt x="11955" y="11435"/>
                    <a:pt x="12422" y="11435"/>
                  </a:cubicBezTo>
                  <a:cubicBezTo>
                    <a:pt x="12558" y="11435"/>
                    <a:pt x="12704" y="11391"/>
                    <a:pt x="12855" y="11277"/>
                  </a:cubicBezTo>
                  <a:cubicBezTo>
                    <a:pt x="12855" y="11277"/>
                    <a:pt x="13052" y="12620"/>
                    <a:pt x="13723" y="12620"/>
                  </a:cubicBezTo>
                  <a:cubicBezTo>
                    <a:pt x="13908" y="12620"/>
                    <a:pt x="14127" y="12519"/>
                    <a:pt x="14389" y="12261"/>
                  </a:cubicBezTo>
                  <a:cubicBezTo>
                    <a:pt x="15604" y="11066"/>
                    <a:pt x="16237" y="7864"/>
                    <a:pt x="14071" y="5520"/>
                  </a:cubicBezTo>
                  <a:cubicBezTo>
                    <a:pt x="14071" y="5520"/>
                    <a:pt x="13994" y="3235"/>
                    <a:pt x="12021" y="3235"/>
                  </a:cubicBezTo>
                  <a:cubicBezTo>
                    <a:pt x="11922" y="3235"/>
                    <a:pt x="11819" y="3241"/>
                    <a:pt x="11710" y="3253"/>
                  </a:cubicBezTo>
                  <a:cubicBezTo>
                    <a:pt x="11710" y="3253"/>
                    <a:pt x="11825" y="897"/>
                    <a:pt x="10515" y="897"/>
                  </a:cubicBezTo>
                  <a:cubicBezTo>
                    <a:pt x="10514" y="897"/>
                    <a:pt x="10514" y="897"/>
                    <a:pt x="10513" y="897"/>
                  </a:cubicBezTo>
                  <a:cubicBezTo>
                    <a:pt x="9585" y="900"/>
                    <a:pt x="9441" y="1266"/>
                    <a:pt x="9441" y="1266"/>
                  </a:cubicBezTo>
                  <a:cubicBezTo>
                    <a:pt x="9441" y="1266"/>
                    <a:pt x="8961" y="0"/>
                    <a:pt x="7659" y="0"/>
                  </a:cubicBezTo>
                  <a:close/>
                </a:path>
              </a:pathLst>
            </a:custGeom>
            <a:solidFill>
              <a:srgbClr val="7F4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6945200" y="3022075"/>
              <a:ext cx="226875" cy="324575"/>
            </a:xfrm>
            <a:custGeom>
              <a:avLst/>
              <a:gdLst/>
              <a:ahLst/>
              <a:cxnLst/>
              <a:rect l="l" t="t" r="r" b="b"/>
              <a:pathLst>
                <a:path w="9075" h="12983" extrusionOk="0">
                  <a:moveTo>
                    <a:pt x="3993" y="1"/>
                  </a:moveTo>
                  <a:cubicBezTo>
                    <a:pt x="4089" y="550"/>
                    <a:pt x="4145" y="1118"/>
                    <a:pt x="4145" y="1705"/>
                  </a:cubicBezTo>
                  <a:cubicBezTo>
                    <a:pt x="4145" y="4994"/>
                    <a:pt x="2227" y="5151"/>
                    <a:pt x="1" y="6193"/>
                  </a:cubicBezTo>
                  <a:cubicBezTo>
                    <a:pt x="218" y="7085"/>
                    <a:pt x="538" y="10728"/>
                    <a:pt x="186" y="11855"/>
                  </a:cubicBezTo>
                  <a:lnTo>
                    <a:pt x="2083" y="12982"/>
                  </a:lnTo>
                  <a:cubicBezTo>
                    <a:pt x="3739" y="12338"/>
                    <a:pt x="4245" y="11653"/>
                    <a:pt x="4445" y="9758"/>
                  </a:cubicBezTo>
                  <a:cubicBezTo>
                    <a:pt x="4445" y="9758"/>
                    <a:pt x="4793" y="10275"/>
                    <a:pt x="5260" y="10275"/>
                  </a:cubicBezTo>
                  <a:cubicBezTo>
                    <a:pt x="5396" y="10275"/>
                    <a:pt x="5542" y="10231"/>
                    <a:pt x="5693" y="10117"/>
                  </a:cubicBezTo>
                  <a:cubicBezTo>
                    <a:pt x="5693" y="10117"/>
                    <a:pt x="5890" y="11460"/>
                    <a:pt x="6561" y="11460"/>
                  </a:cubicBezTo>
                  <a:cubicBezTo>
                    <a:pt x="6745" y="11460"/>
                    <a:pt x="6965" y="11359"/>
                    <a:pt x="7227" y="11101"/>
                  </a:cubicBezTo>
                  <a:cubicBezTo>
                    <a:pt x="8442" y="9906"/>
                    <a:pt x="9075" y="6704"/>
                    <a:pt x="6909" y="4360"/>
                  </a:cubicBezTo>
                  <a:cubicBezTo>
                    <a:pt x="6909" y="4360"/>
                    <a:pt x="6832" y="2075"/>
                    <a:pt x="4859" y="2075"/>
                  </a:cubicBezTo>
                  <a:cubicBezTo>
                    <a:pt x="4760" y="2075"/>
                    <a:pt x="4657" y="2081"/>
                    <a:pt x="4548" y="2093"/>
                  </a:cubicBezTo>
                  <a:cubicBezTo>
                    <a:pt x="4548" y="2093"/>
                    <a:pt x="4617" y="614"/>
                    <a:pt x="3993" y="1"/>
                  </a:cubicBezTo>
                  <a:close/>
                </a:path>
              </a:pathLst>
            </a:custGeom>
            <a:solidFill>
              <a:srgbClr val="682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6787000" y="3090675"/>
              <a:ext cx="235450" cy="222175"/>
            </a:xfrm>
            <a:custGeom>
              <a:avLst/>
              <a:gdLst/>
              <a:ahLst/>
              <a:cxnLst/>
              <a:rect l="l" t="t" r="r" b="b"/>
              <a:pathLst>
                <a:path w="9418" h="8887" extrusionOk="0">
                  <a:moveTo>
                    <a:pt x="4485" y="0"/>
                  </a:moveTo>
                  <a:cubicBezTo>
                    <a:pt x="3458" y="0"/>
                    <a:pt x="2493" y="367"/>
                    <a:pt x="1905" y="1388"/>
                  </a:cubicBezTo>
                  <a:cubicBezTo>
                    <a:pt x="0" y="4706"/>
                    <a:pt x="41" y="7738"/>
                    <a:pt x="41" y="7738"/>
                  </a:cubicBezTo>
                  <a:cubicBezTo>
                    <a:pt x="41" y="7738"/>
                    <a:pt x="2124" y="8887"/>
                    <a:pt x="4158" y="8887"/>
                  </a:cubicBezTo>
                  <a:cubicBezTo>
                    <a:pt x="5630" y="8887"/>
                    <a:pt x="7076" y="8285"/>
                    <a:pt x="7688" y="6211"/>
                  </a:cubicBezTo>
                  <a:cubicBezTo>
                    <a:pt x="8111" y="4784"/>
                    <a:pt x="7865" y="2956"/>
                    <a:pt x="8783" y="2304"/>
                  </a:cubicBezTo>
                  <a:cubicBezTo>
                    <a:pt x="9417" y="1853"/>
                    <a:pt x="6794" y="0"/>
                    <a:pt x="448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6686200" y="3170825"/>
              <a:ext cx="345775" cy="296100"/>
            </a:xfrm>
            <a:custGeom>
              <a:avLst/>
              <a:gdLst/>
              <a:ahLst/>
              <a:cxnLst/>
              <a:rect l="l" t="t" r="r" b="b"/>
              <a:pathLst>
                <a:path w="13831" h="11844" extrusionOk="0">
                  <a:moveTo>
                    <a:pt x="13467" y="1"/>
                  </a:moveTo>
                  <a:cubicBezTo>
                    <a:pt x="13467" y="1"/>
                    <a:pt x="13258" y="1577"/>
                    <a:pt x="11153" y="4055"/>
                  </a:cubicBezTo>
                  <a:cubicBezTo>
                    <a:pt x="10491" y="4836"/>
                    <a:pt x="9552" y="5104"/>
                    <a:pt x="8576" y="5104"/>
                  </a:cubicBezTo>
                  <a:cubicBezTo>
                    <a:pt x="6451" y="5104"/>
                    <a:pt x="4152" y="3836"/>
                    <a:pt x="4152" y="3836"/>
                  </a:cubicBezTo>
                  <a:cubicBezTo>
                    <a:pt x="4152" y="3836"/>
                    <a:pt x="1" y="7330"/>
                    <a:pt x="1576" y="9637"/>
                  </a:cubicBezTo>
                  <a:cubicBezTo>
                    <a:pt x="2463" y="10934"/>
                    <a:pt x="4168" y="11843"/>
                    <a:pt x="6405" y="11843"/>
                  </a:cubicBezTo>
                  <a:cubicBezTo>
                    <a:pt x="8144" y="11843"/>
                    <a:pt x="10204" y="11294"/>
                    <a:pt x="12452" y="9951"/>
                  </a:cubicBezTo>
                  <a:cubicBezTo>
                    <a:pt x="13596" y="9268"/>
                    <a:pt x="13830" y="1285"/>
                    <a:pt x="13830" y="1285"/>
                  </a:cubicBezTo>
                  <a:lnTo>
                    <a:pt x="13467" y="1"/>
                  </a:lnTo>
                  <a:close/>
                </a:path>
              </a:pathLst>
            </a:custGeom>
            <a:solidFill>
              <a:srgbClr val="7F4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6717275" y="3158825"/>
              <a:ext cx="325300" cy="308100"/>
            </a:xfrm>
            <a:custGeom>
              <a:avLst/>
              <a:gdLst/>
              <a:ahLst/>
              <a:cxnLst/>
              <a:rect l="l" t="t" r="r" b="b"/>
              <a:pathLst>
                <a:path w="13012" h="12324" extrusionOk="0">
                  <a:moveTo>
                    <a:pt x="12540" y="1"/>
                  </a:moveTo>
                  <a:cubicBezTo>
                    <a:pt x="12540" y="1"/>
                    <a:pt x="12022" y="189"/>
                    <a:pt x="9910" y="4535"/>
                  </a:cubicBezTo>
                  <a:cubicBezTo>
                    <a:pt x="9886" y="4586"/>
                    <a:pt x="9833" y="4617"/>
                    <a:pt x="9796" y="4658"/>
                  </a:cubicBezTo>
                  <a:cubicBezTo>
                    <a:pt x="9701" y="5007"/>
                    <a:pt x="9594" y="5358"/>
                    <a:pt x="9463" y="5710"/>
                  </a:cubicBezTo>
                  <a:cubicBezTo>
                    <a:pt x="8177" y="9172"/>
                    <a:pt x="5565" y="11503"/>
                    <a:pt x="3220" y="11503"/>
                  </a:cubicBezTo>
                  <a:cubicBezTo>
                    <a:pt x="2825" y="11503"/>
                    <a:pt x="2436" y="11437"/>
                    <a:pt x="2063" y="11298"/>
                  </a:cubicBezTo>
                  <a:cubicBezTo>
                    <a:pt x="1151" y="10959"/>
                    <a:pt x="456" y="10228"/>
                    <a:pt x="1" y="9253"/>
                  </a:cubicBezTo>
                  <a:lnTo>
                    <a:pt x="1" y="9253"/>
                  </a:lnTo>
                  <a:cubicBezTo>
                    <a:pt x="43" y="9552"/>
                    <a:pt x="147" y="9843"/>
                    <a:pt x="333" y="10117"/>
                  </a:cubicBezTo>
                  <a:cubicBezTo>
                    <a:pt x="1220" y="11414"/>
                    <a:pt x="2925" y="12323"/>
                    <a:pt x="5162" y="12323"/>
                  </a:cubicBezTo>
                  <a:cubicBezTo>
                    <a:pt x="6901" y="12323"/>
                    <a:pt x="8961" y="11774"/>
                    <a:pt x="11209" y="10431"/>
                  </a:cubicBezTo>
                  <a:cubicBezTo>
                    <a:pt x="12353" y="9748"/>
                    <a:pt x="13012" y="1603"/>
                    <a:pt x="13012" y="1603"/>
                  </a:cubicBezTo>
                  <a:lnTo>
                    <a:pt x="12540" y="1"/>
                  </a:lnTo>
                  <a:close/>
                </a:path>
              </a:pathLst>
            </a:custGeom>
            <a:solidFill>
              <a:srgbClr val="682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6991550" y="3225775"/>
              <a:ext cx="72250" cy="66175"/>
            </a:xfrm>
            <a:custGeom>
              <a:avLst/>
              <a:gdLst/>
              <a:ahLst/>
              <a:cxnLst/>
              <a:rect l="l" t="t" r="r" b="b"/>
              <a:pathLst>
                <a:path w="2890" h="2647" extrusionOk="0">
                  <a:moveTo>
                    <a:pt x="1218" y="0"/>
                  </a:moveTo>
                  <a:cubicBezTo>
                    <a:pt x="1050" y="0"/>
                    <a:pt x="899" y="37"/>
                    <a:pt x="789" y="118"/>
                  </a:cubicBezTo>
                  <a:cubicBezTo>
                    <a:pt x="332" y="454"/>
                    <a:pt x="1" y="1730"/>
                    <a:pt x="135" y="2396"/>
                  </a:cubicBezTo>
                  <a:cubicBezTo>
                    <a:pt x="171" y="2571"/>
                    <a:pt x="290" y="2646"/>
                    <a:pt x="459" y="2646"/>
                  </a:cubicBezTo>
                  <a:cubicBezTo>
                    <a:pt x="937" y="2646"/>
                    <a:pt x="1810" y="2047"/>
                    <a:pt x="2326" y="1371"/>
                  </a:cubicBezTo>
                  <a:cubicBezTo>
                    <a:pt x="2889" y="633"/>
                    <a:pt x="1913" y="0"/>
                    <a:pt x="1218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7003725" y="3241475"/>
              <a:ext cx="41700" cy="38200"/>
            </a:xfrm>
            <a:custGeom>
              <a:avLst/>
              <a:gdLst/>
              <a:ahLst/>
              <a:cxnLst/>
              <a:rect l="l" t="t" r="r" b="b"/>
              <a:pathLst>
                <a:path w="1668" h="1528" extrusionOk="0">
                  <a:moveTo>
                    <a:pt x="702" y="1"/>
                  </a:moveTo>
                  <a:cubicBezTo>
                    <a:pt x="605" y="1"/>
                    <a:pt x="518" y="22"/>
                    <a:pt x="454" y="68"/>
                  </a:cubicBezTo>
                  <a:cubicBezTo>
                    <a:pt x="191" y="261"/>
                    <a:pt x="0" y="998"/>
                    <a:pt x="77" y="1383"/>
                  </a:cubicBezTo>
                  <a:cubicBezTo>
                    <a:pt x="98" y="1484"/>
                    <a:pt x="167" y="1528"/>
                    <a:pt x="265" y="1528"/>
                  </a:cubicBezTo>
                  <a:cubicBezTo>
                    <a:pt x="540" y="1528"/>
                    <a:pt x="1045" y="1181"/>
                    <a:pt x="1342" y="792"/>
                  </a:cubicBezTo>
                  <a:cubicBezTo>
                    <a:pt x="1667" y="365"/>
                    <a:pt x="1104" y="1"/>
                    <a:pt x="702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7000450" y="3261175"/>
              <a:ext cx="27650" cy="25375"/>
            </a:xfrm>
            <a:custGeom>
              <a:avLst/>
              <a:gdLst/>
              <a:ahLst/>
              <a:cxnLst/>
              <a:rect l="l" t="t" r="r" b="b"/>
              <a:pathLst>
                <a:path w="1106" h="1015" extrusionOk="0">
                  <a:moveTo>
                    <a:pt x="465" y="0"/>
                  </a:moveTo>
                  <a:cubicBezTo>
                    <a:pt x="401" y="0"/>
                    <a:pt x="342" y="14"/>
                    <a:pt x="300" y="45"/>
                  </a:cubicBezTo>
                  <a:lnTo>
                    <a:pt x="302" y="45"/>
                  </a:lnTo>
                  <a:cubicBezTo>
                    <a:pt x="127" y="173"/>
                    <a:pt x="0" y="661"/>
                    <a:pt x="51" y="918"/>
                  </a:cubicBezTo>
                  <a:cubicBezTo>
                    <a:pt x="65" y="985"/>
                    <a:pt x="111" y="1014"/>
                    <a:pt x="175" y="1014"/>
                  </a:cubicBezTo>
                  <a:cubicBezTo>
                    <a:pt x="358" y="1014"/>
                    <a:pt x="693" y="784"/>
                    <a:pt x="890" y="525"/>
                  </a:cubicBezTo>
                  <a:cubicBezTo>
                    <a:pt x="1105" y="242"/>
                    <a:pt x="732" y="0"/>
                    <a:pt x="46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6880725" y="3139650"/>
              <a:ext cx="116500" cy="62075"/>
            </a:xfrm>
            <a:custGeom>
              <a:avLst/>
              <a:gdLst/>
              <a:ahLst/>
              <a:cxnLst/>
              <a:rect l="l" t="t" r="r" b="b"/>
              <a:pathLst>
                <a:path w="4660" h="2483" extrusionOk="0">
                  <a:moveTo>
                    <a:pt x="941" y="1"/>
                  </a:moveTo>
                  <a:cubicBezTo>
                    <a:pt x="523" y="1"/>
                    <a:pt x="0" y="644"/>
                    <a:pt x="198" y="1499"/>
                  </a:cubicBezTo>
                  <a:cubicBezTo>
                    <a:pt x="346" y="2136"/>
                    <a:pt x="1512" y="2483"/>
                    <a:pt x="2529" y="2483"/>
                  </a:cubicBezTo>
                  <a:cubicBezTo>
                    <a:pt x="2996" y="2483"/>
                    <a:pt x="3432" y="2409"/>
                    <a:pt x="3723" y="2257"/>
                  </a:cubicBezTo>
                  <a:cubicBezTo>
                    <a:pt x="4660" y="1767"/>
                    <a:pt x="1475" y="140"/>
                    <a:pt x="1048" y="16"/>
                  </a:cubicBezTo>
                  <a:cubicBezTo>
                    <a:pt x="1013" y="6"/>
                    <a:pt x="978" y="1"/>
                    <a:pt x="941" y="1"/>
                  </a:cubicBezTo>
                  <a:close/>
                </a:path>
              </a:pathLst>
            </a:custGeom>
            <a:solidFill>
              <a:srgbClr val="7F4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6771750" y="3119225"/>
              <a:ext cx="100375" cy="57500"/>
            </a:xfrm>
            <a:custGeom>
              <a:avLst/>
              <a:gdLst/>
              <a:ahLst/>
              <a:cxnLst/>
              <a:rect l="l" t="t" r="r" b="b"/>
              <a:pathLst>
                <a:path w="4015" h="2300" extrusionOk="0">
                  <a:moveTo>
                    <a:pt x="3228" y="0"/>
                  </a:moveTo>
                  <a:cubicBezTo>
                    <a:pt x="3217" y="0"/>
                    <a:pt x="3206" y="1"/>
                    <a:pt x="3195" y="2"/>
                  </a:cubicBezTo>
                  <a:cubicBezTo>
                    <a:pt x="2825" y="52"/>
                    <a:pt x="1" y="1115"/>
                    <a:pt x="728" y="1780"/>
                  </a:cubicBezTo>
                  <a:cubicBezTo>
                    <a:pt x="1085" y="2106"/>
                    <a:pt x="1765" y="2299"/>
                    <a:pt x="2393" y="2299"/>
                  </a:cubicBezTo>
                  <a:cubicBezTo>
                    <a:pt x="3024" y="2299"/>
                    <a:pt x="3602" y="2104"/>
                    <a:pt x="3742" y="1654"/>
                  </a:cubicBezTo>
                  <a:cubicBezTo>
                    <a:pt x="4014" y="781"/>
                    <a:pt x="3590" y="0"/>
                    <a:pt x="3228" y="0"/>
                  </a:cubicBezTo>
                  <a:close/>
                </a:path>
              </a:pathLst>
            </a:custGeom>
            <a:solidFill>
              <a:srgbClr val="7F4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6817300" y="4025150"/>
              <a:ext cx="53175" cy="142750"/>
            </a:xfrm>
            <a:custGeom>
              <a:avLst/>
              <a:gdLst/>
              <a:ahLst/>
              <a:cxnLst/>
              <a:rect l="l" t="t" r="r" b="b"/>
              <a:pathLst>
                <a:path w="2127" h="5710" extrusionOk="0">
                  <a:moveTo>
                    <a:pt x="0" y="1"/>
                  </a:moveTo>
                  <a:cubicBezTo>
                    <a:pt x="1" y="1"/>
                    <a:pt x="1227" y="2021"/>
                    <a:pt x="538" y="4966"/>
                  </a:cubicBezTo>
                  <a:lnTo>
                    <a:pt x="1352" y="5710"/>
                  </a:lnTo>
                  <a:cubicBezTo>
                    <a:pt x="1352" y="5710"/>
                    <a:pt x="2127" y="1089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753825" y="4035200"/>
              <a:ext cx="64025" cy="151475"/>
            </a:xfrm>
            <a:custGeom>
              <a:avLst/>
              <a:gdLst/>
              <a:ahLst/>
              <a:cxnLst/>
              <a:rect l="l" t="t" r="r" b="b"/>
              <a:pathLst>
                <a:path w="2561" h="6059" extrusionOk="0">
                  <a:moveTo>
                    <a:pt x="2561" y="0"/>
                  </a:moveTo>
                  <a:lnTo>
                    <a:pt x="2561" y="0"/>
                  </a:lnTo>
                  <a:cubicBezTo>
                    <a:pt x="0" y="1036"/>
                    <a:pt x="305" y="6058"/>
                    <a:pt x="305" y="6058"/>
                  </a:cubicBezTo>
                  <a:lnTo>
                    <a:pt x="1327" y="5308"/>
                  </a:lnTo>
                  <a:cubicBezTo>
                    <a:pt x="908" y="2096"/>
                    <a:pt x="2561" y="0"/>
                    <a:pt x="25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6797750" y="4015950"/>
              <a:ext cx="36825" cy="32950"/>
            </a:xfrm>
            <a:custGeom>
              <a:avLst/>
              <a:gdLst/>
              <a:ahLst/>
              <a:cxnLst/>
              <a:rect l="l" t="t" r="r" b="b"/>
              <a:pathLst>
                <a:path w="1473" h="1318" extrusionOk="0">
                  <a:moveTo>
                    <a:pt x="737" y="0"/>
                  </a:moveTo>
                  <a:cubicBezTo>
                    <a:pt x="332" y="0"/>
                    <a:pt x="1" y="295"/>
                    <a:pt x="1" y="659"/>
                  </a:cubicBezTo>
                  <a:cubicBezTo>
                    <a:pt x="1" y="1022"/>
                    <a:pt x="330" y="1317"/>
                    <a:pt x="737" y="1317"/>
                  </a:cubicBezTo>
                  <a:cubicBezTo>
                    <a:pt x="1143" y="1317"/>
                    <a:pt x="1472" y="1022"/>
                    <a:pt x="1472" y="659"/>
                  </a:cubicBezTo>
                  <a:cubicBezTo>
                    <a:pt x="1472" y="295"/>
                    <a:pt x="1143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6"/>
            <p:cNvSpPr/>
            <p:nvPr/>
          </p:nvSpPr>
          <p:spPr>
            <a:xfrm>
              <a:off x="6317400" y="4940450"/>
              <a:ext cx="134325" cy="68425"/>
            </a:xfrm>
            <a:custGeom>
              <a:avLst/>
              <a:gdLst/>
              <a:ahLst/>
              <a:cxnLst/>
              <a:rect l="l" t="t" r="r" b="b"/>
              <a:pathLst>
                <a:path w="5373" h="2737" extrusionOk="0">
                  <a:moveTo>
                    <a:pt x="4307" y="0"/>
                  </a:moveTo>
                  <a:cubicBezTo>
                    <a:pt x="3372" y="0"/>
                    <a:pt x="0" y="2737"/>
                    <a:pt x="0" y="2737"/>
                  </a:cubicBezTo>
                  <a:lnTo>
                    <a:pt x="5372" y="2737"/>
                  </a:lnTo>
                  <a:cubicBezTo>
                    <a:pt x="5372" y="2737"/>
                    <a:pt x="5176" y="221"/>
                    <a:pt x="4397" y="11"/>
                  </a:cubicBezTo>
                  <a:cubicBezTo>
                    <a:pt x="4371" y="4"/>
                    <a:pt x="4340" y="0"/>
                    <a:pt x="4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6"/>
            <p:cNvSpPr/>
            <p:nvPr/>
          </p:nvSpPr>
          <p:spPr>
            <a:xfrm>
              <a:off x="6617475" y="3842675"/>
              <a:ext cx="164475" cy="127000"/>
            </a:xfrm>
            <a:custGeom>
              <a:avLst/>
              <a:gdLst/>
              <a:ahLst/>
              <a:cxnLst/>
              <a:rect l="l" t="t" r="r" b="b"/>
              <a:pathLst>
                <a:path w="6579" h="5080" extrusionOk="0">
                  <a:moveTo>
                    <a:pt x="43" y="1"/>
                  </a:moveTo>
                  <a:cubicBezTo>
                    <a:pt x="0" y="1"/>
                    <a:pt x="53" y="197"/>
                    <a:pt x="238" y="683"/>
                  </a:cubicBezTo>
                  <a:cubicBezTo>
                    <a:pt x="805" y="2166"/>
                    <a:pt x="1557" y="4449"/>
                    <a:pt x="4822" y="4952"/>
                  </a:cubicBezTo>
                  <a:cubicBezTo>
                    <a:pt x="5389" y="5039"/>
                    <a:pt x="5718" y="5079"/>
                    <a:pt x="5867" y="5079"/>
                  </a:cubicBezTo>
                  <a:cubicBezTo>
                    <a:pt x="6578" y="5079"/>
                    <a:pt x="3244" y="4180"/>
                    <a:pt x="2310" y="3194"/>
                  </a:cubicBezTo>
                  <a:cubicBezTo>
                    <a:pt x="1437" y="2272"/>
                    <a:pt x="189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6"/>
            <p:cNvSpPr/>
            <p:nvPr/>
          </p:nvSpPr>
          <p:spPr>
            <a:xfrm>
              <a:off x="6496300" y="4301925"/>
              <a:ext cx="621600" cy="109550"/>
            </a:xfrm>
            <a:custGeom>
              <a:avLst/>
              <a:gdLst/>
              <a:ahLst/>
              <a:cxnLst/>
              <a:rect l="l" t="t" r="r" b="b"/>
              <a:pathLst>
                <a:path w="24864" h="4382" extrusionOk="0">
                  <a:moveTo>
                    <a:pt x="4121" y="0"/>
                  </a:moveTo>
                  <a:cubicBezTo>
                    <a:pt x="2773" y="0"/>
                    <a:pt x="1396" y="44"/>
                    <a:pt x="0" y="143"/>
                  </a:cubicBezTo>
                  <a:lnTo>
                    <a:pt x="94" y="1510"/>
                  </a:lnTo>
                  <a:cubicBezTo>
                    <a:pt x="9405" y="1562"/>
                    <a:pt x="15419" y="2206"/>
                    <a:pt x="24627" y="4381"/>
                  </a:cubicBezTo>
                  <a:lnTo>
                    <a:pt x="24863" y="3205"/>
                  </a:lnTo>
                  <a:cubicBezTo>
                    <a:pt x="24863" y="3205"/>
                    <a:pt x="15587" y="0"/>
                    <a:pt x="4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6"/>
            <p:cNvSpPr/>
            <p:nvPr/>
          </p:nvSpPr>
          <p:spPr>
            <a:xfrm>
              <a:off x="7054750" y="4364925"/>
              <a:ext cx="63150" cy="46550"/>
            </a:xfrm>
            <a:custGeom>
              <a:avLst/>
              <a:gdLst/>
              <a:ahLst/>
              <a:cxnLst/>
              <a:rect l="l" t="t" r="r" b="b"/>
              <a:pathLst>
                <a:path w="2526" h="1862" extrusionOk="0">
                  <a:moveTo>
                    <a:pt x="238" y="0"/>
                  </a:moveTo>
                  <a:cubicBezTo>
                    <a:pt x="202" y="457"/>
                    <a:pt x="122" y="905"/>
                    <a:pt x="1" y="1340"/>
                  </a:cubicBezTo>
                  <a:cubicBezTo>
                    <a:pt x="746" y="1504"/>
                    <a:pt x="1503" y="1675"/>
                    <a:pt x="2291" y="1861"/>
                  </a:cubicBezTo>
                  <a:lnTo>
                    <a:pt x="2525" y="685"/>
                  </a:lnTo>
                  <a:cubicBezTo>
                    <a:pt x="2525" y="685"/>
                    <a:pt x="1696" y="398"/>
                    <a:pt x="238" y="0"/>
                  </a:cubicBezTo>
                  <a:close/>
                </a:path>
              </a:pathLst>
            </a:custGeom>
            <a:solidFill>
              <a:srgbClr val="3A0D25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6"/>
            <p:cNvSpPr/>
            <p:nvPr/>
          </p:nvSpPr>
          <p:spPr>
            <a:xfrm>
              <a:off x="6496300" y="4302675"/>
              <a:ext cx="56700" cy="37525"/>
            </a:xfrm>
            <a:custGeom>
              <a:avLst/>
              <a:gdLst/>
              <a:ahLst/>
              <a:cxnLst/>
              <a:rect l="l" t="t" r="r" b="b"/>
              <a:pathLst>
                <a:path w="2268" h="1501" extrusionOk="0">
                  <a:moveTo>
                    <a:pt x="2267" y="0"/>
                  </a:moveTo>
                  <a:lnTo>
                    <a:pt x="2267" y="0"/>
                  </a:lnTo>
                  <a:cubicBezTo>
                    <a:pt x="1519" y="23"/>
                    <a:pt x="762" y="59"/>
                    <a:pt x="0" y="113"/>
                  </a:cubicBezTo>
                  <a:lnTo>
                    <a:pt x="94" y="1480"/>
                  </a:lnTo>
                  <a:cubicBezTo>
                    <a:pt x="754" y="1483"/>
                    <a:pt x="1393" y="1491"/>
                    <a:pt x="2022" y="1501"/>
                  </a:cubicBezTo>
                  <a:cubicBezTo>
                    <a:pt x="2050" y="986"/>
                    <a:pt x="2135" y="487"/>
                    <a:pt x="2267" y="0"/>
                  </a:cubicBezTo>
                  <a:close/>
                </a:path>
              </a:pathLst>
            </a:custGeom>
            <a:solidFill>
              <a:srgbClr val="3A0D25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6"/>
            <p:cNvSpPr/>
            <p:nvPr/>
          </p:nvSpPr>
          <p:spPr>
            <a:xfrm>
              <a:off x="7032800" y="3966375"/>
              <a:ext cx="74600" cy="78875"/>
            </a:xfrm>
            <a:custGeom>
              <a:avLst/>
              <a:gdLst/>
              <a:ahLst/>
              <a:cxnLst/>
              <a:rect l="l" t="t" r="r" b="b"/>
              <a:pathLst>
                <a:path w="2984" h="3155" extrusionOk="0">
                  <a:moveTo>
                    <a:pt x="1832" y="1"/>
                  </a:moveTo>
                  <a:cubicBezTo>
                    <a:pt x="1298" y="961"/>
                    <a:pt x="340" y="1752"/>
                    <a:pt x="71" y="2761"/>
                  </a:cubicBezTo>
                  <a:cubicBezTo>
                    <a:pt x="0" y="3022"/>
                    <a:pt x="1100" y="3155"/>
                    <a:pt x="1695" y="3155"/>
                  </a:cubicBezTo>
                  <a:cubicBezTo>
                    <a:pt x="1885" y="3155"/>
                    <a:pt x="2024" y="3141"/>
                    <a:pt x="2055" y="3114"/>
                  </a:cubicBezTo>
                  <a:cubicBezTo>
                    <a:pt x="2422" y="2783"/>
                    <a:pt x="2497" y="1420"/>
                    <a:pt x="2984" y="89"/>
                  </a:cubicBezTo>
                  <a:lnTo>
                    <a:pt x="1832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6"/>
            <p:cNvSpPr/>
            <p:nvPr/>
          </p:nvSpPr>
          <p:spPr>
            <a:xfrm>
              <a:off x="7072400" y="4025200"/>
              <a:ext cx="16825" cy="51375"/>
            </a:xfrm>
            <a:custGeom>
              <a:avLst/>
              <a:gdLst/>
              <a:ahLst/>
              <a:cxnLst/>
              <a:rect l="l" t="t" r="r" b="b"/>
              <a:pathLst>
                <a:path w="673" h="2055" extrusionOk="0">
                  <a:moveTo>
                    <a:pt x="306" y="0"/>
                  </a:moveTo>
                  <a:cubicBezTo>
                    <a:pt x="197" y="0"/>
                    <a:pt x="103" y="94"/>
                    <a:pt x="91" y="405"/>
                  </a:cubicBezTo>
                  <a:cubicBezTo>
                    <a:pt x="73" y="1003"/>
                    <a:pt x="1" y="2043"/>
                    <a:pt x="373" y="2055"/>
                  </a:cubicBezTo>
                  <a:cubicBezTo>
                    <a:pt x="373" y="2055"/>
                    <a:pt x="373" y="2055"/>
                    <a:pt x="374" y="2055"/>
                  </a:cubicBezTo>
                  <a:cubicBezTo>
                    <a:pt x="613" y="2055"/>
                    <a:pt x="555" y="694"/>
                    <a:pt x="672" y="217"/>
                  </a:cubicBezTo>
                  <a:cubicBezTo>
                    <a:pt x="672" y="217"/>
                    <a:pt x="472" y="0"/>
                    <a:pt x="30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6"/>
            <p:cNvSpPr/>
            <p:nvPr/>
          </p:nvSpPr>
          <p:spPr>
            <a:xfrm>
              <a:off x="7016225" y="4022025"/>
              <a:ext cx="33275" cy="58675"/>
            </a:xfrm>
            <a:custGeom>
              <a:avLst/>
              <a:gdLst/>
              <a:ahLst/>
              <a:cxnLst/>
              <a:rect l="l" t="t" r="r" b="b"/>
              <a:pathLst>
                <a:path w="1331" h="2347" extrusionOk="0">
                  <a:moveTo>
                    <a:pt x="1067" y="1"/>
                  </a:moveTo>
                  <a:cubicBezTo>
                    <a:pt x="998" y="1"/>
                    <a:pt x="915" y="68"/>
                    <a:pt x="818" y="254"/>
                  </a:cubicBezTo>
                  <a:cubicBezTo>
                    <a:pt x="583" y="694"/>
                    <a:pt x="0" y="2270"/>
                    <a:pt x="416" y="2346"/>
                  </a:cubicBezTo>
                  <a:cubicBezTo>
                    <a:pt x="420" y="2346"/>
                    <a:pt x="424" y="2347"/>
                    <a:pt x="428" y="2347"/>
                  </a:cubicBezTo>
                  <a:cubicBezTo>
                    <a:pt x="673" y="2347"/>
                    <a:pt x="1138" y="907"/>
                    <a:pt x="1330" y="468"/>
                  </a:cubicBezTo>
                  <a:cubicBezTo>
                    <a:pt x="1330" y="468"/>
                    <a:pt x="1248" y="1"/>
                    <a:pt x="1067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6"/>
            <p:cNvSpPr/>
            <p:nvPr/>
          </p:nvSpPr>
          <p:spPr>
            <a:xfrm>
              <a:off x="6992700" y="3977475"/>
              <a:ext cx="87675" cy="42125"/>
            </a:xfrm>
            <a:custGeom>
              <a:avLst/>
              <a:gdLst/>
              <a:ahLst/>
              <a:cxnLst/>
              <a:rect l="l" t="t" r="r" b="b"/>
              <a:pathLst>
                <a:path w="3507" h="1685" extrusionOk="0">
                  <a:moveTo>
                    <a:pt x="3245" y="0"/>
                  </a:moveTo>
                  <a:cubicBezTo>
                    <a:pt x="3220" y="0"/>
                    <a:pt x="3178" y="16"/>
                    <a:pt x="3118" y="52"/>
                  </a:cubicBezTo>
                  <a:cubicBezTo>
                    <a:pt x="2321" y="527"/>
                    <a:pt x="1" y="1218"/>
                    <a:pt x="522" y="1624"/>
                  </a:cubicBezTo>
                  <a:cubicBezTo>
                    <a:pt x="569" y="1661"/>
                    <a:pt x="624" y="1677"/>
                    <a:pt x="685" y="1677"/>
                  </a:cubicBezTo>
                  <a:cubicBezTo>
                    <a:pt x="965" y="1677"/>
                    <a:pt x="1367" y="1354"/>
                    <a:pt x="1701" y="1354"/>
                  </a:cubicBezTo>
                  <a:cubicBezTo>
                    <a:pt x="1869" y="1354"/>
                    <a:pt x="2021" y="1437"/>
                    <a:pt x="2130" y="1685"/>
                  </a:cubicBezTo>
                  <a:cubicBezTo>
                    <a:pt x="2130" y="1685"/>
                    <a:pt x="3507" y="0"/>
                    <a:pt x="324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6"/>
            <p:cNvSpPr/>
            <p:nvPr/>
          </p:nvSpPr>
          <p:spPr>
            <a:xfrm>
              <a:off x="7039800" y="4029625"/>
              <a:ext cx="27300" cy="61575"/>
            </a:xfrm>
            <a:custGeom>
              <a:avLst/>
              <a:gdLst/>
              <a:ahLst/>
              <a:cxnLst/>
              <a:rect l="l" t="t" r="r" b="b"/>
              <a:pathLst>
                <a:path w="1092" h="2463" extrusionOk="0">
                  <a:moveTo>
                    <a:pt x="716" y="0"/>
                  </a:moveTo>
                  <a:cubicBezTo>
                    <a:pt x="631" y="0"/>
                    <a:pt x="552" y="83"/>
                    <a:pt x="502" y="328"/>
                  </a:cubicBezTo>
                  <a:cubicBezTo>
                    <a:pt x="400" y="826"/>
                    <a:pt x="1" y="2446"/>
                    <a:pt x="382" y="2463"/>
                  </a:cubicBezTo>
                  <a:cubicBezTo>
                    <a:pt x="383" y="2463"/>
                    <a:pt x="384" y="2463"/>
                    <a:pt x="385" y="2463"/>
                  </a:cubicBezTo>
                  <a:cubicBezTo>
                    <a:pt x="624" y="2463"/>
                    <a:pt x="963" y="834"/>
                    <a:pt x="1092" y="362"/>
                  </a:cubicBezTo>
                  <a:cubicBezTo>
                    <a:pt x="1092" y="362"/>
                    <a:pt x="892" y="0"/>
                    <a:pt x="71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6"/>
            <p:cNvSpPr/>
            <p:nvPr/>
          </p:nvSpPr>
          <p:spPr>
            <a:xfrm>
              <a:off x="6810325" y="3188325"/>
              <a:ext cx="27600" cy="38600"/>
            </a:xfrm>
            <a:custGeom>
              <a:avLst/>
              <a:gdLst/>
              <a:ahLst/>
              <a:cxnLst/>
              <a:rect l="l" t="t" r="r" b="b"/>
              <a:pathLst>
                <a:path w="1104" h="1544" extrusionOk="0">
                  <a:moveTo>
                    <a:pt x="633" y="0"/>
                  </a:moveTo>
                  <a:cubicBezTo>
                    <a:pt x="387" y="0"/>
                    <a:pt x="145" y="293"/>
                    <a:pt x="76" y="687"/>
                  </a:cubicBezTo>
                  <a:cubicBezTo>
                    <a:pt x="1" y="1111"/>
                    <a:pt x="153" y="1493"/>
                    <a:pt x="419" y="1539"/>
                  </a:cubicBezTo>
                  <a:cubicBezTo>
                    <a:pt x="437" y="1542"/>
                    <a:pt x="455" y="1544"/>
                    <a:pt x="473" y="1544"/>
                  </a:cubicBezTo>
                  <a:cubicBezTo>
                    <a:pt x="719" y="1544"/>
                    <a:pt x="960" y="1251"/>
                    <a:pt x="1030" y="857"/>
                  </a:cubicBezTo>
                  <a:cubicBezTo>
                    <a:pt x="1103" y="433"/>
                    <a:pt x="951" y="51"/>
                    <a:pt x="687" y="5"/>
                  </a:cubicBezTo>
                  <a:cubicBezTo>
                    <a:pt x="669" y="2"/>
                    <a:pt x="651" y="0"/>
                    <a:pt x="633" y="0"/>
                  </a:cubicBezTo>
                  <a:close/>
                </a:path>
              </a:pathLst>
            </a:custGeom>
            <a:solidFill>
              <a:srgbClr val="513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36"/>
            <p:cNvSpPr/>
            <p:nvPr/>
          </p:nvSpPr>
          <p:spPr>
            <a:xfrm>
              <a:off x="6790775" y="3180850"/>
              <a:ext cx="87700" cy="110650"/>
            </a:xfrm>
            <a:custGeom>
              <a:avLst/>
              <a:gdLst/>
              <a:ahLst/>
              <a:cxnLst/>
              <a:rect l="l" t="t" r="r" b="b"/>
              <a:pathLst>
                <a:path w="3508" h="4426" extrusionOk="0">
                  <a:moveTo>
                    <a:pt x="3301" y="1"/>
                  </a:moveTo>
                  <a:cubicBezTo>
                    <a:pt x="2577" y="1"/>
                    <a:pt x="1" y="3758"/>
                    <a:pt x="192" y="4298"/>
                  </a:cubicBezTo>
                  <a:cubicBezTo>
                    <a:pt x="225" y="4395"/>
                    <a:pt x="558" y="4425"/>
                    <a:pt x="968" y="4425"/>
                  </a:cubicBezTo>
                  <a:cubicBezTo>
                    <a:pt x="1681" y="4425"/>
                    <a:pt x="2624" y="4333"/>
                    <a:pt x="2624" y="4333"/>
                  </a:cubicBezTo>
                  <a:cubicBezTo>
                    <a:pt x="2624" y="4333"/>
                    <a:pt x="3507" y="195"/>
                    <a:pt x="3438" y="80"/>
                  </a:cubicBezTo>
                  <a:cubicBezTo>
                    <a:pt x="3407" y="26"/>
                    <a:pt x="3360" y="1"/>
                    <a:pt x="3301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36"/>
            <p:cNvSpPr/>
            <p:nvPr/>
          </p:nvSpPr>
          <p:spPr>
            <a:xfrm>
              <a:off x="6785800" y="3182100"/>
              <a:ext cx="84725" cy="111225"/>
            </a:xfrm>
            <a:custGeom>
              <a:avLst/>
              <a:gdLst/>
              <a:ahLst/>
              <a:cxnLst/>
              <a:rect l="l" t="t" r="r" b="b"/>
              <a:pathLst>
                <a:path w="3389" h="4449" extrusionOk="0">
                  <a:moveTo>
                    <a:pt x="3325" y="0"/>
                  </a:moveTo>
                  <a:cubicBezTo>
                    <a:pt x="2599" y="0"/>
                    <a:pt x="0" y="3781"/>
                    <a:pt x="191" y="4322"/>
                  </a:cubicBezTo>
                  <a:cubicBezTo>
                    <a:pt x="224" y="4418"/>
                    <a:pt x="552" y="4448"/>
                    <a:pt x="958" y="4448"/>
                  </a:cubicBezTo>
                  <a:cubicBezTo>
                    <a:pt x="1679" y="4448"/>
                    <a:pt x="2646" y="4351"/>
                    <a:pt x="2646" y="4351"/>
                  </a:cubicBezTo>
                  <a:cubicBezTo>
                    <a:pt x="2646" y="4351"/>
                    <a:pt x="2655" y="4311"/>
                    <a:pt x="2669" y="4240"/>
                  </a:cubicBezTo>
                  <a:lnTo>
                    <a:pt x="2669" y="4240"/>
                  </a:lnTo>
                  <a:cubicBezTo>
                    <a:pt x="2340" y="4267"/>
                    <a:pt x="1809" y="4302"/>
                    <a:pt x="1365" y="4302"/>
                  </a:cubicBezTo>
                  <a:cubicBezTo>
                    <a:pt x="957" y="4302"/>
                    <a:pt x="622" y="4272"/>
                    <a:pt x="589" y="4176"/>
                  </a:cubicBezTo>
                  <a:cubicBezTo>
                    <a:pt x="422" y="3698"/>
                    <a:pt x="2460" y="636"/>
                    <a:pt x="3388" y="12"/>
                  </a:cubicBezTo>
                  <a:cubicBezTo>
                    <a:pt x="3369" y="4"/>
                    <a:pt x="3348" y="0"/>
                    <a:pt x="3325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6"/>
            <p:cNvSpPr/>
            <p:nvPr/>
          </p:nvSpPr>
          <p:spPr>
            <a:xfrm>
              <a:off x="6889000" y="3204700"/>
              <a:ext cx="27650" cy="38600"/>
            </a:xfrm>
            <a:custGeom>
              <a:avLst/>
              <a:gdLst/>
              <a:ahLst/>
              <a:cxnLst/>
              <a:rect l="l" t="t" r="r" b="b"/>
              <a:pathLst>
                <a:path w="1106" h="1544" extrusionOk="0">
                  <a:moveTo>
                    <a:pt x="634" y="1"/>
                  </a:moveTo>
                  <a:cubicBezTo>
                    <a:pt x="388" y="1"/>
                    <a:pt x="146" y="292"/>
                    <a:pt x="76" y="687"/>
                  </a:cubicBezTo>
                  <a:cubicBezTo>
                    <a:pt x="1" y="1111"/>
                    <a:pt x="155" y="1493"/>
                    <a:pt x="419" y="1539"/>
                  </a:cubicBezTo>
                  <a:cubicBezTo>
                    <a:pt x="437" y="1542"/>
                    <a:pt x="455" y="1544"/>
                    <a:pt x="473" y="1544"/>
                  </a:cubicBezTo>
                  <a:cubicBezTo>
                    <a:pt x="719" y="1544"/>
                    <a:pt x="961" y="1251"/>
                    <a:pt x="1031" y="856"/>
                  </a:cubicBezTo>
                  <a:cubicBezTo>
                    <a:pt x="1105" y="433"/>
                    <a:pt x="953" y="51"/>
                    <a:pt x="689" y="6"/>
                  </a:cubicBezTo>
                  <a:cubicBezTo>
                    <a:pt x="671" y="2"/>
                    <a:pt x="652" y="1"/>
                    <a:pt x="634" y="1"/>
                  </a:cubicBezTo>
                  <a:close/>
                </a:path>
              </a:pathLst>
            </a:custGeom>
            <a:solidFill>
              <a:srgbClr val="513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6"/>
            <p:cNvSpPr/>
            <p:nvPr/>
          </p:nvSpPr>
          <p:spPr>
            <a:xfrm>
              <a:off x="6815650" y="3311750"/>
              <a:ext cx="85825" cy="51875"/>
            </a:xfrm>
            <a:custGeom>
              <a:avLst/>
              <a:gdLst/>
              <a:ahLst/>
              <a:cxnLst/>
              <a:rect l="l" t="t" r="r" b="b"/>
              <a:pathLst>
                <a:path w="3433" h="2075" extrusionOk="0">
                  <a:moveTo>
                    <a:pt x="3433" y="1"/>
                  </a:moveTo>
                  <a:lnTo>
                    <a:pt x="55" y="22"/>
                  </a:lnTo>
                  <a:cubicBezTo>
                    <a:pt x="55" y="22"/>
                    <a:pt x="1" y="1125"/>
                    <a:pt x="147" y="1235"/>
                  </a:cubicBezTo>
                  <a:cubicBezTo>
                    <a:pt x="273" y="1328"/>
                    <a:pt x="1967" y="2074"/>
                    <a:pt x="2697" y="2074"/>
                  </a:cubicBezTo>
                  <a:cubicBezTo>
                    <a:pt x="2819" y="2074"/>
                    <a:pt x="2915" y="2053"/>
                    <a:pt x="2971" y="2004"/>
                  </a:cubicBezTo>
                  <a:cubicBezTo>
                    <a:pt x="3421" y="1611"/>
                    <a:pt x="3433" y="1"/>
                    <a:pt x="3433" y="1"/>
                  </a:cubicBezTo>
                  <a:close/>
                </a:path>
              </a:pathLst>
            </a:custGeom>
            <a:solidFill>
              <a:srgbClr val="3A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6"/>
            <p:cNvSpPr/>
            <p:nvPr/>
          </p:nvSpPr>
          <p:spPr>
            <a:xfrm>
              <a:off x="6818200" y="3313150"/>
              <a:ext cx="80575" cy="48675"/>
            </a:xfrm>
            <a:custGeom>
              <a:avLst/>
              <a:gdLst/>
              <a:ahLst/>
              <a:cxnLst/>
              <a:rect l="l" t="t" r="r" b="b"/>
              <a:pathLst>
                <a:path w="3223" h="1947" extrusionOk="0">
                  <a:moveTo>
                    <a:pt x="3223" y="1"/>
                  </a:moveTo>
                  <a:lnTo>
                    <a:pt x="51" y="19"/>
                  </a:lnTo>
                  <a:cubicBezTo>
                    <a:pt x="51" y="19"/>
                    <a:pt x="0" y="1054"/>
                    <a:pt x="138" y="1157"/>
                  </a:cubicBezTo>
                  <a:cubicBezTo>
                    <a:pt x="256" y="1246"/>
                    <a:pt x="1848" y="1947"/>
                    <a:pt x="2532" y="1947"/>
                  </a:cubicBezTo>
                  <a:cubicBezTo>
                    <a:pt x="2647" y="1947"/>
                    <a:pt x="2736" y="1927"/>
                    <a:pt x="2789" y="1881"/>
                  </a:cubicBezTo>
                  <a:cubicBezTo>
                    <a:pt x="3213" y="1511"/>
                    <a:pt x="3223" y="1"/>
                    <a:pt x="3223" y="1"/>
                  </a:cubicBezTo>
                  <a:close/>
                </a:path>
              </a:pathLst>
            </a:custGeom>
            <a:solidFill>
              <a:srgbClr val="FFE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6"/>
            <p:cNvSpPr/>
            <p:nvPr/>
          </p:nvSpPr>
          <p:spPr>
            <a:xfrm>
              <a:off x="6043850" y="3567625"/>
              <a:ext cx="36850" cy="16775"/>
            </a:xfrm>
            <a:custGeom>
              <a:avLst/>
              <a:gdLst/>
              <a:ahLst/>
              <a:cxnLst/>
              <a:rect l="l" t="t" r="r" b="b"/>
              <a:pathLst>
                <a:path w="1474" h="671" extrusionOk="0">
                  <a:moveTo>
                    <a:pt x="859" y="0"/>
                  </a:moveTo>
                  <a:cubicBezTo>
                    <a:pt x="810" y="0"/>
                    <a:pt x="759" y="3"/>
                    <a:pt x="707" y="8"/>
                  </a:cubicBezTo>
                  <a:cubicBezTo>
                    <a:pt x="309" y="46"/>
                    <a:pt x="1" y="223"/>
                    <a:pt x="19" y="404"/>
                  </a:cubicBezTo>
                  <a:cubicBezTo>
                    <a:pt x="33" y="562"/>
                    <a:pt x="291" y="670"/>
                    <a:pt x="621" y="670"/>
                  </a:cubicBezTo>
                  <a:cubicBezTo>
                    <a:pt x="669" y="670"/>
                    <a:pt x="719" y="668"/>
                    <a:pt x="769" y="663"/>
                  </a:cubicBezTo>
                  <a:cubicBezTo>
                    <a:pt x="1166" y="626"/>
                    <a:pt x="1474" y="449"/>
                    <a:pt x="1456" y="267"/>
                  </a:cubicBezTo>
                  <a:cubicBezTo>
                    <a:pt x="1441" y="109"/>
                    <a:pt x="1186" y="0"/>
                    <a:pt x="85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6"/>
            <p:cNvSpPr/>
            <p:nvPr/>
          </p:nvSpPr>
          <p:spPr>
            <a:xfrm>
              <a:off x="6047625" y="3583400"/>
              <a:ext cx="29275" cy="16625"/>
            </a:xfrm>
            <a:custGeom>
              <a:avLst/>
              <a:gdLst/>
              <a:ahLst/>
              <a:cxnLst/>
              <a:rect l="l" t="t" r="r" b="b"/>
              <a:pathLst>
                <a:path w="1171" h="665" extrusionOk="0">
                  <a:moveTo>
                    <a:pt x="649" y="0"/>
                  </a:moveTo>
                  <a:cubicBezTo>
                    <a:pt x="619" y="0"/>
                    <a:pt x="588" y="1"/>
                    <a:pt x="556" y="4"/>
                  </a:cubicBezTo>
                  <a:cubicBezTo>
                    <a:pt x="241" y="34"/>
                    <a:pt x="1" y="206"/>
                    <a:pt x="19" y="386"/>
                  </a:cubicBezTo>
                  <a:cubicBezTo>
                    <a:pt x="35" y="549"/>
                    <a:pt x="251" y="665"/>
                    <a:pt x="521" y="665"/>
                  </a:cubicBezTo>
                  <a:cubicBezTo>
                    <a:pt x="553" y="665"/>
                    <a:pt x="585" y="663"/>
                    <a:pt x="618" y="660"/>
                  </a:cubicBezTo>
                  <a:cubicBezTo>
                    <a:pt x="931" y="630"/>
                    <a:pt x="1170" y="460"/>
                    <a:pt x="1154" y="278"/>
                  </a:cubicBezTo>
                  <a:cubicBezTo>
                    <a:pt x="1138" y="115"/>
                    <a:pt x="920" y="0"/>
                    <a:pt x="64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6"/>
            <p:cNvSpPr/>
            <p:nvPr/>
          </p:nvSpPr>
          <p:spPr>
            <a:xfrm>
              <a:off x="6054725" y="3600625"/>
              <a:ext cx="29250" cy="16675"/>
            </a:xfrm>
            <a:custGeom>
              <a:avLst/>
              <a:gdLst/>
              <a:ahLst/>
              <a:cxnLst/>
              <a:rect l="l" t="t" r="r" b="b"/>
              <a:pathLst>
                <a:path w="1170" h="667" extrusionOk="0">
                  <a:moveTo>
                    <a:pt x="646" y="1"/>
                  </a:moveTo>
                  <a:cubicBezTo>
                    <a:pt x="616" y="1"/>
                    <a:pt x="585" y="2"/>
                    <a:pt x="554" y="5"/>
                  </a:cubicBezTo>
                  <a:cubicBezTo>
                    <a:pt x="241" y="36"/>
                    <a:pt x="0" y="207"/>
                    <a:pt x="16" y="388"/>
                  </a:cubicBezTo>
                  <a:cubicBezTo>
                    <a:pt x="33" y="551"/>
                    <a:pt x="251" y="666"/>
                    <a:pt x="523" y="666"/>
                  </a:cubicBezTo>
                  <a:cubicBezTo>
                    <a:pt x="554" y="666"/>
                    <a:pt x="585" y="665"/>
                    <a:pt x="616" y="662"/>
                  </a:cubicBezTo>
                  <a:cubicBezTo>
                    <a:pt x="931" y="633"/>
                    <a:pt x="1170" y="461"/>
                    <a:pt x="1153" y="279"/>
                  </a:cubicBezTo>
                  <a:cubicBezTo>
                    <a:pt x="1137" y="116"/>
                    <a:pt x="918" y="1"/>
                    <a:pt x="64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6"/>
            <p:cNvSpPr/>
            <p:nvPr/>
          </p:nvSpPr>
          <p:spPr>
            <a:xfrm>
              <a:off x="6070200" y="3563725"/>
              <a:ext cx="20375" cy="29250"/>
            </a:xfrm>
            <a:custGeom>
              <a:avLst/>
              <a:gdLst/>
              <a:ahLst/>
              <a:cxnLst/>
              <a:rect l="l" t="t" r="r" b="b"/>
              <a:pathLst>
                <a:path w="815" h="1170" extrusionOk="0">
                  <a:moveTo>
                    <a:pt x="376" y="1"/>
                  </a:moveTo>
                  <a:cubicBezTo>
                    <a:pt x="368" y="1"/>
                    <a:pt x="360" y="1"/>
                    <a:pt x="353" y="2"/>
                  </a:cubicBezTo>
                  <a:cubicBezTo>
                    <a:pt x="144" y="21"/>
                    <a:pt x="0" y="297"/>
                    <a:pt x="30" y="619"/>
                  </a:cubicBezTo>
                  <a:cubicBezTo>
                    <a:pt x="60" y="930"/>
                    <a:pt x="240" y="1169"/>
                    <a:pt x="439" y="1169"/>
                  </a:cubicBezTo>
                  <a:cubicBezTo>
                    <a:pt x="447" y="1169"/>
                    <a:pt x="454" y="1169"/>
                    <a:pt x="462" y="1168"/>
                  </a:cubicBezTo>
                  <a:cubicBezTo>
                    <a:pt x="670" y="1149"/>
                    <a:pt x="814" y="872"/>
                    <a:pt x="785" y="551"/>
                  </a:cubicBezTo>
                  <a:cubicBezTo>
                    <a:pt x="757" y="238"/>
                    <a:pt x="575" y="1"/>
                    <a:pt x="37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8" name="Google Shape;4308;p36"/>
          <p:cNvGrpSpPr/>
          <p:nvPr/>
        </p:nvGrpSpPr>
        <p:grpSpPr>
          <a:xfrm flipH="1">
            <a:off x="547655" y="2299454"/>
            <a:ext cx="1525036" cy="2843731"/>
            <a:chOff x="4860625" y="2960225"/>
            <a:chExt cx="1098650" cy="2048650"/>
          </a:xfrm>
        </p:grpSpPr>
        <p:sp>
          <p:nvSpPr>
            <p:cNvPr id="4309" name="Google Shape;4309;p36"/>
            <p:cNvSpPr/>
            <p:nvPr/>
          </p:nvSpPr>
          <p:spPr>
            <a:xfrm>
              <a:off x="5348125" y="3067350"/>
              <a:ext cx="63950" cy="40325"/>
            </a:xfrm>
            <a:custGeom>
              <a:avLst/>
              <a:gdLst/>
              <a:ahLst/>
              <a:cxnLst/>
              <a:rect l="l" t="t" r="r" b="b"/>
              <a:pathLst>
                <a:path w="2558" h="1613" extrusionOk="0">
                  <a:moveTo>
                    <a:pt x="1208" y="0"/>
                  </a:moveTo>
                  <a:cubicBezTo>
                    <a:pt x="523" y="0"/>
                    <a:pt x="0" y="362"/>
                    <a:pt x="39" y="806"/>
                  </a:cubicBezTo>
                  <a:cubicBezTo>
                    <a:pt x="77" y="1252"/>
                    <a:pt x="664" y="1612"/>
                    <a:pt x="1348" y="1612"/>
                  </a:cubicBezTo>
                  <a:cubicBezTo>
                    <a:pt x="2033" y="1612"/>
                    <a:pt x="2557" y="1252"/>
                    <a:pt x="2518" y="806"/>
                  </a:cubicBezTo>
                  <a:cubicBezTo>
                    <a:pt x="2479" y="362"/>
                    <a:pt x="1892" y="0"/>
                    <a:pt x="1208" y="0"/>
                  </a:cubicBezTo>
                  <a:close/>
                </a:path>
              </a:pathLst>
            </a:custGeom>
            <a:solidFill>
              <a:srgbClr val="D1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6"/>
            <p:cNvSpPr/>
            <p:nvPr/>
          </p:nvSpPr>
          <p:spPr>
            <a:xfrm>
              <a:off x="5098750" y="4749200"/>
              <a:ext cx="860525" cy="247200"/>
            </a:xfrm>
            <a:custGeom>
              <a:avLst/>
              <a:gdLst/>
              <a:ahLst/>
              <a:cxnLst/>
              <a:rect l="l" t="t" r="r" b="b"/>
              <a:pathLst>
                <a:path w="34421" h="9888" extrusionOk="0">
                  <a:moveTo>
                    <a:pt x="8940" y="1"/>
                  </a:moveTo>
                  <a:lnTo>
                    <a:pt x="0" y="5248"/>
                  </a:lnTo>
                  <a:cubicBezTo>
                    <a:pt x="3139" y="8226"/>
                    <a:pt x="7302" y="9887"/>
                    <a:pt x="11630" y="9887"/>
                  </a:cubicBezTo>
                  <a:lnTo>
                    <a:pt x="34420" y="9887"/>
                  </a:lnTo>
                  <a:lnTo>
                    <a:pt x="8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6"/>
            <p:cNvSpPr/>
            <p:nvPr/>
          </p:nvSpPr>
          <p:spPr>
            <a:xfrm>
              <a:off x="5387150" y="3001025"/>
              <a:ext cx="380375" cy="560450"/>
            </a:xfrm>
            <a:custGeom>
              <a:avLst/>
              <a:gdLst/>
              <a:ahLst/>
              <a:cxnLst/>
              <a:rect l="l" t="t" r="r" b="b"/>
              <a:pathLst>
                <a:path w="15215" h="22418" extrusionOk="0">
                  <a:moveTo>
                    <a:pt x="8154" y="1"/>
                  </a:moveTo>
                  <a:cubicBezTo>
                    <a:pt x="8178" y="252"/>
                    <a:pt x="8190" y="507"/>
                    <a:pt x="8190" y="766"/>
                  </a:cubicBezTo>
                  <a:cubicBezTo>
                    <a:pt x="8190" y="4911"/>
                    <a:pt x="5174" y="8272"/>
                    <a:pt x="1452" y="8272"/>
                  </a:cubicBezTo>
                  <a:cubicBezTo>
                    <a:pt x="954" y="8272"/>
                    <a:pt x="467" y="8207"/>
                    <a:pt x="0" y="8092"/>
                  </a:cubicBezTo>
                  <a:lnTo>
                    <a:pt x="0" y="8092"/>
                  </a:lnTo>
                  <a:cubicBezTo>
                    <a:pt x="628" y="9475"/>
                    <a:pt x="1129" y="10800"/>
                    <a:pt x="1201" y="11711"/>
                  </a:cubicBezTo>
                  <a:cubicBezTo>
                    <a:pt x="1386" y="14019"/>
                    <a:pt x="185" y="20202"/>
                    <a:pt x="3695" y="21863"/>
                  </a:cubicBezTo>
                  <a:cubicBezTo>
                    <a:pt x="4491" y="22240"/>
                    <a:pt x="5445" y="22417"/>
                    <a:pt x="6456" y="22417"/>
                  </a:cubicBezTo>
                  <a:cubicBezTo>
                    <a:pt x="9896" y="22417"/>
                    <a:pt x="14003" y="20366"/>
                    <a:pt x="14860" y="17156"/>
                  </a:cubicBezTo>
                  <a:cubicBezTo>
                    <a:pt x="15214" y="15829"/>
                    <a:pt x="11409" y="11239"/>
                    <a:pt x="11409" y="8010"/>
                  </a:cubicBezTo>
                  <a:cubicBezTo>
                    <a:pt x="11409" y="6259"/>
                    <a:pt x="9653" y="3433"/>
                    <a:pt x="9192" y="1310"/>
                  </a:cubicBezTo>
                  <a:cubicBezTo>
                    <a:pt x="9078" y="784"/>
                    <a:pt x="8694" y="355"/>
                    <a:pt x="8154" y="1"/>
                  </a:cubicBezTo>
                  <a:close/>
                </a:path>
              </a:pathLst>
            </a:custGeom>
            <a:solidFill>
              <a:srgbClr val="DB6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6"/>
            <p:cNvSpPr/>
            <p:nvPr/>
          </p:nvSpPr>
          <p:spPr>
            <a:xfrm>
              <a:off x="5387150" y="3001025"/>
              <a:ext cx="304650" cy="560400"/>
            </a:xfrm>
            <a:custGeom>
              <a:avLst/>
              <a:gdLst/>
              <a:ahLst/>
              <a:cxnLst/>
              <a:rect l="l" t="t" r="r" b="b"/>
              <a:pathLst>
                <a:path w="12186" h="22416" extrusionOk="0">
                  <a:moveTo>
                    <a:pt x="8154" y="1"/>
                  </a:moveTo>
                  <a:cubicBezTo>
                    <a:pt x="8178" y="252"/>
                    <a:pt x="8190" y="507"/>
                    <a:pt x="8190" y="766"/>
                  </a:cubicBezTo>
                  <a:cubicBezTo>
                    <a:pt x="8190" y="4911"/>
                    <a:pt x="5172" y="8272"/>
                    <a:pt x="1452" y="8272"/>
                  </a:cubicBezTo>
                  <a:cubicBezTo>
                    <a:pt x="952" y="8272"/>
                    <a:pt x="467" y="8207"/>
                    <a:pt x="0" y="8092"/>
                  </a:cubicBezTo>
                  <a:lnTo>
                    <a:pt x="0" y="8092"/>
                  </a:lnTo>
                  <a:cubicBezTo>
                    <a:pt x="628" y="9475"/>
                    <a:pt x="1129" y="10800"/>
                    <a:pt x="1201" y="11711"/>
                  </a:cubicBezTo>
                  <a:cubicBezTo>
                    <a:pt x="1386" y="14019"/>
                    <a:pt x="185" y="20202"/>
                    <a:pt x="3693" y="21863"/>
                  </a:cubicBezTo>
                  <a:cubicBezTo>
                    <a:pt x="4488" y="22239"/>
                    <a:pt x="5441" y="22416"/>
                    <a:pt x="6452" y="22416"/>
                  </a:cubicBezTo>
                  <a:cubicBezTo>
                    <a:pt x="7046" y="22416"/>
                    <a:pt x="7660" y="22355"/>
                    <a:pt x="8273" y="22238"/>
                  </a:cubicBezTo>
                  <a:cubicBezTo>
                    <a:pt x="7890" y="21148"/>
                    <a:pt x="7669" y="19894"/>
                    <a:pt x="7669" y="18552"/>
                  </a:cubicBezTo>
                  <a:cubicBezTo>
                    <a:pt x="7669" y="14484"/>
                    <a:pt x="9680" y="11180"/>
                    <a:pt x="12185" y="11075"/>
                  </a:cubicBezTo>
                  <a:cubicBezTo>
                    <a:pt x="11733" y="10014"/>
                    <a:pt x="11407" y="8954"/>
                    <a:pt x="11407" y="8010"/>
                  </a:cubicBezTo>
                  <a:cubicBezTo>
                    <a:pt x="11407" y="6259"/>
                    <a:pt x="9653" y="3435"/>
                    <a:pt x="9192" y="1310"/>
                  </a:cubicBezTo>
                  <a:cubicBezTo>
                    <a:pt x="9078" y="784"/>
                    <a:pt x="8694" y="355"/>
                    <a:pt x="8154" y="1"/>
                  </a:cubicBezTo>
                  <a:close/>
                </a:path>
              </a:pathLst>
            </a:custGeom>
            <a:solidFill>
              <a:srgbClr val="D35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6"/>
            <p:cNvSpPr/>
            <p:nvPr/>
          </p:nvSpPr>
          <p:spPr>
            <a:xfrm>
              <a:off x="5388475" y="3198675"/>
              <a:ext cx="281400" cy="364325"/>
            </a:xfrm>
            <a:custGeom>
              <a:avLst/>
              <a:gdLst/>
              <a:ahLst/>
              <a:cxnLst/>
              <a:rect l="l" t="t" r="r" b="b"/>
              <a:pathLst>
                <a:path w="11256" h="14573" extrusionOk="0">
                  <a:moveTo>
                    <a:pt x="5350" y="0"/>
                  </a:moveTo>
                  <a:cubicBezTo>
                    <a:pt x="3416" y="0"/>
                    <a:pt x="1" y="5328"/>
                    <a:pt x="3614" y="12040"/>
                  </a:cubicBezTo>
                  <a:cubicBezTo>
                    <a:pt x="4102" y="12946"/>
                    <a:pt x="4623" y="13731"/>
                    <a:pt x="5158" y="14412"/>
                  </a:cubicBezTo>
                  <a:cubicBezTo>
                    <a:pt x="5781" y="14514"/>
                    <a:pt x="6383" y="14572"/>
                    <a:pt x="6973" y="14572"/>
                  </a:cubicBezTo>
                  <a:cubicBezTo>
                    <a:pt x="8435" y="14572"/>
                    <a:pt x="9821" y="14213"/>
                    <a:pt x="11256" y="13260"/>
                  </a:cubicBezTo>
                  <a:cubicBezTo>
                    <a:pt x="5522" y="8392"/>
                    <a:pt x="7352" y="2240"/>
                    <a:pt x="6136" y="435"/>
                  </a:cubicBezTo>
                  <a:cubicBezTo>
                    <a:pt x="5937" y="140"/>
                    <a:pt x="5663" y="0"/>
                    <a:pt x="5350" y="0"/>
                  </a:cubicBezTo>
                  <a:close/>
                </a:path>
              </a:pathLst>
            </a:custGeom>
            <a:solidFill>
              <a:srgbClr val="CC4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6"/>
            <p:cNvSpPr/>
            <p:nvPr/>
          </p:nvSpPr>
          <p:spPr>
            <a:xfrm>
              <a:off x="4989725" y="3763775"/>
              <a:ext cx="73250" cy="46700"/>
            </a:xfrm>
            <a:custGeom>
              <a:avLst/>
              <a:gdLst/>
              <a:ahLst/>
              <a:cxnLst/>
              <a:rect l="l" t="t" r="r" b="b"/>
              <a:pathLst>
                <a:path w="2930" h="1868" extrusionOk="0">
                  <a:moveTo>
                    <a:pt x="2929" y="1"/>
                  </a:moveTo>
                  <a:lnTo>
                    <a:pt x="2929" y="1"/>
                  </a:lnTo>
                  <a:cubicBezTo>
                    <a:pt x="2236" y="215"/>
                    <a:pt x="796" y="353"/>
                    <a:pt x="200" y="730"/>
                  </a:cubicBezTo>
                  <a:cubicBezTo>
                    <a:pt x="0" y="854"/>
                    <a:pt x="593" y="1859"/>
                    <a:pt x="685" y="1867"/>
                  </a:cubicBezTo>
                  <a:cubicBezTo>
                    <a:pt x="689" y="1867"/>
                    <a:pt x="692" y="1867"/>
                    <a:pt x="696" y="1867"/>
                  </a:cubicBezTo>
                  <a:cubicBezTo>
                    <a:pt x="978" y="1867"/>
                    <a:pt x="1999" y="1052"/>
                    <a:pt x="2834" y="653"/>
                  </a:cubicBezTo>
                  <a:lnTo>
                    <a:pt x="2929" y="1"/>
                  </a:ln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6"/>
            <p:cNvSpPr/>
            <p:nvPr/>
          </p:nvSpPr>
          <p:spPr>
            <a:xfrm>
              <a:off x="4988700" y="3799100"/>
              <a:ext cx="27800" cy="24350"/>
            </a:xfrm>
            <a:custGeom>
              <a:avLst/>
              <a:gdLst/>
              <a:ahLst/>
              <a:cxnLst/>
              <a:rect l="l" t="t" r="r" b="b"/>
              <a:pathLst>
                <a:path w="1112" h="974" extrusionOk="0">
                  <a:moveTo>
                    <a:pt x="979" y="1"/>
                  </a:moveTo>
                  <a:cubicBezTo>
                    <a:pt x="935" y="1"/>
                    <a:pt x="871" y="33"/>
                    <a:pt x="775" y="120"/>
                  </a:cubicBezTo>
                  <a:cubicBezTo>
                    <a:pt x="488" y="380"/>
                    <a:pt x="0" y="798"/>
                    <a:pt x="113" y="962"/>
                  </a:cubicBezTo>
                  <a:cubicBezTo>
                    <a:pt x="119" y="970"/>
                    <a:pt x="128" y="973"/>
                    <a:pt x="140" y="973"/>
                  </a:cubicBezTo>
                  <a:cubicBezTo>
                    <a:pt x="279" y="973"/>
                    <a:pt x="802" y="451"/>
                    <a:pt x="1042" y="306"/>
                  </a:cubicBezTo>
                  <a:cubicBezTo>
                    <a:pt x="1042" y="306"/>
                    <a:pt x="1111" y="1"/>
                    <a:pt x="979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6"/>
            <p:cNvSpPr/>
            <p:nvPr/>
          </p:nvSpPr>
          <p:spPr>
            <a:xfrm>
              <a:off x="4967850" y="3778825"/>
              <a:ext cx="40250" cy="21825"/>
            </a:xfrm>
            <a:custGeom>
              <a:avLst/>
              <a:gdLst/>
              <a:ahLst/>
              <a:cxnLst/>
              <a:rect l="l" t="t" r="r" b="b"/>
              <a:pathLst>
                <a:path w="1610" h="873" extrusionOk="0">
                  <a:moveTo>
                    <a:pt x="1380" y="1"/>
                  </a:moveTo>
                  <a:cubicBezTo>
                    <a:pt x="1346" y="1"/>
                    <a:pt x="1301" y="10"/>
                    <a:pt x="1242" y="29"/>
                  </a:cubicBezTo>
                  <a:cubicBezTo>
                    <a:pt x="946" y="129"/>
                    <a:pt x="0" y="606"/>
                    <a:pt x="123" y="847"/>
                  </a:cubicBezTo>
                  <a:cubicBezTo>
                    <a:pt x="132" y="864"/>
                    <a:pt x="153" y="872"/>
                    <a:pt x="184" y="872"/>
                  </a:cubicBezTo>
                  <a:cubicBezTo>
                    <a:pt x="396" y="872"/>
                    <a:pt x="1068" y="506"/>
                    <a:pt x="1313" y="405"/>
                  </a:cubicBezTo>
                  <a:cubicBezTo>
                    <a:pt x="1313" y="405"/>
                    <a:pt x="1609" y="1"/>
                    <a:pt x="1380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6"/>
            <p:cNvSpPr/>
            <p:nvPr/>
          </p:nvSpPr>
          <p:spPr>
            <a:xfrm>
              <a:off x="4976900" y="3765925"/>
              <a:ext cx="64400" cy="15125"/>
            </a:xfrm>
            <a:custGeom>
              <a:avLst/>
              <a:gdLst/>
              <a:ahLst/>
              <a:cxnLst/>
              <a:rect l="l" t="t" r="r" b="b"/>
              <a:pathLst>
                <a:path w="2576" h="605" extrusionOk="0">
                  <a:moveTo>
                    <a:pt x="848" y="0"/>
                  </a:moveTo>
                  <a:cubicBezTo>
                    <a:pt x="534" y="0"/>
                    <a:pt x="275" y="41"/>
                    <a:pt x="209" y="138"/>
                  </a:cubicBezTo>
                  <a:cubicBezTo>
                    <a:pt x="0" y="436"/>
                    <a:pt x="1444" y="152"/>
                    <a:pt x="1301" y="604"/>
                  </a:cubicBezTo>
                  <a:cubicBezTo>
                    <a:pt x="1301" y="604"/>
                    <a:pt x="2576" y="437"/>
                    <a:pt x="2169" y="226"/>
                  </a:cubicBezTo>
                  <a:cubicBezTo>
                    <a:pt x="1911" y="92"/>
                    <a:pt x="1318" y="0"/>
                    <a:pt x="848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6"/>
            <p:cNvSpPr/>
            <p:nvPr/>
          </p:nvSpPr>
          <p:spPr>
            <a:xfrm>
              <a:off x="4971250" y="3790350"/>
              <a:ext cx="36775" cy="25250"/>
            </a:xfrm>
            <a:custGeom>
              <a:avLst/>
              <a:gdLst/>
              <a:ahLst/>
              <a:cxnLst/>
              <a:rect l="l" t="t" r="r" b="b"/>
              <a:pathLst>
                <a:path w="1471" h="1010" extrusionOk="0">
                  <a:moveTo>
                    <a:pt x="1313" y="1"/>
                  </a:moveTo>
                  <a:cubicBezTo>
                    <a:pt x="1275" y="1"/>
                    <a:pt x="1218" y="23"/>
                    <a:pt x="1136" y="80"/>
                  </a:cubicBezTo>
                  <a:cubicBezTo>
                    <a:pt x="867" y="266"/>
                    <a:pt x="0" y="817"/>
                    <a:pt x="130" y="995"/>
                  </a:cubicBezTo>
                  <a:cubicBezTo>
                    <a:pt x="137" y="1005"/>
                    <a:pt x="150" y="1010"/>
                    <a:pt x="168" y="1010"/>
                  </a:cubicBezTo>
                  <a:cubicBezTo>
                    <a:pt x="353" y="1010"/>
                    <a:pt x="1072" y="528"/>
                    <a:pt x="1311" y="386"/>
                  </a:cubicBezTo>
                  <a:cubicBezTo>
                    <a:pt x="1311" y="386"/>
                    <a:pt x="1470" y="1"/>
                    <a:pt x="1313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6"/>
            <p:cNvSpPr/>
            <p:nvPr/>
          </p:nvSpPr>
          <p:spPr>
            <a:xfrm>
              <a:off x="5022275" y="3628625"/>
              <a:ext cx="244975" cy="163150"/>
            </a:xfrm>
            <a:custGeom>
              <a:avLst/>
              <a:gdLst/>
              <a:ahLst/>
              <a:cxnLst/>
              <a:rect l="l" t="t" r="r" b="b"/>
              <a:pathLst>
                <a:path w="9799" h="6526" extrusionOk="0">
                  <a:moveTo>
                    <a:pt x="6589" y="1"/>
                  </a:moveTo>
                  <a:cubicBezTo>
                    <a:pt x="6362" y="1"/>
                    <a:pt x="6138" y="34"/>
                    <a:pt x="5924" y="106"/>
                  </a:cubicBezTo>
                  <a:cubicBezTo>
                    <a:pt x="5269" y="325"/>
                    <a:pt x="1" y="6141"/>
                    <a:pt x="1" y="6141"/>
                  </a:cubicBezTo>
                  <a:lnTo>
                    <a:pt x="282" y="6526"/>
                  </a:lnTo>
                  <a:cubicBezTo>
                    <a:pt x="282" y="6526"/>
                    <a:pt x="9799" y="3287"/>
                    <a:pt x="9450" y="2042"/>
                  </a:cubicBezTo>
                  <a:cubicBezTo>
                    <a:pt x="9158" y="988"/>
                    <a:pt x="7829" y="1"/>
                    <a:pt x="6589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6"/>
            <p:cNvSpPr/>
            <p:nvPr/>
          </p:nvSpPr>
          <p:spPr>
            <a:xfrm>
              <a:off x="5152825" y="3387625"/>
              <a:ext cx="288950" cy="290550"/>
            </a:xfrm>
            <a:custGeom>
              <a:avLst/>
              <a:gdLst/>
              <a:ahLst/>
              <a:cxnLst/>
              <a:rect l="l" t="t" r="r" b="b"/>
              <a:pathLst>
                <a:path w="11558" h="11622" extrusionOk="0">
                  <a:moveTo>
                    <a:pt x="9413" y="1"/>
                  </a:moveTo>
                  <a:cubicBezTo>
                    <a:pt x="7273" y="1"/>
                    <a:pt x="1200" y="7758"/>
                    <a:pt x="502" y="9226"/>
                  </a:cubicBezTo>
                  <a:cubicBezTo>
                    <a:pt x="0" y="10280"/>
                    <a:pt x="1626" y="11622"/>
                    <a:pt x="2497" y="11622"/>
                  </a:cubicBezTo>
                  <a:cubicBezTo>
                    <a:pt x="2728" y="11622"/>
                    <a:pt x="2905" y="11527"/>
                    <a:pt x="2976" y="11308"/>
                  </a:cubicBezTo>
                  <a:cubicBezTo>
                    <a:pt x="3206" y="10599"/>
                    <a:pt x="6985" y="8178"/>
                    <a:pt x="7552" y="7527"/>
                  </a:cubicBezTo>
                  <a:cubicBezTo>
                    <a:pt x="8117" y="6875"/>
                    <a:pt x="11557" y="164"/>
                    <a:pt x="9477" y="3"/>
                  </a:cubicBezTo>
                  <a:cubicBezTo>
                    <a:pt x="9456" y="2"/>
                    <a:pt x="9435" y="1"/>
                    <a:pt x="9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6"/>
            <p:cNvSpPr/>
            <p:nvPr/>
          </p:nvSpPr>
          <p:spPr>
            <a:xfrm>
              <a:off x="5163850" y="3400525"/>
              <a:ext cx="284300" cy="277650"/>
            </a:xfrm>
            <a:custGeom>
              <a:avLst/>
              <a:gdLst/>
              <a:ahLst/>
              <a:cxnLst/>
              <a:rect l="l" t="t" r="r" b="b"/>
              <a:pathLst>
                <a:path w="11372" h="11106" extrusionOk="0">
                  <a:moveTo>
                    <a:pt x="9123" y="0"/>
                  </a:moveTo>
                  <a:cubicBezTo>
                    <a:pt x="6962" y="0"/>
                    <a:pt x="4908" y="3165"/>
                    <a:pt x="4357" y="4127"/>
                  </a:cubicBezTo>
                  <a:cubicBezTo>
                    <a:pt x="2684" y="7046"/>
                    <a:pt x="1157" y="9194"/>
                    <a:pt x="1" y="9366"/>
                  </a:cubicBezTo>
                  <a:cubicBezTo>
                    <a:pt x="189" y="10249"/>
                    <a:pt x="1364" y="11106"/>
                    <a:pt x="2057" y="11106"/>
                  </a:cubicBezTo>
                  <a:cubicBezTo>
                    <a:pt x="2287" y="11106"/>
                    <a:pt x="2465" y="11012"/>
                    <a:pt x="2535" y="10792"/>
                  </a:cubicBezTo>
                  <a:cubicBezTo>
                    <a:pt x="2765" y="10083"/>
                    <a:pt x="6544" y="7662"/>
                    <a:pt x="7109" y="7011"/>
                  </a:cubicBezTo>
                  <a:cubicBezTo>
                    <a:pt x="7676" y="6359"/>
                    <a:pt x="11372" y="167"/>
                    <a:pt x="9289" y="6"/>
                  </a:cubicBezTo>
                  <a:cubicBezTo>
                    <a:pt x="9234" y="2"/>
                    <a:pt x="9178" y="0"/>
                    <a:pt x="9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6"/>
            <p:cNvSpPr/>
            <p:nvPr/>
          </p:nvSpPr>
          <p:spPr>
            <a:xfrm>
              <a:off x="5103275" y="4149425"/>
              <a:ext cx="336675" cy="859450"/>
            </a:xfrm>
            <a:custGeom>
              <a:avLst/>
              <a:gdLst/>
              <a:ahLst/>
              <a:cxnLst/>
              <a:rect l="l" t="t" r="r" b="b"/>
              <a:pathLst>
                <a:path w="13467" h="34378" extrusionOk="0">
                  <a:moveTo>
                    <a:pt x="13467" y="0"/>
                  </a:moveTo>
                  <a:lnTo>
                    <a:pt x="6362" y="213"/>
                  </a:lnTo>
                  <a:cubicBezTo>
                    <a:pt x="6362" y="213"/>
                    <a:pt x="5179" y="10891"/>
                    <a:pt x="5527" y="12426"/>
                  </a:cubicBezTo>
                  <a:cubicBezTo>
                    <a:pt x="5977" y="14413"/>
                    <a:pt x="4878" y="21782"/>
                    <a:pt x="3463" y="32671"/>
                  </a:cubicBezTo>
                  <a:cubicBezTo>
                    <a:pt x="2468" y="32946"/>
                    <a:pt x="1" y="34378"/>
                    <a:pt x="1" y="34378"/>
                  </a:cubicBezTo>
                  <a:lnTo>
                    <a:pt x="4049" y="34378"/>
                  </a:lnTo>
                  <a:cubicBezTo>
                    <a:pt x="4049" y="34378"/>
                    <a:pt x="4196" y="33565"/>
                    <a:pt x="4085" y="33044"/>
                  </a:cubicBezTo>
                  <a:cubicBezTo>
                    <a:pt x="4537" y="31683"/>
                    <a:pt x="9185" y="17716"/>
                    <a:pt x="9408" y="17005"/>
                  </a:cubicBezTo>
                  <a:cubicBezTo>
                    <a:pt x="9643" y="16256"/>
                    <a:pt x="8847" y="13474"/>
                    <a:pt x="9068" y="12940"/>
                  </a:cubicBezTo>
                  <a:cubicBezTo>
                    <a:pt x="9290" y="12405"/>
                    <a:pt x="13467" y="0"/>
                    <a:pt x="13467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6"/>
            <p:cNvSpPr/>
            <p:nvPr/>
          </p:nvSpPr>
          <p:spPr>
            <a:xfrm>
              <a:off x="5437200" y="4149425"/>
              <a:ext cx="208400" cy="859450"/>
            </a:xfrm>
            <a:custGeom>
              <a:avLst/>
              <a:gdLst/>
              <a:ahLst/>
              <a:cxnLst/>
              <a:rect l="l" t="t" r="r" b="b"/>
              <a:pathLst>
                <a:path w="8336" h="34378" extrusionOk="0">
                  <a:moveTo>
                    <a:pt x="0" y="0"/>
                  </a:moveTo>
                  <a:cubicBezTo>
                    <a:pt x="0" y="0"/>
                    <a:pt x="2585" y="12405"/>
                    <a:pt x="2723" y="12940"/>
                  </a:cubicBezTo>
                  <a:cubicBezTo>
                    <a:pt x="2859" y="13474"/>
                    <a:pt x="2367" y="16256"/>
                    <a:pt x="2513" y="17005"/>
                  </a:cubicBezTo>
                  <a:cubicBezTo>
                    <a:pt x="2651" y="17716"/>
                    <a:pt x="5528" y="31683"/>
                    <a:pt x="5808" y="33044"/>
                  </a:cubicBezTo>
                  <a:cubicBezTo>
                    <a:pt x="5739" y="33565"/>
                    <a:pt x="5831" y="34378"/>
                    <a:pt x="5831" y="34378"/>
                  </a:cubicBezTo>
                  <a:lnTo>
                    <a:pt x="8335" y="34378"/>
                  </a:lnTo>
                  <a:cubicBezTo>
                    <a:pt x="8335" y="34378"/>
                    <a:pt x="6809" y="32946"/>
                    <a:pt x="6193" y="32671"/>
                  </a:cubicBezTo>
                  <a:cubicBezTo>
                    <a:pt x="5316" y="21782"/>
                    <a:pt x="4636" y="14413"/>
                    <a:pt x="4915" y="12426"/>
                  </a:cubicBezTo>
                  <a:cubicBezTo>
                    <a:pt x="5129" y="10891"/>
                    <a:pt x="4397" y="213"/>
                    <a:pt x="4397" y="2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36"/>
            <p:cNvSpPr/>
            <p:nvPr/>
          </p:nvSpPr>
          <p:spPr>
            <a:xfrm>
              <a:off x="5098750" y="3778275"/>
              <a:ext cx="860525" cy="1218125"/>
            </a:xfrm>
            <a:custGeom>
              <a:avLst/>
              <a:gdLst/>
              <a:ahLst/>
              <a:cxnLst/>
              <a:rect l="l" t="t" r="r" b="b"/>
              <a:pathLst>
                <a:path w="34421" h="48725" extrusionOk="0">
                  <a:moveTo>
                    <a:pt x="12035" y="1"/>
                  </a:moveTo>
                  <a:cubicBezTo>
                    <a:pt x="9827" y="1"/>
                    <a:pt x="8204" y="509"/>
                    <a:pt x="8204" y="509"/>
                  </a:cubicBezTo>
                  <a:cubicBezTo>
                    <a:pt x="759" y="5636"/>
                    <a:pt x="0" y="44085"/>
                    <a:pt x="0" y="44085"/>
                  </a:cubicBezTo>
                  <a:cubicBezTo>
                    <a:pt x="3662" y="48234"/>
                    <a:pt x="34420" y="48724"/>
                    <a:pt x="34420" y="48724"/>
                  </a:cubicBezTo>
                  <a:cubicBezTo>
                    <a:pt x="30515" y="45549"/>
                    <a:pt x="25278" y="9951"/>
                    <a:pt x="20838" y="4109"/>
                  </a:cubicBezTo>
                  <a:cubicBezTo>
                    <a:pt x="18290" y="756"/>
                    <a:pt x="14727" y="1"/>
                    <a:pt x="120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36"/>
            <p:cNvSpPr/>
            <p:nvPr/>
          </p:nvSpPr>
          <p:spPr>
            <a:xfrm>
              <a:off x="5201325" y="3829275"/>
              <a:ext cx="119325" cy="282700"/>
            </a:xfrm>
            <a:custGeom>
              <a:avLst/>
              <a:gdLst/>
              <a:ahLst/>
              <a:cxnLst/>
              <a:rect l="l" t="t" r="r" b="b"/>
              <a:pathLst>
                <a:path w="4773" h="11308" extrusionOk="0">
                  <a:moveTo>
                    <a:pt x="2751" y="0"/>
                  </a:moveTo>
                  <a:cubicBezTo>
                    <a:pt x="127" y="3332"/>
                    <a:pt x="1" y="11307"/>
                    <a:pt x="1" y="11307"/>
                  </a:cubicBezTo>
                  <a:cubicBezTo>
                    <a:pt x="1166" y="4188"/>
                    <a:pt x="4773" y="1763"/>
                    <a:pt x="4773" y="1763"/>
                  </a:cubicBezTo>
                  <a:lnTo>
                    <a:pt x="27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36"/>
            <p:cNvSpPr/>
            <p:nvPr/>
          </p:nvSpPr>
          <p:spPr>
            <a:xfrm>
              <a:off x="5248075" y="3850975"/>
              <a:ext cx="169525" cy="74450"/>
            </a:xfrm>
            <a:custGeom>
              <a:avLst/>
              <a:gdLst/>
              <a:ahLst/>
              <a:cxnLst/>
              <a:rect l="l" t="t" r="r" b="b"/>
              <a:pathLst>
                <a:path w="6781" h="2978" extrusionOk="0">
                  <a:moveTo>
                    <a:pt x="3013" y="1"/>
                  </a:moveTo>
                  <a:lnTo>
                    <a:pt x="188" y="518"/>
                  </a:lnTo>
                  <a:cubicBezTo>
                    <a:pt x="0" y="1365"/>
                    <a:pt x="282" y="1930"/>
                    <a:pt x="282" y="1930"/>
                  </a:cubicBezTo>
                  <a:lnTo>
                    <a:pt x="2307" y="1460"/>
                  </a:lnTo>
                  <a:lnTo>
                    <a:pt x="3344" y="2967"/>
                  </a:lnTo>
                  <a:cubicBezTo>
                    <a:pt x="3379" y="2974"/>
                    <a:pt x="3430" y="2978"/>
                    <a:pt x="3492" y="2978"/>
                  </a:cubicBezTo>
                  <a:cubicBezTo>
                    <a:pt x="4249" y="2978"/>
                    <a:pt x="6781" y="2496"/>
                    <a:pt x="6781" y="2496"/>
                  </a:cubicBezTo>
                  <a:lnTo>
                    <a:pt x="3013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36"/>
            <p:cNvSpPr/>
            <p:nvPr/>
          </p:nvSpPr>
          <p:spPr>
            <a:xfrm>
              <a:off x="5229300" y="3778275"/>
              <a:ext cx="729975" cy="1218125"/>
            </a:xfrm>
            <a:custGeom>
              <a:avLst/>
              <a:gdLst/>
              <a:ahLst/>
              <a:cxnLst/>
              <a:rect l="l" t="t" r="r" b="b"/>
              <a:pathLst>
                <a:path w="29199" h="48725" extrusionOk="0">
                  <a:moveTo>
                    <a:pt x="6813" y="1"/>
                  </a:moveTo>
                  <a:cubicBezTo>
                    <a:pt x="4605" y="1"/>
                    <a:pt x="2982" y="509"/>
                    <a:pt x="2982" y="509"/>
                  </a:cubicBezTo>
                  <a:cubicBezTo>
                    <a:pt x="1837" y="1298"/>
                    <a:pt x="851" y="2877"/>
                    <a:pt x="1" y="4982"/>
                  </a:cubicBezTo>
                  <a:cubicBezTo>
                    <a:pt x="713" y="3968"/>
                    <a:pt x="1612" y="3538"/>
                    <a:pt x="2599" y="3538"/>
                  </a:cubicBezTo>
                  <a:cubicBezTo>
                    <a:pt x="6241" y="3538"/>
                    <a:pt x="11089" y="9385"/>
                    <a:pt x="12241" y="13269"/>
                  </a:cubicBezTo>
                  <a:cubicBezTo>
                    <a:pt x="15731" y="25037"/>
                    <a:pt x="13999" y="38241"/>
                    <a:pt x="20408" y="48410"/>
                  </a:cubicBezTo>
                  <a:cubicBezTo>
                    <a:pt x="25445" y="48664"/>
                    <a:pt x="29198" y="48724"/>
                    <a:pt x="29198" y="48724"/>
                  </a:cubicBezTo>
                  <a:cubicBezTo>
                    <a:pt x="25293" y="45549"/>
                    <a:pt x="20056" y="9951"/>
                    <a:pt x="15616" y="4109"/>
                  </a:cubicBezTo>
                  <a:cubicBezTo>
                    <a:pt x="13068" y="756"/>
                    <a:pt x="9505" y="1"/>
                    <a:pt x="681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36"/>
            <p:cNvSpPr/>
            <p:nvPr/>
          </p:nvSpPr>
          <p:spPr>
            <a:xfrm>
              <a:off x="5248075" y="3773775"/>
              <a:ext cx="309200" cy="139600"/>
            </a:xfrm>
            <a:custGeom>
              <a:avLst/>
              <a:gdLst/>
              <a:ahLst/>
              <a:cxnLst/>
              <a:rect l="l" t="t" r="r" b="b"/>
              <a:pathLst>
                <a:path w="12368" h="5584" extrusionOk="0">
                  <a:moveTo>
                    <a:pt x="8267" y="0"/>
                  </a:moveTo>
                  <a:cubicBezTo>
                    <a:pt x="5086" y="0"/>
                    <a:pt x="1176" y="733"/>
                    <a:pt x="1176" y="733"/>
                  </a:cubicBezTo>
                  <a:cubicBezTo>
                    <a:pt x="1176" y="733"/>
                    <a:pt x="0" y="3229"/>
                    <a:pt x="377" y="4501"/>
                  </a:cubicBezTo>
                  <a:lnTo>
                    <a:pt x="2402" y="3888"/>
                  </a:lnTo>
                  <a:lnTo>
                    <a:pt x="3437" y="5584"/>
                  </a:lnTo>
                  <a:cubicBezTo>
                    <a:pt x="3437" y="5584"/>
                    <a:pt x="12101" y="4548"/>
                    <a:pt x="12290" y="1581"/>
                  </a:cubicBezTo>
                  <a:cubicBezTo>
                    <a:pt x="12367" y="359"/>
                    <a:pt x="10496" y="0"/>
                    <a:pt x="8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36"/>
            <p:cNvSpPr/>
            <p:nvPr/>
          </p:nvSpPr>
          <p:spPr>
            <a:xfrm>
              <a:off x="5271500" y="3514675"/>
              <a:ext cx="356525" cy="329525"/>
            </a:xfrm>
            <a:custGeom>
              <a:avLst/>
              <a:gdLst/>
              <a:ahLst/>
              <a:cxnLst/>
              <a:rect l="l" t="t" r="r" b="b"/>
              <a:pathLst>
                <a:path w="14261" h="13181" extrusionOk="0">
                  <a:moveTo>
                    <a:pt x="4996" y="0"/>
                  </a:moveTo>
                  <a:cubicBezTo>
                    <a:pt x="3576" y="0"/>
                    <a:pt x="2487" y="90"/>
                    <a:pt x="2333" y="129"/>
                  </a:cubicBezTo>
                  <a:cubicBezTo>
                    <a:pt x="1601" y="311"/>
                    <a:pt x="0" y="12253"/>
                    <a:pt x="0" y="12253"/>
                  </a:cubicBezTo>
                  <a:cubicBezTo>
                    <a:pt x="1705" y="12963"/>
                    <a:pt x="3926" y="13181"/>
                    <a:pt x="6006" y="13181"/>
                  </a:cubicBezTo>
                  <a:cubicBezTo>
                    <a:pt x="9288" y="13181"/>
                    <a:pt x="12219" y="12640"/>
                    <a:pt x="12219" y="12640"/>
                  </a:cubicBezTo>
                  <a:cubicBezTo>
                    <a:pt x="11487" y="10199"/>
                    <a:pt x="10999" y="6353"/>
                    <a:pt x="12342" y="3974"/>
                  </a:cubicBezTo>
                  <a:cubicBezTo>
                    <a:pt x="14260" y="572"/>
                    <a:pt x="8577" y="0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36"/>
            <p:cNvSpPr/>
            <p:nvPr/>
          </p:nvSpPr>
          <p:spPr>
            <a:xfrm>
              <a:off x="5259450" y="3375075"/>
              <a:ext cx="357200" cy="279900"/>
            </a:xfrm>
            <a:custGeom>
              <a:avLst/>
              <a:gdLst/>
              <a:ahLst/>
              <a:cxnLst/>
              <a:rect l="l" t="t" r="r" b="b"/>
              <a:pathLst>
                <a:path w="14288" h="11196" extrusionOk="0">
                  <a:moveTo>
                    <a:pt x="7008" y="1"/>
                  </a:moveTo>
                  <a:cubicBezTo>
                    <a:pt x="6483" y="1"/>
                    <a:pt x="5994" y="62"/>
                    <a:pt x="5572" y="199"/>
                  </a:cubicBezTo>
                  <a:cubicBezTo>
                    <a:pt x="2948" y="1054"/>
                    <a:pt x="0" y="6485"/>
                    <a:pt x="0" y="8314"/>
                  </a:cubicBezTo>
                  <a:cubicBezTo>
                    <a:pt x="0" y="10597"/>
                    <a:pt x="2389" y="11195"/>
                    <a:pt x="4814" y="11195"/>
                  </a:cubicBezTo>
                  <a:cubicBezTo>
                    <a:pt x="7089" y="11195"/>
                    <a:pt x="9396" y="10669"/>
                    <a:pt x="9795" y="10513"/>
                  </a:cubicBezTo>
                  <a:cubicBezTo>
                    <a:pt x="11823" y="9720"/>
                    <a:pt x="14287" y="4247"/>
                    <a:pt x="13861" y="2843"/>
                  </a:cubicBezTo>
                  <a:cubicBezTo>
                    <a:pt x="13502" y="1666"/>
                    <a:pt x="975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36"/>
            <p:cNvSpPr/>
            <p:nvPr/>
          </p:nvSpPr>
          <p:spPr>
            <a:xfrm>
              <a:off x="5335575" y="3462850"/>
              <a:ext cx="80850" cy="100475"/>
            </a:xfrm>
            <a:custGeom>
              <a:avLst/>
              <a:gdLst/>
              <a:ahLst/>
              <a:cxnLst/>
              <a:rect l="l" t="t" r="r" b="b"/>
              <a:pathLst>
                <a:path w="3234" h="4019" extrusionOk="0">
                  <a:moveTo>
                    <a:pt x="1788" y="0"/>
                  </a:moveTo>
                  <a:cubicBezTo>
                    <a:pt x="1788" y="0"/>
                    <a:pt x="659" y="1822"/>
                    <a:pt x="1" y="3799"/>
                  </a:cubicBezTo>
                  <a:lnTo>
                    <a:pt x="1256" y="4019"/>
                  </a:lnTo>
                  <a:cubicBezTo>
                    <a:pt x="1256" y="4019"/>
                    <a:pt x="2260" y="1445"/>
                    <a:pt x="3233" y="44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36"/>
            <p:cNvSpPr/>
            <p:nvPr/>
          </p:nvSpPr>
          <p:spPr>
            <a:xfrm>
              <a:off x="5336575" y="3373250"/>
              <a:ext cx="207325" cy="111400"/>
            </a:xfrm>
            <a:custGeom>
              <a:avLst/>
              <a:gdLst/>
              <a:ahLst/>
              <a:cxnLst/>
              <a:rect l="l" t="t" r="r" b="b"/>
              <a:pathLst>
                <a:path w="8293" h="4456" extrusionOk="0">
                  <a:moveTo>
                    <a:pt x="4024" y="1"/>
                  </a:moveTo>
                  <a:cubicBezTo>
                    <a:pt x="3926" y="1"/>
                    <a:pt x="3827" y="3"/>
                    <a:pt x="3727" y="6"/>
                  </a:cubicBezTo>
                  <a:cubicBezTo>
                    <a:pt x="3727" y="6"/>
                    <a:pt x="0" y="4017"/>
                    <a:pt x="1969" y="4433"/>
                  </a:cubicBezTo>
                  <a:cubicBezTo>
                    <a:pt x="2042" y="4448"/>
                    <a:pt x="2120" y="4455"/>
                    <a:pt x="2204" y="4455"/>
                  </a:cubicBezTo>
                  <a:cubicBezTo>
                    <a:pt x="4010" y="4455"/>
                    <a:pt x="8293" y="1075"/>
                    <a:pt x="8293" y="1075"/>
                  </a:cubicBezTo>
                  <a:cubicBezTo>
                    <a:pt x="8293" y="1075"/>
                    <a:pt x="6425" y="1"/>
                    <a:pt x="4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36"/>
            <p:cNvSpPr/>
            <p:nvPr/>
          </p:nvSpPr>
          <p:spPr>
            <a:xfrm>
              <a:off x="5365725" y="3372575"/>
              <a:ext cx="154825" cy="100700"/>
            </a:xfrm>
            <a:custGeom>
              <a:avLst/>
              <a:gdLst/>
              <a:ahLst/>
              <a:cxnLst/>
              <a:rect l="l" t="t" r="r" b="b"/>
              <a:pathLst>
                <a:path w="6193" h="4028" extrusionOk="0">
                  <a:moveTo>
                    <a:pt x="2781" y="1"/>
                  </a:moveTo>
                  <a:cubicBezTo>
                    <a:pt x="1865" y="916"/>
                    <a:pt x="0" y="4027"/>
                    <a:pt x="1050" y="4027"/>
                  </a:cubicBezTo>
                  <a:cubicBezTo>
                    <a:pt x="1080" y="4027"/>
                    <a:pt x="1112" y="4024"/>
                    <a:pt x="1147" y="4019"/>
                  </a:cubicBezTo>
                  <a:cubicBezTo>
                    <a:pt x="2404" y="3831"/>
                    <a:pt x="6193" y="1052"/>
                    <a:pt x="6193" y="1052"/>
                  </a:cubicBezTo>
                  <a:lnTo>
                    <a:pt x="2781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36"/>
            <p:cNvSpPr/>
            <p:nvPr/>
          </p:nvSpPr>
          <p:spPr>
            <a:xfrm>
              <a:off x="5518350" y="3427300"/>
              <a:ext cx="245925" cy="331925"/>
            </a:xfrm>
            <a:custGeom>
              <a:avLst/>
              <a:gdLst/>
              <a:ahLst/>
              <a:cxnLst/>
              <a:rect l="l" t="t" r="r" b="b"/>
              <a:pathLst>
                <a:path w="9837" h="13277" extrusionOk="0">
                  <a:moveTo>
                    <a:pt x="2235" y="0"/>
                  </a:moveTo>
                  <a:cubicBezTo>
                    <a:pt x="0" y="0"/>
                    <a:pt x="1443" y="7006"/>
                    <a:pt x="1857" y="7774"/>
                  </a:cubicBezTo>
                  <a:cubicBezTo>
                    <a:pt x="2283" y="8566"/>
                    <a:pt x="5886" y="12033"/>
                    <a:pt x="5886" y="12778"/>
                  </a:cubicBezTo>
                  <a:cubicBezTo>
                    <a:pt x="5886" y="13125"/>
                    <a:pt x="6286" y="13277"/>
                    <a:pt x="6828" y="13277"/>
                  </a:cubicBezTo>
                  <a:cubicBezTo>
                    <a:pt x="8002" y="13277"/>
                    <a:pt x="9836" y="12560"/>
                    <a:pt x="9668" y="11558"/>
                  </a:cubicBezTo>
                  <a:cubicBezTo>
                    <a:pt x="9398" y="9931"/>
                    <a:pt x="5030" y="510"/>
                    <a:pt x="2467" y="23"/>
                  </a:cubicBezTo>
                  <a:cubicBezTo>
                    <a:pt x="2385" y="8"/>
                    <a:pt x="2308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36"/>
            <p:cNvSpPr/>
            <p:nvPr/>
          </p:nvSpPr>
          <p:spPr>
            <a:xfrm>
              <a:off x="5589050" y="3460350"/>
              <a:ext cx="175225" cy="298875"/>
            </a:xfrm>
            <a:custGeom>
              <a:avLst/>
              <a:gdLst/>
              <a:ahLst/>
              <a:cxnLst/>
              <a:rect l="l" t="t" r="r" b="b"/>
              <a:pathLst>
                <a:path w="7009" h="11955" extrusionOk="0">
                  <a:moveTo>
                    <a:pt x="1405" y="0"/>
                  </a:moveTo>
                  <a:cubicBezTo>
                    <a:pt x="1568" y="323"/>
                    <a:pt x="1718" y="662"/>
                    <a:pt x="1844" y="1019"/>
                  </a:cubicBezTo>
                  <a:cubicBezTo>
                    <a:pt x="2299" y="1486"/>
                    <a:pt x="2735" y="2033"/>
                    <a:pt x="3125" y="2648"/>
                  </a:cubicBezTo>
                  <a:cubicBezTo>
                    <a:pt x="4779" y="5254"/>
                    <a:pt x="4116" y="7695"/>
                    <a:pt x="3611" y="8137"/>
                  </a:cubicBezTo>
                  <a:cubicBezTo>
                    <a:pt x="3384" y="8336"/>
                    <a:pt x="3017" y="8424"/>
                    <a:pt x="2588" y="8424"/>
                  </a:cubicBezTo>
                  <a:cubicBezTo>
                    <a:pt x="1764" y="8424"/>
                    <a:pt x="715" y="8102"/>
                    <a:pt x="1" y="7634"/>
                  </a:cubicBezTo>
                  <a:lnTo>
                    <a:pt x="1" y="7634"/>
                  </a:lnTo>
                  <a:cubicBezTo>
                    <a:pt x="1098" y="8842"/>
                    <a:pt x="3056" y="11025"/>
                    <a:pt x="3056" y="11456"/>
                  </a:cubicBezTo>
                  <a:cubicBezTo>
                    <a:pt x="3056" y="11803"/>
                    <a:pt x="3457" y="11955"/>
                    <a:pt x="3998" y="11955"/>
                  </a:cubicBezTo>
                  <a:cubicBezTo>
                    <a:pt x="5173" y="11955"/>
                    <a:pt x="7008" y="11238"/>
                    <a:pt x="6840" y="10236"/>
                  </a:cubicBezTo>
                  <a:cubicBezTo>
                    <a:pt x="6626" y="8945"/>
                    <a:pt x="3831" y="2748"/>
                    <a:pt x="1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36"/>
            <p:cNvSpPr/>
            <p:nvPr/>
          </p:nvSpPr>
          <p:spPr>
            <a:xfrm>
              <a:off x="4885633" y="3717300"/>
              <a:ext cx="69800" cy="22325"/>
            </a:xfrm>
            <a:custGeom>
              <a:avLst/>
              <a:gdLst/>
              <a:ahLst/>
              <a:cxnLst/>
              <a:rect l="l" t="t" r="r" b="b"/>
              <a:pathLst>
                <a:path w="2792" h="893" extrusionOk="0">
                  <a:moveTo>
                    <a:pt x="1441" y="0"/>
                  </a:moveTo>
                  <a:cubicBezTo>
                    <a:pt x="723" y="0"/>
                    <a:pt x="0" y="284"/>
                    <a:pt x="0" y="284"/>
                  </a:cubicBezTo>
                  <a:cubicBezTo>
                    <a:pt x="772" y="821"/>
                    <a:pt x="1915" y="893"/>
                    <a:pt x="2468" y="893"/>
                  </a:cubicBezTo>
                  <a:cubicBezTo>
                    <a:pt x="2669" y="893"/>
                    <a:pt x="2792" y="883"/>
                    <a:pt x="2792" y="883"/>
                  </a:cubicBezTo>
                  <a:cubicBezTo>
                    <a:pt x="2612" y="191"/>
                    <a:pt x="2028" y="0"/>
                    <a:pt x="14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36"/>
            <p:cNvSpPr/>
            <p:nvPr/>
          </p:nvSpPr>
          <p:spPr>
            <a:xfrm>
              <a:off x="4910600" y="3683850"/>
              <a:ext cx="46900" cy="46000"/>
            </a:xfrm>
            <a:custGeom>
              <a:avLst/>
              <a:gdLst/>
              <a:ahLst/>
              <a:cxnLst/>
              <a:rect l="l" t="t" r="r" b="b"/>
              <a:pathLst>
                <a:path w="1876" h="1840" extrusionOk="0">
                  <a:moveTo>
                    <a:pt x="0" y="0"/>
                  </a:moveTo>
                  <a:cubicBezTo>
                    <a:pt x="0" y="0"/>
                    <a:pt x="100" y="1839"/>
                    <a:pt x="1269" y="1839"/>
                  </a:cubicBezTo>
                  <a:cubicBezTo>
                    <a:pt x="1446" y="1839"/>
                    <a:pt x="1647" y="1797"/>
                    <a:pt x="1876" y="1700"/>
                  </a:cubicBezTo>
                  <a:cubicBezTo>
                    <a:pt x="1876" y="1700"/>
                    <a:pt x="1222" y="2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36"/>
            <p:cNvSpPr/>
            <p:nvPr/>
          </p:nvSpPr>
          <p:spPr>
            <a:xfrm>
              <a:off x="4874283" y="3702075"/>
              <a:ext cx="48725" cy="15575"/>
            </a:xfrm>
            <a:custGeom>
              <a:avLst/>
              <a:gdLst/>
              <a:ahLst/>
              <a:cxnLst/>
              <a:rect l="l" t="t" r="r" b="b"/>
              <a:pathLst>
                <a:path w="1949" h="623" extrusionOk="0">
                  <a:moveTo>
                    <a:pt x="1006" y="0"/>
                  </a:moveTo>
                  <a:cubicBezTo>
                    <a:pt x="505" y="0"/>
                    <a:pt x="0" y="198"/>
                    <a:pt x="0" y="198"/>
                  </a:cubicBezTo>
                  <a:cubicBezTo>
                    <a:pt x="540" y="573"/>
                    <a:pt x="1339" y="622"/>
                    <a:pt x="1724" y="622"/>
                  </a:cubicBezTo>
                  <a:cubicBezTo>
                    <a:pt x="1863" y="622"/>
                    <a:pt x="1948" y="616"/>
                    <a:pt x="1948" y="616"/>
                  </a:cubicBezTo>
                  <a:cubicBezTo>
                    <a:pt x="1823" y="133"/>
                    <a:pt x="1416" y="0"/>
                    <a:pt x="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36"/>
            <p:cNvSpPr/>
            <p:nvPr/>
          </p:nvSpPr>
          <p:spPr>
            <a:xfrm>
              <a:off x="4896025" y="3686100"/>
              <a:ext cx="31150" cy="33200"/>
            </a:xfrm>
            <a:custGeom>
              <a:avLst/>
              <a:gdLst/>
              <a:ahLst/>
              <a:cxnLst/>
              <a:rect l="l" t="t" r="r" b="b"/>
              <a:pathLst>
                <a:path w="1246" h="132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" y="1328"/>
                    <a:pt x="859" y="1328"/>
                  </a:cubicBezTo>
                  <a:cubicBezTo>
                    <a:pt x="972" y="1328"/>
                    <a:pt x="1100" y="1304"/>
                    <a:pt x="1245" y="1252"/>
                  </a:cubicBezTo>
                  <a:cubicBezTo>
                    <a:pt x="1245" y="1252"/>
                    <a:pt x="840" y="25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36"/>
            <p:cNvSpPr/>
            <p:nvPr/>
          </p:nvSpPr>
          <p:spPr>
            <a:xfrm>
              <a:off x="4881208" y="3685875"/>
              <a:ext cx="25975" cy="22100"/>
            </a:xfrm>
            <a:custGeom>
              <a:avLst/>
              <a:gdLst/>
              <a:ahLst/>
              <a:cxnLst/>
              <a:rect l="l" t="t" r="r" b="b"/>
              <a:pathLst>
                <a:path w="1039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29" y="883"/>
                    <a:pt x="680" y="883"/>
                  </a:cubicBezTo>
                  <a:cubicBezTo>
                    <a:pt x="784" y="883"/>
                    <a:pt x="903" y="852"/>
                    <a:pt x="1039" y="777"/>
                  </a:cubicBezTo>
                  <a:cubicBezTo>
                    <a:pt x="1039" y="777"/>
                    <a:pt x="639" y="9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36"/>
            <p:cNvSpPr/>
            <p:nvPr/>
          </p:nvSpPr>
          <p:spPr>
            <a:xfrm>
              <a:off x="4903533" y="3679750"/>
              <a:ext cx="71325" cy="20875"/>
            </a:xfrm>
            <a:custGeom>
              <a:avLst/>
              <a:gdLst/>
              <a:ahLst/>
              <a:cxnLst/>
              <a:rect l="l" t="t" r="r" b="b"/>
              <a:pathLst>
                <a:path w="2853" h="835" extrusionOk="0">
                  <a:moveTo>
                    <a:pt x="1750" y="1"/>
                  </a:moveTo>
                  <a:cubicBezTo>
                    <a:pt x="923" y="1"/>
                    <a:pt x="0" y="559"/>
                    <a:pt x="0" y="559"/>
                  </a:cubicBezTo>
                  <a:cubicBezTo>
                    <a:pt x="452" y="770"/>
                    <a:pt x="983" y="835"/>
                    <a:pt x="1464" y="835"/>
                  </a:cubicBezTo>
                  <a:cubicBezTo>
                    <a:pt x="2221" y="835"/>
                    <a:pt x="2852" y="675"/>
                    <a:pt x="2852" y="675"/>
                  </a:cubicBezTo>
                  <a:cubicBezTo>
                    <a:pt x="2622" y="166"/>
                    <a:pt x="2200" y="1"/>
                    <a:pt x="1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36"/>
            <p:cNvSpPr/>
            <p:nvPr/>
          </p:nvSpPr>
          <p:spPr>
            <a:xfrm>
              <a:off x="4921150" y="3648650"/>
              <a:ext cx="53475" cy="40325"/>
            </a:xfrm>
            <a:custGeom>
              <a:avLst/>
              <a:gdLst/>
              <a:ahLst/>
              <a:cxnLst/>
              <a:rect l="l" t="t" r="r" b="b"/>
              <a:pathLst>
                <a:path w="2139" h="1613" extrusionOk="0">
                  <a:moveTo>
                    <a:pt x="1" y="1"/>
                  </a:moveTo>
                  <a:cubicBezTo>
                    <a:pt x="1" y="1"/>
                    <a:pt x="370" y="1612"/>
                    <a:pt x="1388" y="1612"/>
                  </a:cubicBezTo>
                  <a:cubicBezTo>
                    <a:pt x="1607" y="1612"/>
                    <a:pt x="1857" y="1537"/>
                    <a:pt x="2139" y="1356"/>
                  </a:cubicBezTo>
                  <a:cubicBezTo>
                    <a:pt x="2139" y="1356"/>
                    <a:pt x="1256" y="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36"/>
            <p:cNvSpPr/>
            <p:nvPr/>
          </p:nvSpPr>
          <p:spPr>
            <a:xfrm>
              <a:off x="4889383" y="3668800"/>
              <a:ext cx="49750" cy="14575"/>
            </a:xfrm>
            <a:custGeom>
              <a:avLst/>
              <a:gdLst/>
              <a:ahLst/>
              <a:cxnLst/>
              <a:rect l="l" t="t" r="r" b="b"/>
              <a:pathLst>
                <a:path w="1990" h="583" extrusionOk="0">
                  <a:moveTo>
                    <a:pt x="1220" y="0"/>
                  </a:moveTo>
                  <a:cubicBezTo>
                    <a:pt x="643" y="0"/>
                    <a:pt x="1" y="389"/>
                    <a:pt x="1" y="389"/>
                  </a:cubicBezTo>
                  <a:cubicBezTo>
                    <a:pt x="316" y="537"/>
                    <a:pt x="687" y="582"/>
                    <a:pt x="1023" y="582"/>
                  </a:cubicBezTo>
                  <a:cubicBezTo>
                    <a:pt x="1550" y="582"/>
                    <a:pt x="1990" y="471"/>
                    <a:pt x="1990" y="471"/>
                  </a:cubicBezTo>
                  <a:cubicBezTo>
                    <a:pt x="1829" y="115"/>
                    <a:pt x="1534" y="0"/>
                    <a:pt x="1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36"/>
            <p:cNvSpPr/>
            <p:nvPr/>
          </p:nvSpPr>
          <p:spPr>
            <a:xfrm>
              <a:off x="4912333" y="3653325"/>
              <a:ext cx="35975" cy="29400"/>
            </a:xfrm>
            <a:custGeom>
              <a:avLst/>
              <a:gdLst/>
              <a:ahLst/>
              <a:cxnLst/>
              <a:rect l="l" t="t" r="r" b="b"/>
              <a:pathLst>
                <a:path w="1439" h="1176" extrusionOk="0">
                  <a:moveTo>
                    <a:pt x="0" y="1"/>
                  </a:moveTo>
                  <a:cubicBezTo>
                    <a:pt x="0" y="1"/>
                    <a:pt x="205" y="1175"/>
                    <a:pt x="943" y="1175"/>
                  </a:cubicBezTo>
                  <a:cubicBezTo>
                    <a:pt x="1087" y="1175"/>
                    <a:pt x="1251" y="1130"/>
                    <a:pt x="1439" y="1023"/>
                  </a:cubicBezTo>
                  <a:cubicBezTo>
                    <a:pt x="1439" y="1023"/>
                    <a:pt x="869" y="1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36"/>
            <p:cNvSpPr/>
            <p:nvPr/>
          </p:nvSpPr>
          <p:spPr>
            <a:xfrm>
              <a:off x="4892558" y="3656550"/>
              <a:ext cx="28975" cy="19050"/>
            </a:xfrm>
            <a:custGeom>
              <a:avLst/>
              <a:gdLst/>
              <a:ahLst/>
              <a:cxnLst/>
              <a:rect l="l" t="t" r="r" b="b"/>
              <a:pathLst>
                <a:path w="1159" h="762" extrusionOk="0">
                  <a:moveTo>
                    <a:pt x="31" y="1"/>
                  </a:moveTo>
                  <a:cubicBezTo>
                    <a:pt x="21" y="1"/>
                    <a:pt x="10" y="1"/>
                    <a:pt x="0" y="1"/>
                  </a:cubicBezTo>
                  <a:cubicBezTo>
                    <a:pt x="0" y="1"/>
                    <a:pt x="251" y="762"/>
                    <a:pt x="739" y="762"/>
                  </a:cubicBezTo>
                  <a:cubicBezTo>
                    <a:pt x="864" y="762"/>
                    <a:pt x="1003" y="713"/>
                    <a:pt x="1158" y="589"/>
                  </a:cubicBezTo>
                  <a:cubicBezTo>
                    <a:pt x="1158" y="589"/>
                    <a:pt x="662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36"/>
            <p:cNvSpPr/>
            <p:nvPr/>
          </p:nvSpPr>
          <p:spPr>
            <a:xfrm>
              <a:off x="4897083" y="3608800"/>
              <a:ext cx="71375" cy="21050"/>
            </a:xfrm>
            <a:custGeom>
              <a:avLst/>
              <a:gdLst/>
              <a:ahLst/>
              <a:cxnLst/>
              <a:rect l="l" t="t" r="r" b="b"/>
              <a:pathLst>
                <a:path w="2855" h="842" extrusionOk="0">
                  <a:moveTo>
                    <a:pt x="1775" y="0"/>
                  </a:moveTo>
                  <a:cubicBezTo>
                    <a:pt x="938" y="0"/>
                    <a:pt x="1" y="592"/>
                    <a:pt x="1" y="592"/>
                  </a:cubicBezTo>
                  <a:cubicBezTo>
                    <a:pt x="425" y="781"/>
                    <a:pt x="916" y="841"/>
                    <a:pt x="1370" y="841"/>
                  </a:cubicBezTo>
                  <a:cubicBezTo>
                    <a:pt x="2170" y="841"/>
                    <a:pt x="2855" y="654"/>
                    <a:pt x="2855" y="654"/>
                  </a:cubicBezTo>
                  <a:cubicBezTo>
                    <a:pt x="2621" y="162"/>
                    <a:pt x="2212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36"/>
            <p:cNvSpPr/>
            <p:nvPr/>
          </p:nvSpPr>
          <p:spPr>
            <a:xfrm>
              <a:off x="4913900" y="3578100"/>
              <a:ext cx="54050" cy="39650"/>
            </a:xfrm>
            <a:custGeom>
              <a:avLst/>
              <a:gdLst/>
              <a:ahLst/>
              <a:cxnLst/>
              <a:rect l="l" t="t" r="r" b="b"/>
              <a:pathLst>
                <a:path w="2162" h="1586" extrusionOk="0">
                  <a:moveTo>
                    <a:pt x="1" y="0"/>
                  </a:moveTo>
                  <a:cubicBezTo>
                    <a:pt x="1" y="0"/>
                    <a:pt x="396" y="1586"/>
                    <a:pt x="1399" y="1586"/>
                  </a:cubicBezTo>
                  <a:cubicBezTo>
                    <a:pt x="1623" y="1586"/>
                    <a:pt x="1876" y="1507"/>
                    <a:pt x="2162" y="1316"/>
                  </a:cubicBezTo>
                  <a:cubicBezTo>
                    <a:pt x="2162" y="1316"/>
                    <a:pt x="1256" y="6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36"/>
            <p:cNvSpPr/>
            <p:nvPr/>
          </p:nvSpPr>
          <p:spPr>
            <a:xfrm>
              <a:off x="4882708" y="3598325"/>
              <a:ext cx="49750" cy="14700"/>
            </a:xfrm>
            <a:custGeom>
              <a:avLst/>
              <a:gdLst/>
              <a:ahLst/>
              <a:cxnLst/>
              <a:rect l="l" t="t" r="r" b="b"/>
              <a:pathLst>
                <a:path w="1990" h="588" extrusionOk="0">
                  <a:moveTo>
                    <a:pt x="1236" y="1"/>
                  </a:moveTo>
                  <a:cubicBezTo>
                    <a:pt x="653" y="1"/>
                    <a:pt x="1" y="413"/>
                    <a:pt x="1" y="413"/>
                  </a:cubicBezTo>
                  <a:cubicBezTo>
                    <a:pt x="297" y="545"/>
                    <a:pt x="640" y="587"/>
                    <a:pt x="957" y="587"/>
                  </a:cubicBezTo>
                  <a:cubicBezTo>
                    <a:pt x="1513" y="587"/>
                    <a:pt x="1990" y="458"/>
                    <a:pt x="1990" y="458"/>
                  </a:cubicBezTo>
                  <a:cubicBezTo>
                    <a:pt x="1826" y="114"/>
                    <a:pt x="1541" y="1"/>
                    <a:pt x="1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36"/>
            <p:cNvSpPr/>
            <p:nvPr/>
          </p:nvSpPr>
          <p:spPr>
            <a:xfrm>
              <a:off x="4905158" y="3583050"/>
              <a:ext cx="36425" cy="28925"/>
            </a:xfrm>
            <a:custGeom>
              <a:avLst/>
              <a:gdLst/>
              <a:ahLst/>
              <a:cxnLst/>
              <a:rect l="l" t="t" r="r" b="b"/>
              <a:pathLst>
                <a:path w="1457" h="115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25" y="1156"/>
                    <a:pt x="952" y="1156"/>
                  </a:cubicBezTo>
                  <a:cubicBezTo>
                    <a:pt x="1099" y="1156"/>
                    <a:pt x="1266" y="1109"/>
                    <a:pt x="1457" y="995"/>
                  </a:cubicBezTo>
                  <a:cubicBezTo>
                    <a:pt x="1457" y="995"/>
                    <a:pt x="872" y="8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36"/>
            <p:cNvSpPr/>
            <p:nvPr/>
          </p:nvSpPr>
          <p:spPr>
            <a:xfrm>
              <a:off x="4885458" y="3586575"/>
              <a:ext cx="29225" cy="18750"/>
            </a:xfrm>
            <a:custGeom>
              <a:avLst/>
              <a:gdLst/>
              <a:ahLst/>
              <a:cxnLst/>
              <a:rect l="l" t="t" r="r" b="b"/>
              <a:pathLst>
                <a:path w="1169" h="750" extrusionOk="0">
                  <a:moveTo>
                    <a:pt x="49" y="1"/>
                  </a:moveTo>
                  <a:cubicBezTo>
                    <a:pt x="33" y="1"/>
                    <a:pt x="17" y="1"/>
                    <a:pt x="1" y="2"/>
                  </a:cubicBezTo>
                  <a:cubicBezTo>
                    <a:pt x="1" y="2"/>
                    <a:pt x="262" y="749"/>
                    <a:pt x="745" y="749"/>
                  </a:cubicBezTo>
                  <a:cubicBezTo>
                    <a:pt x="871" y="749"/>
                    <a:pt x="1013" y="698"/>
                    <a:pt x="1169" y="569"/>
                  </a:cubicBezTo>
                  <a:cubicBezTo>
                    <a:pt x="1169" y="569"/>
                    <a:pt x="672" y="1"/>
                    <a:pt x="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36"/>
            <p:cNvSpPr/>
            <p:nvPr/>
          </p:nvSpPr>
          <p:spPr>
            <a:xfrm>
              <a:off x="4927358" y="3581525"/>
              <a:ext cx="52500" cy="15475"/>
            </a:xfrm>
            <a:custGeom>
              <a:avLst/>
              <a:gdLst/>
              <a:ahLst/>
              <a:cxnLst/>
              <a:rect l="l" t="t" r="r" b="b"/>
              <a:pathLst>
                <a:path w="2100" h="619" extrusionOk="0">
                  <a:moveTo>
                    <a:pt x="1304" y="0"/>
                  </a:moveTo>
                  <a:cubicBezTo>
                    <a:pt x="689" y="0"/>
                    <a:pt x="0" y="435"/>
                    <a:pt x="0" y="435"/>
                  </a:cubicBezTo>
                  <a:cubicBezTo>
                    <a:pt x="312" y="574"/>
                    <a:pt x="673" y="618"/>
                    <a:pt x="1007" y="618"/>
                  </a:cubicBezTo>
                  <a:cubicBezTo>
                    <a:pt x="1595" y="618"/>
                    <a:pt x="2099" y="481"/>
                    <a:pt x="2099" y="481"/>
                  </a:cubicBezTo>
                  <a:cubicBezTo>
                    <a:pt x="1927" y="119"/>
                    <a:pt x="1626" y="0"/>
                    <a:pt x="1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36"/>
            <p:cNvSpPr/>
            <p:nvPr/>
          </p:nvSpPr>
          <p:spPr>
            <a:xfrm>
              <a:off x="4938350" y="3558925"/>
              <a:ext cx="39725" cy="29200"/>
            </a:xfrm>
            <a:custGeom>
              <a:avLst/>
              <a:gdLst/>
              <a:ahLst/>
              <a:cxnLst/>
              <a:rect l="l" t="t" r="r" b="b"/>
              <a:pathLst>
                <a:path w="1589" h="1168" extrusionOk="0">
                  <a:moveTo>
                    <a:pt x="1" y="1"/>
                  </a:moveTo>
                  <a:cubicBezTo>
                    <a:pt x="1" y="1"/>
                    <a:pt x="290" y="1167"/>
                    <a:pt x="1028" y="1167"/>
                  </a:cubicBezTo>
                  <a:cubicBezTo>
                    <a:pt x="1192" y="1167"/>
                    <a:pt x="1378" y="1110"/>
                    <a:pt x="1588" y="969"/>
                  </a:cubicBezTo>
                  <a:cubicBezTo>
                    <a:pt x="1588" y="969"/>
                    <a:pt x="923" y="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36"/>
            <p:cNvSpPr/>
            <p:nvPr/>
          </p:nvSpPr>
          <p:spPr>
            <a:xfrm>
              <a:off x="4916783" y="3573850"/>
              <a:ext cx="36600" cy="10800"/>
            </a:xfrm>
            <a:custGeom>
              <a:avLst/>
              <a:gdLst/>
              <a:ahLst/>
              <a:cxnLst/>
              <a:rect l="l" t="t" r="r" b="b"/>
              <a:pathLst>
                <a:path w="1464" h="432" extrusionOk="0">
                  <a:moveTo>
                    <a:pt x="909" y="0"/>
                  </a:moveTo>
                  <a:cubicBezTo>
                    <a:pt x="481" y="0"/>
                    <a:pt x="1" y="303"/>
                    <a:pt x="1" y="303"/>
                  </a:cubicBezTo>
                  <a:cubicBezTo>
                    <a:pt x="218" y="400"/>
                    <a:pt x="471" y="431"/>
                    <a:pt x="704" y="431"/>
                  </a:cubicBezTo>
                  <a:cubicBezTo>
                    <a:pt x="1113" y="431"/>
                    <a:pt x="1464" y="336"/>
                    <a:pt x="1464" y="336"/>
                  </a:cubicBezTo>
                  <a:cubicBezTo>
                    <a:pt x="1344" y="83"/>
                    <a:pt x="1134" y="0"/>
                    <a:pt x="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36"/>
            <p:cNvSpPr/>
            <p:nvPr/>
          </p:nvSpPr>
          <p:spPr>
            <a:xfrm>
              <a:off x="4933308" y="3562600"/>
              <a:ext cx="26800" cy="21275"/>
            </a:xfrm>
            <a:custGeom>
              <a:avLst/>
              <a:gdLst/>
              <a:ahLst/>
              <a:cxnLst/>
              <a:rect l="l" t="t" r="r" b="b"/>
              <a:pathLst>
                <a:path w="1072" h="851" extrusionOk="0">
                  <a:moveTo>
                    <a:pt x="0" y="1"/>
                  </a:moveTo>
                  <a:cubicBezTo>
                    <a:pt x="0" y="1"/>
                    <a:pt x="164" y="850"/>
                    <a:pt x="699" y="850"/>
                  </a:cubicBezTo>
                  <a:cubicBezTo>
                    <a:pt x="807" y="850"/>
                    <a:pt x="931" y="815"/>
                    <a:pt x="1071" y="732"/>
                  </a:cubicBezTo>
                  <a:cubicBezTo>
                    <a:pt x="1071" y="732"/>
                    <a:pt x="641" y="6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36"/>
            <p:cNvSpPr/>
            <p:nvPr/>
          </p:nvSpPr>
          <p:spPr>
            <a:xfrm>
              <a:off x="4918833" y="3565200"/>
              <a:ext cx="21500" cy="13800"/>
            </a:xfrm>
            <a:custGeom>
              <a:avLst/>
              <a:gdLst/>
              <a:ahLst/>
              <a:cxnLst/>
              <a:rect l="l" t="t" r="r" b="b"/>
              <a:pathLst>
                <a:path w="860" h="552" extrusionOk="0">
                  <a:moveTo>
                    <a:pt x="37" y="1"/>
                  </a:moveTo>
                  <a:cubicBezTo>
                    <a:pt x="25" y="1"/>
                    <a:pt x="13" y="1"/>
                    <a:pt x="1" y="2"/>
                  </a:cubicBezTo>
                  <a:cubicBezTo>
                    <a:pt x="1" y="2"/>
                    <a:pt x="192" y="551"/>
                    <a:pt x="548" y="551"/>
                  </a:cubicBezTo>
                  <a:cubicBezTo>
                    <a:pt x="641" y="551"/>
                    <a:pt x="745" y="514"/>
                    <a:pt x="859" y="420"/>
                  </a:cubicBezTo>
                  <a:cubicBezTo>
                    <a:pt x="859" y="420"/>
                    <a:pt x="495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36"/>
            <p:cNvSpPr/>
            <p:nvPr/>
          </p:nvSpPr>
          <p:spPr>
            <a:xfrm>
              <a:off x="4924358" y="3548900"/>
              <a:ext cx="60925" cy="18400"/>
            </a:xfrm>
            <a:custGeom>
              <a:avLst/>
              <a:gdLst/>
              <a:ahLst/>
              <a:cxnLst/>
              <a:rect l="l" t="t" r="r" b="b"/>
              <a:pathLst>
                <a:path w="2437" h="736" extrusionOk="0">
                  <a:moveTo>
                    <a:pt x="1594" y="0"/>
                  </a:moveTo>
                  <a:cubicBezTo>
                    <a:pt x="848" y="0"/>
                    <a:pt x="1" y="616"/>
                    <a:pt x="1" y="616"/>
                  </a:cubicBezTo>
                  <a:cubicBezTo>
                    <a:pt x="266" y="703"/>
                    <a:pt x="555" y="736"/>
                    <a:pt x="838" y="736"/>
                  </a:cubicBezTo>
                  <a:cubicBezTo>
                    <a:pt x="1661" y="736"/>
                    <a:pt x="2437" y="462"/>
                    <a:pt x="2437" y="462"/>
                  </a:cubicBezTo>
                  <a:cubicBezTo>
                    <a:pt x="2229" y="119"/>
                    <a:pt x="1921" y="0"/>
                    <a:pt x="1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36"/>
            <p:cNvSpPr/>
            <p:nvPr/>
          </p:nvSpPr>
          <p:spPr>
            <a:xfrm>
              <a:off x="4934750" y="3525550"/>
              <a:ext cx="48350" cy="29950"/>
            </a:xfrm>
            <a:custGeom>
              <a:avLst/>
              <a:gdLst/>
              <a:ahLst/>
              <a:cxnLst/>
              <a:rect l="l" t="t" r="r" b="b"/>
              <a:pathLst>
                <a:path w="1934" h="1198" extrusionOk="0">
                  <a:moveTo>
                    <a:pt x="68" y="1"/>
                  </a:moveTo>
                  <a:cubicBezTo>
                    <a:pt x="46" y="1"/>
                    <a:pt x="23" y="1"/>
                    <a:pt x="1" y="2"/>
                  </a:cubicBezTo>
                  <a:cubicBezTo>
                    <a:pt x="1" y="2"/>
                    <a:pt x="424" y="1198"/>
                    <a:pt x="1233" y="1198"/>
                  </a:cubicBezTo>
                  <a:cubicBezTo>
                    <a:pt x="1441" y="1198"/>
                    <a:pt x="1675" y="1119"/>
                    <a:pt x="1934" y="919"/>
                  </a:cubicBezTo>
                  <a:cubicBezTo>
                    <a:pt x="1934" y="919"/>
                    <a:pt x="1111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36"/>
            <p:cNvSpPr/>
            <p:nvPr/>
          </p:nvSpPr>
          <p:spPr>
            <a:xfrm>
              <a:off x="4911058" y="3542425"/>
              <a:ext cx="42500" cy="12825"/>
            </a:xfrm>
            <a:custGeom>
              <a:avLst/>
              <a:gdLst/>
              <a:ahLst/>
              <a:cxnLst/>
              <a:rect l="l" t="t" r="r" b="b"/>
              <a:pathLst>
                <a:path w="1700" h="513" extrusionOk="0">
                  <a:moveTo>
                    <a:pt x="1112" y="0"/>
                  </a:moveTo>
                  <a:cubicBezTo>
                    <a:pt x="592" y="0"/>
                    <a:pt x="0" y="430"/>
                    <a:pt x="0" y="430"/>
                  </a:cubicBezTo>
                  <a:cubicBezTo>
                    <a:pt x="185" y="490"/>
                    <a:pt x="386" y="513"/>
                    <a:pt x="583" y="513"/>
                  </a:cubicBezTo>
                  <a:cubicBezTo>
                    <a:pt x="1158" y="513"/>
                    <a:pt x="1699" y="321"/>
                    <a:pt x="1699" y="321"/>
                  </a:cubicBezTo>
                  <a:cubicBezTo>
                    <a:pt x="1555" y="83"/>
                    <a:pt x="1340" y="0"/>
                    <a:pt x="1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36"/>
            <p:cNvSpPr/>
            <p:nvPr/>
          </p:nvSpPr>
          <p:spPr>
            <a:xfrm>
              <a:off x="4923300" y="3530625"/>
              <a:ext cx="32775" cy="21950"/>
            </a:xfrm>
            <a:custGeom>
              <a:avLst/>
              <a:gdLst/>
              <a:ahLst/>
              <a:cxnLst/>
              <a:rect l="l" t="t" r="r" b="b"/>
              <a:pathLst>
                <a:path w="1311" h="878" extrusionOk="0">
                  <a:moveTo>
                    <a:pt x="0" y="1"/>
                  </a:moveTo>
                  <a:cubicBezTo>
                    <a:pt x="0" y="1"/>
                    <a:pt x="257" y="878"/>
                    <a:pt x="840" y="878"/>
                  </a:cubicBezTo>
                  <a:cubicBezTo>
                    <a:pt x="978" y="878"/>
                    <a:pt x="1135" y="828"/>
                    <a:pt x="1311" y="707"/>
                  </a:cubicBezTo>
                  <a:cubicBezTo>
                    <a:pt x="1311" y="707"/>
                    <a:pt x="74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36"/>
            <p:cNvSpPr/>
            <p:nvPr/>
          </p:nvSpPr>
          <p:spPr>
            <a:xfrm>
              <a:off x="4906775" y="3534775"/>
              <a:ext cx="25875" cy="14150"/>
            </a:xfrm>
            <a:custGeom>
              <a:avLst/>
              <a:gdLst/>
              <a:ahLst/>
              <a:cxnLst/>
              <a:rect l="l" t="t" r="r" b="b"/>
              <a:pathLst>
                <a:path w="1035" h="566" extrusionOk="0">
                  <a:moveTo>
                    <a:pt x="121" y="0"/>
                  </a:moveTo>
                  <a:cubicBezTo>
                    <a:pt x="82" y="0"/>
                    <a:pt x="41" y="3"/>
                    <a:pt x="1" y="8"/>
                  </a:cubicBezTo>
                  <a:cubicBezTo>
                    <a:pt x="1" y="8"/>
                    <a:pt x="259" y="566"/>
                    <a:pt x="651" y="566"/>
                  </a:cubicBezTo>
                  <a:cubicBezTo>
                    <a:pt x="768" y="566"/>
                    <a:pt x="897" y="516"/>
                    <a:pt x="1035" y="387"/>
                  </a:cubicBezTo>
                  <a:cubicBezTo>
                    <a:pt x="1035" y="387"/>
                    <a:pt x="617" y="0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36"/>
            <p:cNvSpPr/>
            <p:nvPr/>
          </p:nvSpPr>
          <p:spPr>
            <a:xfrm>
              <a:off x="4939100" y="3493600"/>
              <a:ext cx="47950" cy="27125"/>
            </a:xfrm>
            <a:custGeom>
              <a:avLst/>
              <a:gdLst/>
              <a:ahLst/>
              <a:cxnLst/>
              <a:rect l="l" t="t" r="r" b="b"/>
              <a:pathLst>
                <a:path w="1918" h="1085" extrusionOk="0">
                  <a:moveTo>
                    <a:pt x="124" y="1"/>
                  </a:moveTo>
                  <a:cubicBezTo>
                    <a:pt x="83" y="1"/>
                    <a:pt x="42" y="2"/>
                    <a:pt x="0" y="5"/>
                  </a:cubicBezTo>
                  <a:cubicBezTo>
                    <a:pt x="0" y="5"/>
                    <a:pt x="533" y="1084"/>
                    <a:pt x="1271" y="1084"/>
                  </a:cubicBezTo>
                  <a:cubicBezTo>
                    <a:pt x="1473" y="1084"/>
                    <a:pt x="1691" y="1003"/>
                    <a:pt x="1917" y="797"/>
                  </a:cubicBezTo>
                  <a:cubicBezTo>
                    <a:pt x="1917" y="797"/>
                    <a:pt x="1070" y="1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36"/>
            <p:cNvSpPr/>
            <p:nvPr/>
          </p:nvSpPr>
          <p:spPr>
            <a:xfrm>
              <a:off x="4934550" y="3514025"/>
              <a:ext cx="49625" cy="25000"/>
            </a:xfrm>
            <a:custGeom>
              <a:avLst/>
              <a:gdLst/>
              <a:ahLst/>
              <a:cxnLst/>
              <a:rect l="l" t="t" r="r" b="b"/>
              <a:pathLst>
                <a:path w="1985" h="1000" extrusionOk="0">
                  <a:moveTo>
                    <a:pt x="1359" y="1"/>
                  </a:moveTo>
                  <a:cubicBezTo>
                    <a:pt x="730" y="1"/>
                    <a:pt x="1" y="920"/>
                    <a:pt x="1" y="920"/>
                  </a:cubicBezTo>
                  <a:cubicBezTo>
                    <a:pt x="152" y="976"/>
                    <a:pt x="311" y="1000"/>
                    <a:pt x="471" y="1000"/>
                  </a:cubicBezTo>
                  <a:cubicBezTo>
                    <a:pt x="1221" y="1000"/>
                    <a:pt x="1984" y="492"/>
                    <a:pt x="1984" y="492"/>
                  </a:cubicBezTo>
                  <a:cubicBezTo>
                    <a:pt x="1820" y="132"/>
                    <a:pt x="1597" y="1"/>
                    <a:pt x="1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36"/>
            <p:cNvSpPr/>
            <p:nvPr/>
          </p:nvSpPr>
          <p:spPr>
            <a:xfrm>
              <a:off x="4923300" y="3501475"/>
              <a:ext cx="33475" cy="18925"/>
            </a:xfrm>
            <a:custGeom>
              <a:avLst/>
              <a:gdLst/>
              <a:ahLst/>
              <a:cxnLst/>
              <a:rect l="l" t="t" r="r" b="b"/>
              <a:pathLst>
                <a:path w="1339" h="757" extrusionOk="0">
                  <a:moveTo>
                    <a:pt x="86" y="0"/>
                  </a:moveTo>
                  <a:cubicBezTo>
                    <a:pt x="58" y="0"/>
                    <a:pt x="29" y="1"/>
                    <a:pt x="0" y="3"/>
                  </a:cubicBezTo>
                  <a:cubicBezTo>
                    <a:pt x="0" y="3"/>
                    <a:pt x="372" y="756"/>
                    <a:pt x="887" y="756"/>
                  </a:cubicBezTo>
                  <a:cubicBezTo>
                    <a:pt x="1029" y="756"/>
                    <a:pt x="1181" y="700"/>
                    <a:pt x="1338" y="555"/>
                  </a:cubicBezTo>
                  <a:cubicBezTo>
                    <a:pt x="1338" y="555"/>
                    <a:pt x="74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36"/>
            <p:cNvSpPr/>
            <p:nvPr/>
          </p:nvSpPr>
          <p:spPr>
            <a:xfrm>
              <a:off x="4927425" y="3511675"/>
              <a:ext cx="34625" cy="18200"/>
            </a:xfrm>
            <a:custGeom>
              <a:avLst/>
              <a:gdLst/>
              <a:ahLst/>
              <a:cxnLst/>
              <a:rect l="l" t="t" r="r" b="b"/>
              <a:pathLst>
                <a:path w="1385" h="728" extrusionOk="0">
                  <a:moveTo>
                    <a:pt x="953" y="0"/>
                  </a:moveTo>
                  <a:cubicBezTo>
                    <a:pt x="502" y="0"/>
                    <a:pt x="1" y="690"/>
                    <a:pt x="1" y="690"/>
                  </a:cubicBezTo>
                  <a:cubicBezTo>
                    <a:pt x="88" y="716"/>
                    <a:pt x="178" y="727"/>
                    <a:pt x="269" y="727"/>
                  </a:cubicBezTo>
                  <a:cubicBezTo>
                    <a:pt x="819" y="727"/>
                    <a:pt x="1385" y="315"/>
                    <a:pt x="1385" y="315"/>
                  </a:cubicBezTo>
                  <a:cubicBezTo>
                    <a:pt x="1263" y="85"/>
                    <a:pt x="1111" y="0"/>
                    <a:pt x="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36"/>
            <p:cNvSpPr/>
            <p:nvPr/>
          </p:nvSpPr>
          <p:spPr>
            <a:xfrm>
              <a:off x="4915925" y="3509975"/>
              <a:ext cx="25275" cy="12075"/>
            </a:xfrm>
            <a:custGeom>
              <a:avLst/>
              <a:gdLst/>
              <a:ahLst/>
              <a:cxnLst/>
              <a:rect l="l" t="t" r="r" b="b"/>
              <a:pathLst>
                <a:path w="1011" h="483" extrusionOk="0">
                  <a:moveTo>
                    <a:pt x="685" y="0"/>
                  </a:moveTo>
                  <a:cubicBezTo>
                    <a:pt x="377" y="0"/>
                    <a:pt x="0" y="409"/>
                    <a:pt x="0" y="409"/>
                  </a:cubicBezTo>
                  <a:cubicBezTo>
                    <a:pt x="103" y="462"/>
                    <a:pt x="216" y="482"/>
                    <a:pt x="329" y="482"/>
                  </a:cubicBezTo>
                  <a:cubicBezTo>
                    <a:pt x="673" y="482"/>
                    <a:pt x="1011" y="296"/>
                    <a:pt x="1011" y="296"/>
                  </a:cubicBezTo>
                  <a:cubicBezTo>
                    <a:pt x="939" y="77"/>
                    <a:pt x="819" y="0"/>
                    <a:pt x="6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36"/>
            <p:cNvSpPr/>
            <p:nvPr/>
          </p:nvSpPr>
          <p:spPr>
            <a:xfrm>
              <a:off x="4920233" y="3646275"/>
              <a:ext cx="54900" cy="16075"/>
            </a:xfrm>
            <a:custGeom>
              <a:avLst/>
              <a:gdLst/>
              <a:ahLst/>
              <a:cxnLst/>
              <a:rect l="l" t="t" r="r" b="b"/>
              <a:pathLst>
                <a:path w="2196" h="643" extrusionOk="0">
                  <a:moveTo>
                    <a:pt x="1346" y="1"/>
                  </a:moveTo>
                  <a:cubicBezTo>
                    <a:pt x="710" y="1"/>
                    <a:pt x="0" y="430"/>
                    <a:pt x="0" y="430"/>
                  </a:cubicBezTo>
                  <a:cubicBezTo>
                    <a:pt x="348" y="593"/>
                    <a:pt x="757" y="643"/>
                    <a:pt x="1128" y="643"/>
                  </a:cubicBezTo>
                  <a:cubicBezTo>
                    <a:pt x="1710" y="643"/>
                    <a:pt x="2196" y="520"/>
                    <a:pt x="2196" y="520"/>
                  </a:cubicBezTo>
                  <a:cubicBezTo>
                    <a:pt x="2018" y="128"/>
                    <a:pt x="1693" y="1"/>
                    <a:pt x="1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36"/>
            <p:cNvSpPr/>
            <p:nvPr/>
          </p:nvSpPr>
          <p:spPr>
            <a:xfrm>
              <a:off x="4932575" y="3622375"/>
              <a:ext cx="41150" cy="31000"/>
            </a:xfrm>
            <a:custGeom>
              <a:avLst/>
              <a:gdLst/>
              <a:ahLst/>
              <a:cxnLst/>
              <a:rect l="l" t="t" r="r" b="b"/>
              <a:pathLst>
                <a:path w="1646" h="1240" extrusionOk="0">
                  <a:moveTo>
                    <a:pt x="1" y="0"/>
                  </a:moveTo>
                  <a:cubicBezTo>
                    <a:pt x="1" y="0"/>
                    <a:pt x="286" y="1240"/>
                    <a:pt x="1068" y="1240"/>
                  </a:cubicBezTo>
                  <a:cubicBezTo>
                    <a:pt x="1237" y="1240"/>
                    <a:pt x="1429" y="1182"/>
                    <a:pt x="1646" y="1042"/>
                  </a:cubicBezTo>
                  <a:cubicBezTo>
                    <a:pt x="1646" y="1042"/>
                    <a:pt x="966" y="6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36"/>
            <p:cNvSpPr/>
            <p:nvPr/>
          </p:nvSpPr>
          <p:spPr>
            <a:xfrm>
              <a:off x="4909383" y="3637850"/>
              <a:ext cx="38275" cy="11225"/>
            </a:xfrm>
            <a:custGeom>
              <a:avLst/>
              <a:gdLst/>
              <a:ahLst/>
              <a:cxnLst/>
              <a:rect l="l" t="t" r="r" b="b"/>
              <a:pathLst>
                <a:path w="1531" h="449" extrusionOk="0">
                  <a:moveTo>
                    <a:pt x="939" y="0"/>
                  </a:moveTo>
                  <a:cubicBezTo>
                    <a:pt x="495" y="0"/>
                    <a:pt x="0" y="300"/>
                    <a:pt x="0" y="300"/>
                  </a:cubicBezTo>
                  <a:cubicBezTo>
                    <a:pt x="242" y="413"/>
                    <a:pt x="526" y="448"/>
                    <a:pt x="785" y="448"/>
                  </a:cubicBezTo>
                  <a:cubicBezTo>
                    <a:pt x="1191" y="448"/>
                    <a:pt x="1530" y="362"/>
                    <a:pt x="1530" y="362"/>
                  </a:cubicBezTo>
                  <a:cubicBezTo>
                    <a:pt x="1406" y="89"/>
                    <a:pt x="1180" y="0"/>
                    <a:pt x="9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36"/>
            <p:cNvSpPr/>
            <p:nvPr/>
          </p:nvSpPr>
          <p:spPr>
            <a:xfrm>
              <a:off x="4926983" y="3625975"/>
              <a:ext cx="27675" cy="22600"/>
            </a:xfrm>
            <a:custGeom>
              <a:avLst/>
              <a:gdLst/>
              <a:ahLst/>
              <a:cxnLst/>
              <a:rect l="l" t="t" r="r" b="b"/>
              <a:pathLst>
                <a:path w="1107" h="90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9" y="904"/>
                    <a:pt x="726" y="904"/>
                  </a:cubicBezTo>
                  <a:cubicBezTo>
                    <a:pt x="836" y="904"/>
                    <a:pt x="963" y="869"/>
                    <a:pt x="1107" y="787"/>
                  </a:cubicBezTo>
                  <a:cubicBezTo>
                    <a:pt x="1107" y="787"/>
                    <a:pt x="669" y="8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36"/>
            <p:cNvSpPr/>
            <p:nvPr/>
          </p:nvSpPr>
          <p:spPr>
            <a:xfrm>
              <a:off x="4911783" y="3628425"/>
              <a:ext cx="22325" cy="14700"/>
            </a:xfrm>
            <a:custGeom>
              <a:avLst/>
              <a:gdLst/>
              <a:ahLst/>
              <a:cxnLst/>
              <a:rect l="l" t="t" r="r" b="b"/>
              <a:pathLst>
                <a:path w="893" h="588" extrusionOk="0">
                  <a:moveTo>
                    <a:pt x="24" y="0"/>
                  </a:moveTo>
                  <a:cubicBezTo>
                    <a:pt x="16" y="0"/>
                    <a:pt x="9" y="0"/>
                    <a:pt x="1" y="1"/>
                  </a:cubicBezTo>
                  <a:cubicBezTo>
                    <a:pt x="1" y="1"/>
                    <a:pt x="194" y="587"/>
                    <a:pt x="570" y="587"/>
                  </a:cubicBezTo>
                  <a:cubicBezTo>
                    <a:pt x="666" y="587"/>
                    <a:pt x="773" y="549"/>
                    <a:pt x="892" y="454"/>
                  </a:cubicBezTo>
                  <a:cubicBezTo>
                    <a:pt x="892" y="454"/>
                    <a:pt x="50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36"/>
            <p:cNvSpPr/>
            <p:nvPr/>
          </p:nvSpPr>
          <p:spPr>
            <a:xfrm>
              <a:off x="4926850" y="3505850"/>
              <a:ext cx="822650" cy="399250"/>
            </a:xfrm>
            <a:custGeom>
              <a:avLst/>
              <a:gdLst/>
              <a:ahLst/>
              <a:cxnLst/>
              <a:rect l="l" t="t" r="r" b="b"/>
              <a:pathLst>
                <a:path w="32906" h="15970" extrusionOk="0">
                  <a:moveTo>
                    <a:pt x="1767" y="0"/>
                  </a:moveTo>
                  <a:lnTo>
                    <a:pt x="1" y="10439"/>
                  </a:lnTo>
                  <a:cubicBezTo>
                    <a:pt x="1" y="10439"/>
                    <a:pt x="18380" y="12370"/>
                    <a:pt x="30964" y="15970"/>
                  </a:cubicBezTo>
                  <a:lnTo>
                    <a:pt x="32906" y="10462"/>
                  </a:lnTo>
                  <a:cubicBezTo>
                    <a:pt x="32906" y="10462"/>
                    <a:pt x="19310" y="1204"/>
                    <a:pt x="17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36"/>
            <p:cNvSpPr/>
            <p:nvPr/>
          </p:nvSpPr>
          <p:spPr>
            <a:xfrm>
              <a:off x="4926850" y="3627900"/>
              <a:ext cx="822650" cy="277200"/>
            </a:xfrm>
            <a:custGeom>
              <a:avLst/>
              <a:gdLst/>
              <a:ahLst/>
              <a:cxnLst/>
              <a:rect l="l" t="t" r="r" b="b"/>
              <a:pathLst>
                <a:path w="32906" h="11088" extrusionOk="0">
                  <a:moveTo>
                    <a:pt x="22023" y="0"/>
                  </a:moveTo>
                  <a:lnTo>
                    <a:pt x="22023" y="0"/>
                  </a:lnTo>
                  <a:cubicBezTo>
                    <a:pt x="24611" y="1304"/>
                    <a:pt x="24071" y="2836"/>
                    <a:pt x="23586" y="3083"/>
                  </a:cubicBezTo>
                  <a:cubicBezTo>
                    <a:pt x="21726" y="4030"/>
                    <a:pt x="15360" y="5019"/>
                    <a:pt x="9026" y="5019"/>
                  </a:cubicBezTo>
                  <a:cubicBezTo>
                    <a:pt x="5907" y="5019"/>
                    <a:pt x="2795" y="4779"/>
                    <a:pt x="233" y="4176"/>
                  </a:cubicBezTo>
                  <a:lnTo>
                    <a:pt x="1" y="5557"/>
                  </a:lnTo>
                  <a:cubicBezTo>
                    <a:pt x="1" y="5557"/>
                    <a:pt x="18380" y="7488"/>
                    <a:pt x="30964" y="11088"/>
                  </a:cubicBezTo>
                  <a:lnTo>
                    <a:pt x="32906" y="5580"/>
                  </a:lnTo>
                  <a:cubicBezTo>
                    <a:pt x="32906" y="5580"/>
                    <a:pt x="28728" y="2739"/>
                    <a:pt x="22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36"/>
            <p:cNvSpPr/>
            <p:nvPr/>
          </p:nvSpPr>
          <p:spPr>
            <a:xfrm>
              <a:off x="5610875" y="3873875"/>
              <a:ext cx="103400" cy="42950"/>
            </a:xfrm>
            <a:custGeom>
              <a:avLst/>
              <a:gdLst/>
              <a:ahLst/>
              <a:cxnLst/>
              <a:rect l="l" t="t" r="r" b="b"/>
              <a:pathLst>
                <a:path w="4136" h="1718" extrusionOk="0">
                  <a:moveTo>
                    <a:pt x="1" y="0"/>
                  </a:moveTo>
                  <a:lnTo>
                    <a:pt x="137" y="246"/>
                  </a:lnTo>
                  <a:lnTo>
                    <a:pt x="4095" y="1717"/>
                  </a:lnTo>
                  <a:lnTo>
                    <a:pt x="4136" y="1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36"/>
            <p:cNvSpPr/>
            <p:nvPr/>
          </p:nvSpPr>
          <p:spPr>
            <a:xfrm>
              <a:off x="5632875" y="3858150"/>
              <a:ext cx="103400" cy="42975"/>
            </a:xfrm>
            <a:custGeom>
              <a:avLst/>
              <a:gdLst/>
              <a:ahLst/>
              <a:cxnLst/>
              <a:rect l="l" t="t" r="r" b="b"/>
              <a:pathLst>
                <a:path w="4136" h="1719" extrusionOk="0">
                  <a:moveTo>
                    <a:pt x="1" y="0"/>
                  </a:moveTo>
                  <a:lnTo>
                    <a:pt x="137" y="248"/>
                  </a:lnTo>
                  <a:lnTo>
                    <a:pt x="4093" y="1719"/>
                  </a:lnTo>
                  <a:lnTo>
                    <a:pt x="4135" y="12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36"/>
            <p:cNvSpPr/>
            <p:nvPr/>
          </p:nvSpPr>
          <p:spPr>
            <a:xfrm>
              <a:off x="5629525" y="3841425"/>
              <a:ext cx="103675" cy="41925"/>
            </a:xfrm>
            <a:custGeom>
              <a:avLst/>
              <a:gdLst/>
              <a:ahLst/>
              <a:cxnLst/>
              <a:rect l="l" t="t" r="r" b="b"/>
              <a:pathLst>
                <a:path w="4147" h="1677" extrusionOk="0">
                  <a:moveTo>
                    <a:pt x="0" y="1"/>
                  </a:moveTo>
                  <a:lnTo>
                    <a:pt x="139" y="245"/>
                  </a:lnTo>
                  <a:lnTo>
                    <a:pt x="4110" y="1677"/>
                  </a:lnTo>
                  <a:lnTo>
                    <a:pt x="4147" y="1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36"/>
            <p:cNvSpPr/>
            <p:nvPr/>
          </p:nvSpPr>
          <p:spPr>
            <a:xfrm>
              <a:off x="5615600" y="3862075"/>
              <a:ext cx="103400" cy="42975"/>
            </a:xfrm>
            <a:custGeom>
              <a:avLst/>
              <a:gdLst/>
              <a:ahLst/>
              <a:cxnLst/>
              <a:rect l="l" t="t" r="r" b="b"/>
              <a:pathLst>
                <a:path w="4136" h="1719" extrusionOk="0">
                  <a:moveTo>
                    <a:pt x="0" y="0"/>
                  </a:moveTo>
                  <a:lnTo>
                    <a:pt x="136" y="248"/>
                  </a:lnTo>
                  <a:lnTo>
                    <a:pt x="4094" y="1719"/>
                  </a:lnTo>
                  <a:lnTo>
                    <a:pt x="4135" y="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36"/>
            <p:cNvSpPr/>
            <p:nvPr/>
          </p:nvSpPr>
          <p:spPr>
            <a:xfrm>
              <a:off x="5643850" y="3832250"/>
              <a:ext cx="103400" cy="42950"/>
            </a:xfrm>
            <a:custGeom>
              <a:avLst/>
              <a:gdLst/>
              <a:ahLst/>
              <a:cxnLst/>
              <a:rect l="l" t="t" r="r" b="b"/>
              <a:pathLst>
                <a:path w="4136" h="1718" extrusionOk="0">
                  <a:moveTo>
                    <a:pt x="1" y="1"/>
                  </a:moveTo>
                  <a:lnTo>
                    <a:pt x="137" y="247"/>
                  </a:lnTo>
                  <a:lnTo>
                    <a:pt x="4093" y="1718"/>
                  </a:lnTo>
                  <a:lnTo>
                    <a:pt x="4135" y="1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36"/>
            <p:cNvSpPr/>
            <p:nvPr/>
          </p:nvSpPr>
          <p:spPr>
            <a:xfrm>
              <a:off x="5671325" y="3740450"/>
              <a:ext cx="103400" cy="42925"/>
            </a:xfrm>
            <a:custGeom>
              <a:avLst/>
              <a:gdLst/>
              <a:ahLst/>
              <a:cxnLst/>
              <a:rect l="l" t="t" r="r" b="b"/>
              <a:pathLst>
                <a:path w="4136" h="1717" extrusionOk="0">
                  <a:moveTo>
                    <a:pt x="1" y="0"/>
                  </a:moveTo>
                  <a:lnTo>
                    <a:pt x="137" y="246"/>
                  </a:lnTo>
                  <a:lnTo>
                    <a:pt x="4093" y="1717"/>
                  </a:lnTo>
                  <a:lnTo>
                    <a:pt x="4136" y="1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36"/>
            <p:cNvSpPr/>
            <p:nvPr/>
          </p:nvSpPr>
          <p:spPr>
            <a:xfrm>
              <a:off x="5664300" y="3755350"/>
              <a:ext cx="103350" cy="42975"/>
            </a:xfrm>
            <a:custGeom>
              <a:avLst/>
              <a:gdLst/>
              <a:ahLst/>
              <a:cxnLst/>
              <a:rect l="l" t="t" r="r" b="b"/>
              <a:pathLst>
                <a:path w="4134" h="1719" extrusionOk="0">
                  <a:moveTo>
                    <a:pt x="0" y="0"/>
                  </a:moveTo>
                  <a:lnTo>
                    <a:pt x="134" y="246"/>
                  </a:lnTo>
                  <a:lnTo>
                    <a:pt x="4092" y="1719"/>
                  </a:lnTo>
                  <a:lnTo>
                    <a:pt x="4133" y="1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36"/>
            <p:cNvSpPr/>
            <p:nvPr/>
          </p:nvSpPr>
          <p:spPr>
            <a:xfrm>
              <a:off x="5655600" y="3746750"/>
              <a:ext cx="103450" cy="42900"/>
            </a:xfrm>
            <a:custGeom>
              <a:avLst/>
              <a:gdLst/>
              <a:ahLst/>
              <a:cxnLst/>
              <a:rect l="l" t="t" r="r" b="b"/>
              <a:pathLst>
                <a:path w="4138" h="1716" extrusionOk="0">
                  <a:moveTo>
                    <a:pt x="1" y="0"/>
                  </a:moveTo>
                  <a:lnTo>
                    <a:pt x="137" y="246"/>
                  </a:lnTo>
                  <a:lnTo>
                    <a:pt x="4095" y="1715"/>
                  </a:lnTo>
                  <a:lnTo>
                    <a:pt x="4137" y="1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36"/>
            <p:cNvSpPr/>
            <p:nvPr/>
          </p:nvSpPr>
          <p:spPr>
            <a:xfrm>
              <a:off x="5667400" y="3791475"/>
              <a:ext cx="103400" cy="42900"/>
            </a:xfrm>
            <a:custGeom>
              <a:avLst/>
              <a:gdLst/>
              <a:ahLst/>
              <a:cxnLst/>
              <a:rect l="l" t="t" r="r" b="b"/>
              <a:pathLst>
                <a:path w="4136" h="1716" extrusionOk="0">
                  <a:moveTo>
                    <a:pt x="1" y="0"/>
                  </a:moveTo>
                  <a:lnTo>
                    <a:pt x="137" y="246"/>
                  </a:lnTo>
                  <a:lnTo>
                    <a:pt x="4093" y="1715"/>
                  </a:lnTo>
                  <a:lnTo>
                    <a:pt x="4135" y="1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36"/>
            <p:cNvSpPr/>
            <p:nvPr/>
          </p:nvSpPr>
          <p:spPr>
            <a:xfrm>
              <a:off x="5653275" y="3799300"/>
              <a:ext cx="103400" cy="42975"/>
            </a:xfrm>
            <a:custGeom>
              <a:avLst/>
              <a:gdLst/>
              <a:ahLst/>
              <a:cxnLst/>
              <a:rect l="l" t="t" r="r" b="b"/>
              <a:pathLst>
                <a:path w="4136" h="1719" extrusionOk="0">
                  <a:moveTo>
                    <a:pt x="0" y="0"/>
                  </a:moveTo>
                  <a:lnTo>
                    <a:pt x="136" y="246"/>
                  </a:lnTo>
                  <a:lnTo>
                    <a:pt x="4093" y="1719"/>
                  </a:lnTo>
                  <a:lnTo>
                    <a:pt x="4135" y="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36"/>
            <p:cNvSpPr/>
            <p:nvPr/>
          </p:nvSpPr>
          <p:spPr>
            <a:xfrm>
              <a:off x="5642300" y="3816575"/>
              <a:ext cx="103400" cy="42950"/>
            </a:xfrm>
            <a:custGeom>
              <a:avLst/>
              <a:gdLst/>
              <a:ahLst/>
              <a:cxnLst/>
              <a:rect l="l" t="t" r="r" b="b"/>
              <a:pathLst>
                <a:path w="4136" h="1718" extrusionOk="0">
                  <a:moveTo>
                    <a:pt x="0" y="0"/>
                  </a:moveTo>
                  <a:lnTo>
                    <a:pt x="136" y="246"/>
                  </a:lnTo>
                  <a:lnTo>
                    <a:pt x="4093" y="1717"/>
                  </a:lnTo>
                  <a:lnTo>
                    <a:pt x="4135" y="1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36"/>
            <p:cNvSpPr/>
            <p:nvPr/>
          </p:nvSpPr>
          <p:spPr>
            <a:xfrm>
              <a:off x="5658750" y="3765550"/>
              <a:ext cx="103400" cy="42950"/>
            </a:xfrm>
            <a:custGeom>
              <a:avLst/>
              <a:gdLst/>
              <a:ahLst/>
              <a:cxnLst/>
              <a:rect l="l" t="t" r="r" b="b"/>
              <a:pathLst>
                <a:path w="4136" h="1718" extrusionOk="0">
                  <a:moveTo>
                    <a:pt x="1" y="0"/>
                  </a:moveTo>
                  <a:lnTo>
                    <a:pt x="137" y="246"/>
                  </a:lnTo>
                  <a:lnTo>
                    <a:pt x="4093" y="1717"/>
                  </a:lnTo>
                  <a:lnTo>
                    <a:pt x="4136" y="12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36"/>
            <p:cNvSpPr/>
            <p:nvPr/>
          </p:nvSpPr>
          <p:spPr>
            <a:xfrm>
              <a:off x="5650150" y="3774975"/>
              <a:ext cx="103375" cy="42925"/>
            </a:xfrm>
            <a:custGeom>
              <a:avLst/>
              <a:gdLst/>
              <a:ahLst/>
              <a:cxnLst/>
              <a:rect l="l" t="t" r="r" b="b"/>
              <a:pathLst>
                <a:path w="4135" h="1717" extrusionOk="0">
                  <a:moveTo>
                    <a:pt x="1" y="0"/>
                  </a:moveTo>
                  <a:lnTo>
                    <a:pt x="135" y="247"/>
                  </a:lnTo>
                  <a:lnTo>
                    <a:pt x="4093" y="1717"/>
                  </a:lnTo>
                  <a:lnTo>
                    <a:pt x="4134" y="1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36"/>
            <p:cNvSpPr/>
            <p:nvPr/>
          </p:nvSpPr>
          <p:spPr>
            <a:xfrm>
              <a:off x="5422850" y="3287475"/>
              <a:ext cx="97700" cy="121350"/>
            </a:xfrm>
            <a:custGeom>
              <a:avLst/>
              <a:gdLst/>
              <a:ahLst/>
              <a:cxnLst/>
              <a:rect l="l" t="t" r="r" b="b"/>
              <a:pathLst>
                <a:path w="3908" h="4854" extrusionOk="0">
                  <a:moveTo>
                    <a:pt x="856" y="0"/>
                  </a:moveTo>
                  <a:lnTo>
                    <a:pt x="1" y="4029"/>
                  </a:lnTo>
                  <a:cubicBezTo>
                    <a:pt x="1" y="4029"/>
                    <a:pt x="595" y="4854"/>
                    <a:pt x="2027" y="4854"/>
                  </a:cubicBezTo>
                  <a:cubicBezTo>
                    <a:pt x="2542" y="4854"/>
                    <a:pt x="3165" y="4747"/>
                    <a:pt x="3908" y="4456"/>
                  </a:cubicBezTo>
                  <a:lnTo>
                    <a:pt x="3541" y="123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36"/>
            <p:cNvSpPr/>
            <p:nvPr/>
          </p:nvSpPr>
          <p:spPr>
            <a:xfrm>
              <a:off x="4879425" y="3748175"/>
              <a:ext cx="70225" cy="25675"/>
            </a:xfrm>
            <a:custGeom>
              <a:avLst/>
              <a:gdLst/>
              <a:ahLst/>
              <a:cxnLst/>
              <a:rect l="l" t="t" r="r" b="b"/>
              <a:pathLst>
                <a:path w="2809" h="1027" extrusionOk="0">
                  <a:moveTo>
                    <a:pt x="1919" y="1"/>
                  </a:moveTo>
                  <a:cubicBezTo>
                    <a:pt x="1008" y="1"/>
                    <a:pt x="1" y="967"/>
                    <a:pt x="1" y="967"/>
                  </a:cubicBezTo>
                  <a:cubicBezTo>
                    <a:pt x="188" y="1009"/>
                    <a:pt x="382" y="1026"/>
                    <a:pt x="577" y="1026"/>
                  </a:cubicBezTo>
                  <a:cubicBezTo>
                    <a:pt x="1683" y="1026"/>
                    <a:pt x="2808" y="458"/>
                    <a:pt x="2808" y="458"/>
                  </a:cubicBezTo>
                  <a:cubicBezTo>
                    <a:pt x="2558" y="124"/>
                    <a:pt x="2245" y="1"/>
                    <a:pt x="1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36"/>
            <p:cNvSpPr/>
            <p:nvPr/>
          </p:nvSpPr>
          <p:spPr>
            <a:xfrm>
              <a:off x="4891800" y="3722775"/>
              <a:ext cx="59575" cy="32950"/>
            </a:xfrm>
            <a:custGeom>
              <a:avLst/>
              <a:gdLst/>
              <a:ahLst/>
              <a:cxnLst/>
              <a:rect l="l" t="t" r="r" b="b"/>
              <a:pathLst>
                <a:path w="2383" h="1318" extrusionOk="0">
                  <a:moveTo>
                    <a:pt x="307" y="1"/>
                  </a:moveTo>
                  <a:cubicBezTo>
                    <a:pt x="206" y="1"/>
                    <a:pt x="103" y="8"/>
                    <a:pt x="0" y="24"/>
                  </a:cubicBezTo>
                  <a:cubicBezTo>
                    <a:pt x="0" y="24"/>
                    <a:pt x="618" y="1318"/>
                    <a:pt x="1504" y="1318"/>
                  </a:cubicBezTo>
                  <a:cubicBezTo>
                    <a:pt x="1775" y="1318"/>
                    <a:pt x="2071" y="1197"/>
                    <a:pt x="2382" y="882"/>
                  </a:cubicBezTo>
                  <a:cubicBezTo>
                    <a:pt x="2382" y="882"/>
                    <a:pt x="1424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36"/>
            <p:cNvSpPr/>
            <p:nvPr/>
          </p:nvSpPr>
          <p:spPr>
            <a:xfrm>
              <a:off x="4862300" y="3743775"/>
              <a:ext cx="48975" cy="17900"/>
            </a:xfrm>
            <a:custGeom>
              <a:avLst/>
              <a:gdLst/>
              <a:ahLst/>
              <a:cxnLst/>
              <a:rect l="l" t="t" r="r" b="b"/>
              <a:pathLst>
                <a:path w="1959" h="716" extrusionOk="0">
                  <a:moveTo>
                    <a:pt x="1338" y="0"/>
                  </a:moveTo>
                  <a:cubicBezTo>
                    <a:pt x="703" y="0"/>
                    <a:pt x="1" y="675"/>
                    <a:pt x="1" y="675"/>
                  </a:cubicBezTo>
                  <a:cubicBezTo>
                    <a:pt x="131" y="704"/>
                    <a:pt x="267" y="716"/>
                    <a:pt x="402" y="716"/>
                  </a:cubicBezTo>
                  <a:cubicBezTo>
                    <a:pt x="1173" y="716"/>
                    <a:pt x="1958" y="319"/>
                    <a:pt x="1958" y="319"/>
                  </a:cubicBezTo>
                  <a:cubicBezTo>
                    <a:pt x="1784" y="86"/>
                    <a:pt x="1565" y="0"/>
                    <a:pt x="1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36"/>
            <p:cNvSpPr/>
            <p:nvPr/>
          </p:nvSpPr>
          <p:spPr>
            <a:xfrm>
              <a:off x="4879175" y="3730850"/>
              <a:ext cx="40700" cy="24075"/>
            </a:xfrm>
            <a:custGeom>
              <a:avLst/>
              <a:gdLst/>
              <a:ahLst/>
              <a:cxnLst/>
              <a:rect l="l" t="t" r="r" b="b"/>
              <a:pathLst>
                <a:path w="1628" h="963" extrusionOk="0">
                  <a:moveTo>
                    <a:pt x="139" y="0"/>
                  </a:moveTo>
                  <a:cubicBezTo>
                    <a:pt x="93" y="0"/>
                    <a:pt x="47" y="3"/>
                    <a:pt x="1" y="7"/>
                  </a:cubicBezTo>
                  <a:cubicBezTo>
                    <a:pt x="1" y="7"/>
                    <a:pt x="398" y="963"/>
                    <a:pt x="1034" y="963"/>
                  </a:cubicBezTo>
                  <a:cubicBezTo>
                    <a:pt x="1214" y="963"/>
                    <a:pt x="1413" y="886"/>
                    <a:pt x="1627" y="690"/>
                  </a:cubicBezTo>
                  <a:cubicBezTo>
                    <a:pt x="1627" y="690"/>
                    <a:pt x="951" y="0"/>
                    <a:pt x="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36"/>
            <p:cNvSpPr/>
            <p:nvPr/>
          </p:nvSpPr>
          <p:spPr>
            <a:xfrm>
              <a:off x="4860625" y="3737650"/>
              <a:ext cx="31475" cy="15650"/>
            </a:xfrm>
            <a:custGeom>
              <a:avLst/>
              <a:gdLst/>
              <a:ahLst/>
              <a:cxnLst/>
              <a:rect l="l" t="t" r="r" b="b"/>
              <a:pathLst>
                <a:path w="1259" h="626" extrusionOk="0">
                  <a:moveTo>
                    <a:pt x="267" y="1"/>
                  </a:moveTo>
                  <a:cubicBezTo>
                    <a:pt x="180" y="1"/>
                    <a:pt x="90" y="10"/>
                    <a:pt x="1" y="33"/>
                  </a:cubicBezTo>
                  <a:cubicBezTo>
                    <a:pt x="1" y="33"/>
                    <a:pt x="353" y="625"/>
                    <a:pt x="785" y="625"/>
                  </a:cubicBezTo>
                  <a:cubicBezTo>
                    <a:pt x="937" y="625"/>
                    <a:pt x="1099" y="552"/>
                    <a:pt x="1259" y="354"/>
                  </a:cubicBezTo>
                  <a:cubicBezTo>
                    <a:pt x="1259" y="354"/>
                    <a:pt x="794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36"/>
            <p:cNvSpPr/>
            <p:nvPr/>
          </p:nvSpPr>
          <p:spPr>
            <a:xfrm>
              <a:off x="4939675" y="3766975"/>
              <a:ext cx="68575" cy="29525"/>
            </a:xfrm>
            <a:custGeom>
              <a:avLst/>
              <a:gdLst/>
              <a:ahLst/>
              <a:cxnLst/>
              <a:rect l="l" t="t" r="r" b="b"/>
              <a:pathLst>
                <a:path w="2743" h="1181" extrusionOk="0">
                  <a:moveTo>
                    <a:pt x="1935" y="0"/>
                  </a:moveTo>
                  <a:cubicBezTo>
                    <a:pt x="988" y="0"/>
                    <a:pt x="0" y="1165"/>
                    <a:pt x="0" y="1165"/>
                  </a:cubicBezTo>
                  <a:cubicBezTo>
                    <a:pt x="92" y="1176"/>
                    <a:pt x="185" y="1181"/>
                    <a:pt x="278" y="1181"/>
                  </a:cubicBezTo>
                  <a:cubicBezTo>
                    <a:pt x="1477" y="1181"/>
                    <a:pt x="2743" y="371"/>
                    <a:pt x="2743" y="371"/>
                  </a:cubicBezTo>
                  <a:cubicBezTo>
                    <a:pt x="2495" y="103"/>
                    <a:pt x="2217" y="0"/>
                    <a:pt x="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36"/>
            <p:cNvSpPr/>
            <p:nvPr/>
          </p:nvSpPr>
          <p:spPr>
            <a:xfrm>
              <a:off x="4947000" y="3744450"/>
              <a:ext cx="61425" cy="30100"/>
            </a:xfrm>
            <a:custGeom>
              <a:avLst/>
              <a:gdLst/>
              <a:ahLst/>
              <a:cxnLst/>
              <a:rect l="l" t="t" r="r" b="b"/>
              <a:pathLst>
                <a:path w="2457" h="1204" extrusionOk="0">
                  <a:moveTo>
                    <a:pt x="529" y="1"/>
                  </a:moveTo>
                  <a:cubicBezTo>
                    <a:pt x="355" y="1"/>
                    <a:pt x="177" y="20"/>
                    <a:pt x="1" y="66"/>
                  </a:cubicBezTo>
                  <a:cubicBezTo>
                    <a:pt x="1" y="66"/>
                    <a:pt x="694" y="1204"/>
                    <a:pt x="1534" y="1204"/>
                  </a:cubicBezTo>
                  <a:cubicBezTo>
                    <a:pt x="1831" y="1204"/>
                    <a:pt x="2147" y="1061"/>
                    <a:pt x="2456" y="675"/>
                  </a:cubicBezTo>
                  <a:cubicBezTo>
                    <a:pt x="2456" y="675"/>
                    <a:pt x="1551" y="1"/>
                    <a:pt x="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36"/>
            <p:cNvSpPr/>
            <p:nvPr/>
          </p:nvSpPr>
          <p:spPr>
            <a:xfrm>
              <a:off x="4921500" y="3765850"/>
              <a:ext cx="47800" cy="20600"/>
            </a:xfrm>
            <a:custGeom>
              <a:avLst/>
              <a:gdLst/>
              <a:ahLst/>
              <a:cxnLst/>
              <a:rect l="l" t="t" r="r" b="b"/>
              <a:pathLst>
                <a:path w="1912" h="824" extrusionOk="0">
                  <a:moveTo>
                    <a:pt x="1349" y="1"/>
                  </a:moveTo>
                  <a:cubicBezTo>
                    <a:pt x="689" y="1"/>
                    <a:pt x="0" y="812"/>
                    <a:pt x="0" y="812"/>
                  </a:cubicBezTo>
                  <a:cubicBezTo>
                    <a:pt x="65" y="820"/>
                    <a:pt x="130" y="823"/>
                    <a:pt x="195" y="823"/>
                  </a:cubicBezTo>
                  <a:cubicBezTo>
                    <a:pt x="1030" y="823"/>
                    <a:pt x="1912" y="259"/>
                    <a:pt x="1912" y="259"/>
                  </a:cubicBezTo>
                  <a:cubicBezTo>
                    <a:pt x="1739" y="72"/>
                    <a:pt x="1546" y="1"/>
                    <a:pt x="1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6"/>
            <p:cNvSpPr/>
            <p:nvPr/>
          </p:nvSpPr>
          <p:spPr>
            <a:xfrm>
              <a:off x="4935250" y="3754275"/>
              <a:ext cx="42200" cy="21950"/>
            </a:xfrm>
            <a:custGeom>
              <a:avLst/>
              <a:gdLst/>
              <a:ahLst/>
              <a:cxnLst/>
              <a:rect l="l" t="t" r="r" b="b"/>
              <a:pathLst>
                <a:path w="1688" h="878" extrusionOk="0">
                  <a:moveTo>
                    <a:pt x="289" y="0"/>
                  </a:moveTo>
                  <a:cubicBezTo>
                    <a:pt x="194" y="0"/>
                    <a:pt x="97" y="9"/>
                    <a:pt x="0" y="29"/>
                  </a:cubicBezTo>
                  <a:cubicBezTo>
                    <a:pt x="0" y="29"/>
                    <a:pt x="459" y="878"/>
                    <a:pt x="1060" y="878"/>
                  </a:cubicBezTo>
                  <a:cubicBezTo>
                    <a:pt x="1258" y="878"/>
                    <a:pt x="1471" y="786"/>
                    <a:pt x="1688" y="543"/>
                  </a:cubicBezTo>
                  <a:cubicBezTo>
                    <a:pt x="1688" y="543"/>
                    <a:pt x="1035" y="0"/>
                    <a:pt x="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6"/>
            <p:cNvSpPr/>
            <p:nvPr/>
          </p:nvSpPr>
          <p:spPr>
            <a:xfrm>
              <a:off x="4917525" y="3762625"/>
              <a:ext cx="32125" cy="14475"/>
            </a:xfrm>
            <a:custGeom>
              <a:avLst/>
              <a:gdLst/>
              <a:ahLst/>
              <a:cxnLst/>
              <a:rect l="l" t="t" r="r" b="b"/>
              <a:pathLst>
                <a:path w="1285" h="579" extrusionOk="0">
                  <a:moveTo>
                    <a:pt x="388" y="1"/>
                  </a:moveTo>
                  <a:cubicBezTo>
                    <a:pt x="260" y="1"/>
                    <a:pt x="128" y="19"/>
                    <a:pt x="0" y="66"/>
                  </a:cubicBezTo>
                  <a:cubicBezTo>
                    <a:pt x="0" y="66"/>
                    <a:pt x="381" y="578"/>
                    <a:pt x="792" y="578"/>
                  </a:cubicBezTo>
                  <a:cubicBezTo>
                    <a:pt x="959" y="578"/>
                    <a:pt x="1131" y="494"/>
                    <a:pt x="1284" y="258"/>
                  </a:cubicBezTo>
                  <a:cubicBezTo>
                    <a:pt x="1284" y="258"/>
                    <a:pt x="863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6"/>
            <p:cNvSpPr/>
            <p:nvPr/>
          </p:nvSpPr>
          <p:spPr>
            <a:xfrm>
              <a:off x="4913900" y="3735450"/>
              <a:ext cx="66700" cy="27950"/>
            </a:xfrm>
            <a:custGeom>
              <a:avLst/>
              <a:gdLst/>
              <a:ahLst/>
              <a:cxnLst/>
              <a:rect l="l" t="t" r="r" b="b"/>
              <a:pathLst>
                <a:path w="2668" h="1118" extrusionOk="0">
                  <a:moveTo>
                    <a:pt x="949" y="0"/>
                  </a:moveTo>
                  <a:cubicBezTo>
                    <a:pt x="432" y="0"/>
                    <a:pt x="1" y="97"/>
                    <a:pt x="1" y="97"/>
                  </a:cubicBezTo>
                  <a:cubicBezTo>
                    <a:pt x="928" y="983"/>
                    <a:pt x="2668" y="1117"/>
                    <a:pt x="2668" y="1117"/>
                  </a:cubicBezTo>
                  <a:cubicBezTo>
                    <a:pt x="2575" y="192"/>
                    <a:pt x="1677" y="0"/>
                    <a:pt x="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6"/>
            <p:cNvSpPr/>
            <p:nvPr/>
          </p:nvSpPr>
          <p:spPr>
            <a:xfrm>
              <a:off x="4944850" y="3702425"/>
              <a:ext cx="44900" cy="50650"/>
            </a:xfrm>
            <a:custGeom>
              <a:avLst/>
              <a:gdLst/>
              <a:ahLst/>
              <a:cxnLst/>
              <a:rect l="l" t="t" r="r" b="b"/>
              <a:pathLst>
                <a:path w="1796" h="2026" extrusionOk="0">
                  <a:moveTo>
                    <a:pt x="201" y="1"/>
                  </a:moveTo>
                  <a:cubicBezTo>
                    <a:pt x="201" y="1"/>
                    <a:pt x="1" y="2025"/>
                    <a:pt x="1362" y="2025"/>
                  </a:cubicBezTo>
                  <a:cubicBezTo>
                    <a:pt x="1491" y="2025"/>
                    <a:pt x="1635" y="2007"/>
                    <a:pt x="1795" y="1967"/>
                  </a:cubicBezTo>
                  <a:cubicBezTo>
                    <a:pt x="1795" y="1967"/>
                    <a:pt x="1363" y="48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6"/>
            <p:cNvSpPr/>
            <p:nvPr/>
          </p:nvSpPr>
          <p:spPr>
            <a:xfrm>
              <a:off x="4905350" y="3717300"/>
              <a:ext cx="46500" cy="19475"/>
            </a:xfrm>
            <a:custGeom>
              <a:avLst/>
              <a:gdLst/>
              <a:ahLst/>
              <a:cxnLst/>
              <a:rect l="l" t="t" r="r" b="b"/>
              <a:pathLst>
                <a:path w="1860" h="779" extrusionOk="0">
                  <a:moveTo>
                    <a:pt x="663" y="0"/>
                  </a:moveTo>
                  <a:cubicBezTo>
                    <a:pt x="302" y="0"/>
                    <a:pt x="1" y="68"/>
                    <a:pt x="1" y="68"/>
                  </a:cubicBezTo>
                  <a:cubicBezTo>
                    <a:pt x="648" y="685"/>
                    <a:pt x="1860" y="779"/>
                    <a:pt x="1860" y="779"/>
                  </a:cubicBezTo>
                  <a:cubicBezTo>
                    <a:pt x="1796" y="134"/>
                    <a:pt x="1171" y="0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6"/>
            <p:cNvSpPr/>
            <p:nvPr/>
          </p:nvSpPr>
          <p:spPr>
            <a:xfrm>
              <a:off x="4929600" y="3702425"/>
              <a:ext cx="31525" cy="36375"/>
            </a:xfrm>
            <a:custGeom>
              <a:avLst/>
              <a:gdLst/>
              <a:ahLst/>
              <a:cxnLst/>
              <a:rect l="l" t="t" r="r" b="b"/>
              <a:pathLst>
                <a:path w="1261" h="1455" extrusionOk="0">
                  <a:moveTo>
                    <a:pt x="222" y="1"/>
                  </a:moveTo>
                  <a:lnTo>
                    <a:pt x="222" y="1"/>
                  </a:lnTo>
                  <a:cubicBezTo>
                    <a:pt x="222" y="1"/>
                    <a:pt x="1" y="1454"/>
                    <a:pt x="1009" y="1454"/>
                  </a:cubicBezTo>
                  <a:cubicBezTo>
                    <a:pt x="1085" y="1454"/>
                    <a:pt x="1169" y="1446"/>
                    <a:pt x="1260" y="1428"/>
                  </a:cubicBezTo>
                  <a:cubicBezTo>
                    <a:pt x="1260" y="1428"/>
                    <a:pt x="1013" y="378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6"/>
            <p:cNvSpPr/>
            <p:nvPr/>
          </p:nvSpPr>
          <p:spPr>
            <a:xfrm>
              <a:off x="4915225" y="3699200"/>
              <a:ext cx="22925" cy="24550"/>
            </a:xfrm>
            <a:custGeom>
              <a:avLst/>
              <a:gdLst/>
              <a:ahLst/>
              <a:cxnLst/>
              <a:rect l="l" t="t" r="r" b="b"/>
              <a:pathLst>
                <a:path w="917" h="982" extrusionOk="0">
                  <a:moveTo>
                    <a:pt x="9" y="0"/>
                  </a:moveTo>
                  <a:cubicBezTo>
                    <a:pt x="9" y="0"/>
                    <a:pt x="1" y="982"/>
                    <a:pt x="631" y="982"/>
                  </a:cubicBezTo>
                  <a:cubicBezTo>
                    <a:pt x="715" y="982"/>
                    <a:pt x="809" y="965"/>
                    <a:pt x="916" y="926"/>
                  </a:cubicBezTo>
                  <a:cubicBezTo>
                    <a:pt x="916" y="926"/>
                    <a:pt x="626" y="187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6"/>
            <p:cNvSpPr/>
            <p:nvPr/>
          </p:nvSpPr>
          <p:spPr>
            <a:xfrm>
              <a:off x="5083600" y="3766875"/>
              <a:ext cx="63825" cy="34375"/>
            </a:xfrm>
            <a:custGeom>
              <a:avLst/>
              <a:gdLst/>
              <a:ahLst/>
              <a:cxnLst/>
              <a:rect l="l" t="t" r="r" b="b"/>
              <a:pathLst>
                <a:path w="2553" h="1375" extrusionOk="0">
                  <a:moveTo>
                    <a:pt x="1866" y="0"/>
                  </a:moveTo>
                  <a:cubicBezTo>
                    <a:pt x="959" y="0"/>
                    <a:pt x="0" y="1372"/>
                    <a:pt x="0" y="1372"/>
                  </a:cubicBezTo>
                  <a:cubicBezTo>
                    <a:pt x="32" y="1374"/>
                    <a:pt x="64" y="1375"/>
                    <a:pt x="96" y="1375"/>
                  </a:cubicBezTo>
                  <a:cubicBezTo>
                    <a:pt x="1263" y="1375"/>
                    <a:pt x="2552" y="334"/>
                    <a:pt x="2552" y="334"/>
                  </a:cubicBezTo>
                  <a:cubicBezTo>
                    <a:pt x="2339" y="95"/>
                    <a:pt x="2105" y="0"/>
                    <a:pt x="18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6"/>
            <p:cNvSpPr/>
            <p:nvPr/>
          </p:nvSpPr>
          <p:spPr>
            <a:xfrm>
              <a:off x="5089825" y="3745150"/>
              <a:ext cx="57550" cy="30050"/>
            </a:xfrm>
            <a:custGeom>
              <a:avLst/>
              <a:gdLst/>
              <a:ahLst/>
              <a:cxnLst/>
              <a:rect l="l" t="t" r="r" b="b"/>
              <a:pathLst>
                <a:path w="2302" h="1202" extrusionOk="0">
                  <a:moveTo>
                    <a:pt x="652" y="0"/>
                  </a:moveTo>
                  <a:cubicBezTo>
                    <a:pt x="439" y="0"/>
                    <a:pt x="219" y="33"/>
                    <a:pt x="0" y="115"/>
                  </a:cubicBezTo>
                  <a:cubicBezTo>
                    <a:pt x="0" y="115"/>
                    <a:pt x="628" y="1202"/>
                    <a:pt x="1384" y="1202"/>
                  </a:cubicBezTo>
                  <a:cubicBezTo>
                    <a:pt x="1680" y="1202"/>
                    <a:pt x="1996" y="1036"/>
                    <a:pt x="2302" y="574"/>
                  </a:cubicBezTo>
                  <a:cubicBezTo>
                    <a:pt x="2302" y="574"/>
                    <a:pt x="1541" y="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6"/>
            <p:cNvSpPr/>
            <p:nvPr/>
          </p:nvSpPr>
          <p:spPr>
            <a:xfrm>
              <a:off x="5066475" y="3768175"/>
              <a:ext cx="44500" cy="23975"/>
            </a:xfrm>
            <a:custGeom>
              <a:avLst/>
              <a:gdLst/>
              <a:ahLst/>
              <a:cxnLst/>
              <a:rect l="l" t="t" r="r" b="b"/>
              <a:pathLst>
                <a:path w="1780" h="959" extrusionOk="0">
                  <a:moveTo>
                    <a:pt x="1302" y="0"/>
                  </a:moveTo>
                  <a:cubicBezTo>
                    <a:pt x="669" y="0"/>
                    <a:pt x="0" y="957"/>
                    <a:pt x="0" y="957"/>
                  </a:cubicBezTo>
                  <a:cubicBezTo>
                    <a:pt x="22" y="958"/>
                    <a:pt x="44" y="958"/>
                    <a:pt x="65" y="958"/>
                  </a:cubicBezTo>
                  <a:cubicBezTo>
                    <a:pt x="878" y="958"/>
                    <a:pt x="1779" y="233"/>
                    <a:pt x="1779" y="233"/>
                  </a:cubicBezTo>
                  <a:cubicBezTo>
                    <a:pt x="1631" y="66"/>
                    <a:pt x="146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6"/>
            <p:cNvSpPr/>
            <p:nvPr/>
          </p:nvSpPr>
          <p:spPr>
            <a:xfrm>
              <a:off x="5078925" y="3756850"/>
              <a:ext cx="39625" cy="21825"/>
            </a:xfrm>
            <a:custGeom>
              <a:avLst/>
              <a:gdLst/>
              <a:ahLst/>
              <a:cxnLst/>
              <a:rect l="l" t="t" r="r" b="b"/>
              <a:pathLst>
                <a:path w="1585" h="873" extrusionOk="0">
                  <a:moveTo>
                    <a:pt x="375" y="1"/>
                  </a:moveTo>
                  <a:cubicBezTo>
                    <a:pt x="253" y="1"/>
                    <a:pt x="127" y="17"/>
                    <a:pt x="0" y="57"/>
                  </a:cubicBezTo>
                  <a:cubicBezTo>
                    <a:pt x="0" y="57"/>
                    <a:pt x="418" y="873"/>
                    <a:pt x="959" y="873"/>
                  </a:cubicBezTo>
                  <a:cubicBezTo>
                    <a:pt x="1156" y="873"/>
                    <a:pt x="1369" y="765"/>
                    <a:pt x="1584" y="471"/>
                  </a:cubicBezTo>
                  <a:cubicBezTo>
                    <a:pt x="1584" y="471"/>
                    <a:pt x="1028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6"/>
            <p:cNvSpPr/>
            <p:nvPr/>
          </p:nvSpPr>
          <p:spPr>
            <a:xfrm>
              <a:off x="5062500" y="3766800"/>
              <a:ext cx="30075" cy="14625"/>
            </a:xfrm>
            <a:custGeom>
              <a:avLst/>
              <a:gdLst/>
              <a:ahLst/>
              <a:cxnLst/>
              <a:rect l="l" t="t" r="r" b="b"/>
              <a:pathLst>
                <a:path w="1203" h="585" extrusionOk="0">
                  <a:moveTo>
                    <a:pt x="452" y="1"/>
                  </a:moveTo>
                  <a:cubicBezTo>
                    <a:pt x="305" y="1"/>
                    <a:pt x="150" y="28"/>
                    <a:pt x="0" y="103"/>
                  </a:cubicBezTo>
                  <a:cubicBezTo>
                    <a:pt x="0" y="103"/>
                    <a:pt x="342" y="584"/>
                    <a:pt x="714" y="584"/>
                  </a:cubicBezTo>
                  <a:cubicBezTo>
                    <a:pt x="880" y="584"/>
                    <a:pt x="1052" y="488"/>
                    <a:pt x="1203" y="209"/>
                  </a:cubicBezTo>
                  <a:cubicBezTo>
                    <a:pt x="1203" y="209"/>
                    <a:pt x="859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6"/>
            <p:cNvSpPr/>
            <p:nvPr/>
          </p:nvSpPr>
          <p:spPr>
            <a:xfrm>
              <a:off x="4969250" y="3508150"/>
              <a:ext cx="70225" cy="21700"/>
            </a:xfrm>
            <a:custGeom>
              <a:avLst/>
              <a:gdLst/>
              <a:ahLst/>
              <a:cxnLst/>
              <a:rect l="l" t="t" r="r" b="b"/>
              <a:pathLst>
                <a:path w="2809" h="868" extrusionOk="0">
                  <a:moveTo>
                    <a:pt x="1507" y="1"/>
                  </a:moveTo>
                  <a:cubicBezTo>
                    <a:pt x="765" y="1"/>
                    <a:pt x="0" y="326"/>
                    <a:pt x="0" y="326"/>
                  </a:cubicBezTo>
                  <a:cubicBezTo>
                    <a:pt x="705" y="788"/>
                    <a:pt x="1696" y="867"/>
                    <a:pt x="2292" y="867"/>
                  </a:cubicBezTo>
                  <a:cubicBezTo>
                    <a:pt x="2604" y="867"/>
                    <a:pt x="2808" y="845"/>
                    <a:pt x="2808" y="845"/>
                  </a:cubicBezTo>
                  <a:cubicBezTo>
                    <a:pt x="2617" y="188"/>
                    <a:pt x="2069" y="1"/>
                    <a:pt x="1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6"/>
            <p:cNvSpPr/>
            <p:nvPr/>
          </p:nvSpPr>
          <p:spPr>
            <a:xfrm>
              <a:off x="4998150" y="3474875"/>
              <a:ext cx="48150" cy="45100"/>
            </a:xfrm>
            <a:custGeom>
              <a:avLst/>
              <a:gdLst/>
              <a:ahLst/>
              <a:cxnLst/>
              <a:rect l="l" t="t" r="r" b="b"/>
              <a:pathLst>
                <a:path w="1926" h="1804" extrusionOk="0">
                  <a:moveTo>
                    <a:pt x="1" y="1"/>
                  </a:moveTo>
                  <a:cubicBezTo>
                    <a:pt x="1" y="1"/>
                    <a:pt x="151" y="1803"/>
                    <a:pt x="1290" y="1803"/>
                  </a:cubicBezTo>
                  <a:cubicBezTo>
                    <a:pt x="1475" y="1803"/>
                    <a:pt x="1685" y="1756"/>
                    <a:pt x="1926" y="1646"/>
                  </a:cubicBezTo>
                  <a:cubicBezTo>
                    <a:pt x="1926" y="1646"/>
                    <a:pt x="1231" y="26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6"/>
            <p:cNvSpPr/>
            <p:nvPr/>
          </p:nvSpPr>
          <p:spPr>
            <a:xfrm>
              <a:off x="4957400" y="3493600"/>
              <a:ext cx="48975" cy="15100"/>
            </a:xfrm>
            <a:custGeom>
              <a:avLst/>
              <a:gdLst/>
              <a:ahLst/>
              <a:cxnLst/>
              <a:rect l="l" t="t" r="r" b="b"/>
              <a:pathLst>
                <a:path w="1959" h="604" extrusionOk="0">
                  <a:moveTo>
                    <a:pt x="1052" y="0"/>
                  </a:moveTo>
                  <a:cubicBezTo>
                    <a:pt x="535" y="0"/>
                    <a:pt x="1" y="228"/>
                    <a:pt x="1" y="228"/>
                  </a:cubicBezTo>
                  <a:cubicBezTo>
                    <a:pt x="491" y="549"/>
                    <a:pt x="1181" y="604"/>
                    <a:pt x="1597" y="604"/>
                  </a:cubicBezTo>
                  <a:cubicBezTo>
                    <a:pt x="1815" y="604"/>
                    <a:pt x="1958" y="589"/>
                    <a:pt x="1958" y="589"/>
                  </a:cubicBezTo>
                  <a:cubicBezTo>
                    <a:pt x="1825" y="131"/>
                    <a:pt x="1443" y="0"/>
                    <a:pt x="1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6"/>
            <p:cNvSpPr/>
            <p:nvPr/>
          </p:nvSpPr>
          <p:spPr>
            <a:xfrm>
              <a:off x="4983650" y="3477600"/>
              <a:ext cx="32050" cy="32550"/>
            </a:xfrm>
            <a:custGeom>
              <a:avLst/>
              <a:gdLst/>
              <a:ahLst/>
              <a:cxnLst/>
              <a:rect l="l" t="t" r="r" b="b"/>
              <a:pathLst>
                <a:path w="1282" h="1302" extrusionOk="0">
                  <a:moveTo>
                    <a:pt x="1" y="0"/>
                  </a:moveTo>
                  <a:cubicBezTo>
                    <a:pt x="1" y="0"/>
                    <a:pt x="42" y="1302"/>
                    <a:pt x="873" y="1302"/>
                  </a:cubicBezTo>
                  <a:cubicBezTo>
                    <a:pt x="993" y="1302"/>
                    <a:pt x="1128" y="1275"/>
                    <a:pt x="1282" y="1214"/>
                  </a:cubicBezTo>
                  <a:cubicBezTo>
                    <a:pt x="1282" y="1214"/>
                    <a:pt x="848" y="22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6"/>
            <p:cNvSpPr/>
            <p:nvPr/>
          </p:nvSpPr>
          <p:spPr>
            <a:xfrm>
              <a:off x="4963675" y="3478000"/>
              <a:ext cx="26600" cy="21575"/>
            </a:xfrm>
            <a:custGeom>
              <a:avLst/>
              <a:gdLst/>
              <a:ahLst/>
              <a:cxnLst/>
              <a:rect l="l" t="t" r="r" b="b"/>
              <a:pathLst>
                <a:path w="1064" h="863" extrusionOk="0">
                  <a:moveTo>
                    <a:pt x="0" y="0"/>
                  </a:moveTo>
                  <a:cubicBezTo>
                    <a:pt x="0" y="0"/>
                    <a:pt x="153" y="862"/>
                    <a:pt x="693" y="862"/>
                  </a:cubicBezTo>
                  <a:cubicBezTo>
                    <a:pt x="800" y="862"/>
                    <a:pt x="923" y="828"/>
                    <a:pt x="1064" y="746"/>
                  </a:cubicBezTo>
                  <a:cubicBezTo>
                    <a:pt x="1064" y="746"/>
                    <a:pt x="643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6"/>
            <p:cNvSpPr/>
            <p:nvPr/>
          </p:nvSpPr>
          <p:spPr>
            <a:xfrm>
              <a:off x="5036325" y="3515225"/>
              <a:ext cx="70225" cy="21650"/>
            </a:xfrm>
            <a:custGeom>
              <a:avLst/>
              <a:gdLst/>
              <a:ahLst/>
              <a:cxnLst/>
              <a:rect l="l" t="t" r="r" b="b"/>
              <a:pathLst>
                <a:path w="2809" h="866" extrusionOk="0">
                  <a:moveTo>
                    <a:pt x="1509" y="0"/>
                  </a:moveTo>
                  <a:cubicBezTo>
                    <a:pt x="767" y="0"/>
                    <a:pt x="1" y="327"/>
                    <a:pt x="1" y="327"/>
                  </a:cubicBezTo>
                  <a:cubicBezTo>
                    <a:pt x="706" y="787"/>
                    <a:pt x="1695" y="866"/>
                    <a:pt x="2292" y="866"/>
                  </a:cubicBezTo>
                  <a:cubicBezTo>
                    <a:pt x="2604" y="866"/>
                    <a:pt x="2808" y="844"/>
                    <a:pt x="2808" y="844"/>
                  </a:cubicBezTo>
                  <a:cubicBezTo>
                    <a:pt x="2618" y="187"/>
                    <a:pt x="2070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6"/>
            <p:cNvSpPr/>
            <p:nvPr/>
          </p:nvSpPr>
          <p:spPr>
            <a:xfrm>
              <a:off x="5065275" y="3481975"/>
              <a:ext cx="48100" cy="45075"/>
            </a:xfrm>
            <a:custGeom>
              <a:avLst/>
              <a:gdLst/>
              <a:ahLst/>
              <a:cxnLst/>
              <a:rect l="l" t="t" r="r" b="b"/>
              <a:pathLst>
                <a:path w="1924" h="1803" extrusionOk="0">
                  <a:moveTo>
                    <a:pt x="1" y="0"/>
                  </a:moveTo>
                  <a:cubicBezTo>
                    <a:pt x="1" y="0"/>
                    <a:pt x="151" y="1803"/>
                    <a:pt x="1289" y="1803"/>
                  </a:cubicBezTo>
                  <a:cubicBezTo>
                    <a:pt x="1473" y="1803"/>
                    <a:pt x="1684" y="1755"/>
                    <a:pt x="1924" y="1645"/>
                  </a:cubicBezTo>
                  <a:cubicBezTo>
                    <a:pt x="1924" y="1645"/>
                    <a:pt x="1229" y="26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6"/>
            <p:cNvSpPr/>
            <p:nvPr/>
          </p:nvSpPr>
          <p:spPr>
            <a:xfrm>
              <a:off x="5024500" y="3500650"/>
              <a:ext cx="49000" cy="15150"/>
            </a:xfrm>
            <a:custGeom>
              <a:avLst/>
              <a:gdLst/>
              <a:ahLst/>
              <a:cxnLst/>
              <a:rect l="l" t="t" r="r" b="b"/>
              <a:pathLst>
                <a:path w="1960" h="606" extrusionOk="0">
                  <a:moveTo>
                    <a:pt x="1052" y="1"/>
                  </a:moveTo>
                  <a:cubicBezTo>
                    <a:pt x="534" y="1"/>
                    <a:pt x="0" y="228"/>
                    <a:pt x="0" y="228"/>
                  </a:cubicBezTo>
                  <a:cubicBezTo>
                    <a:pt x="492" y="550"/>
                    <a:pt x="1184" y="605"/>
                    <a:pt x="1600" y="605"/>
                  </a:cubicBezTo>
                  <a:cubicBezTo>
                    <a:pt x="1817" y="605"/>
                    <a:pt x="1959" y="590"/>
                    <a:pt x="1959" y="590"/>
                  </a:cubicBezTo>
                  <a:cubicBezTo>
                    <a:pt x="1826" y="131"/>
                    <a:pt x="1443" y="1"/>
                    <a:pt x="1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6"/>
            <p:cNvSpPr/>
            <p:nvPr/>
          </p:nvSpPr>
          <p:spPr>
            <a:xfrm>
              <a:off x="5050775" y="3484625"/>
              <a:ext cx="32025" cy="32600"/>
            </a:xfrm>
            <a:custGeom>
              <a:avLst/>
              <a:gdLst/>
              <a:ahLst/>
              <a:cxnLst/>
              <a:rect l="l" t="t" r="r" b="b"/>
              <a:pathLst>
                <a:path w="1281" h="1304" extrusionOk="0">
                  <a:moveTo>
                    <a:pt x="1" y="1"/>
                  </a:moveTo>
                  <a:cubicBezTo>
                    <a:pt x="1" y="1"/>
                    <a:pt x="42" y="1304"/>
                    <a:pt x="873" y="1304"/>
                  </a:cubicBezTo>
                  <a:cubicBezTo>
                    <a:pt x="992" y="1304"/>
                    <a:pt x="1127" y="1277"/>
                    <a:pt x="1280" y="1216"/>
                  </a:cubicBezTo>
                  <a:cubicBezTo>
                    <a:pt x="1280" y="1216"/>
                    <a:pt x="846" y="2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6"/>
            <p:cNvSpPr/>
            <p:nvPr/>
          </p:nvSpPr>
          <p:spPr>
            <a:xfrm>
              <a:off x="5030800" y="3485050"/>
              <a:ext cx="26550" cy="21575"/>
            </a:xfrm>
            <a:custGeom>
              <a:avLst/>
              <a:gdLst/>
              <a:ahLst/>
              <a:cxnLst/>
              <a:rect l="l" t="t" r="r" b="b"/>
              <a:pathLst>
                <a:path w="1062" h="863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53" y="862"/>
                    <a:pt x="692" y="862"/>
                  </a:cubicBezTo>
                  <a:cubicBezTo>
                    <a:pt x="799" y="862"/>
                    <a:pt x="922" y="828"/>
                    <a:pt x="1062" y="746"/>
                  </a:cubicBezTo>
                  <a:cubicBezTo>
                    <a:pt x="1062" y="746"/>
                    <a:pt x="64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6"/>
            <p:cNvSpPr/>
            <p:nvPr/>
          </p:nvSpPr>
          <p:spPr>
            <a:xfrm>
              <a:off x="5226850" y="3595500"/>
              <a:ext cx="368525" cy="124825"/>
            </a:xfrm>
            <a:custGeom>
              <a:avLst/>
              <a:gdLst/>
              <a:ahLst/>
              <a:cxnLst/>
              <a:rect l="l" t="t" r="r" b="b"/>
              <a:pathLst>
                <a:path w="14741" h="4993" extrusionOk="0">
                  <a:moveTo>
                    <a:pt x="0" y="0"/>
                  </a:moveTo>
                  <a:lnTo>
                    <a:pt x="0" y="0"/>
                  </a:lnTo>
                  <a:cubicBezTo>
                    <a:pt x="4992" y="847"/>
                    <a:pt x="14741" y="4992"/>
                    <a:pt x="14741" y="4992"/>
                  </a:cubicBezTo>
                  <a:lnTo>
                    <a:pt x="14656" y="4684"/>
                  </a:lnTo>
                  <a:cubicBezTo>
                    <a:pt x="8253" y="1152"/>
                    <a:pt x="2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6"/>
            <p:cNvSpPr/>
            <p:nvPr/>
          </p:nvSpPr>
          <p:spPr>
            <a:xfrm>
              <a:off x="4993025" y="3701975"/>
              <a:ext cx="377350" cy="94875"/>
            </a:xfrm>
            <a:custGeom>
              <a:avLst/>
              <a:gdLst/>
              <a:ahLst/>
              <a:cxnLst/>
              <a:rect l="l" t="t" r="r" b="b"/>
              <a:pathLst>
                <a:path w="15094" h="3795" extrusionOk="0">
                  <a:moveTo>
                    <a:pt x="1" y="1"/>
                  </a:moveTo>
                  <a:lnTo>
                    <a:pt x="1" y="1"/>
                  </a:lnTo>
                  <a:cubicBezTo>
                    <a:pt x="5043" y="446"/>
                    <a:pt x="15094" y="3795"/>
                    <a:pt x="15094" y="3795"/>
                  </a:cubicBezTo>
                  <a:lnTo>
                    <a:pt x="14984" y="3495"/>
                  </a:lnTo>
                  <a:cubicBezTo>
                    <a:pt x="8318" y="487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6"/>
            <p:cNvSpPr/>
            <p:nvPr/>
          </p:nvSpPr>
          <p:spPr>
            <a:xfrm>
              <a:off x="5122525" y="3699600"/>
              <a:ext cx="377325" cy="94925"/>
            </a:xfrm>
            <a:custGeom>
              <a:avLst/>
              <a:gdLst/>
              <a:ahLst/>
              <a:cxnLst/>
              <a:rect l="l" t="t" r="r" b="b"/>
              <a:pathLst>
                <a:path w="15093" h="3797" extrusionOk="0">
                  <a:moveTo>
                    <a:pt x="1" y="1"/>
                  </a:moveTo>
                  <a:lnTo>
                    <a:pt x="1" y="1"/>
                  </a:lnTo>
                  <a:cubicBezTo>
                    <a:pt x="5045" y="446"/>
                    <a:pt x="15092" y="3796"/>
                    <a:pt x="15092" y="3796"/>
                  </a:cubicBezTo>
                  <a:lnTo>
                    <a:pt x="14984" y="3497"/>
                  </a:lnTo>
                  <a:cubicBezTo>
                    <a:pt x="8318" y="489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6"/>
            <p:cNvSpPr/>
            <p:nvPr/>
          </p:nvSpPr>
          <p:spPr>
            <a:xfrm>
              <a:off x="5522275" y="3557450"/>
              <a:ext cx="151125" cy="149625"/>
            </a:xfrm>
            <a:custGeom>
              <a:avLst/>
              <a:gdLst/>
              <a:ahLst/>
              <a:cxnLst/>
              <a:rect l="l" t="t" r="r" b="b"/>
              <a:pathLst>
                <a:path w="6045" h="5985" extrusionOk="0">
                  <a:moveTo>
                    <a:pt x="1055" y="1"/>
                  </a:moveTo>
                  <a:cubicBezTo>
                    <a:pt x="1055" y="1"/>
                    <a:pt x="0" y="2972"/>
                    <a:pt x="4792" y="5985"/>
                  </a:cubicBezTo>
                  <a:lnTo>
                    <a:pt x="6045" y="5895"/>
                  </a:lnTo>
                  <a:cubicBezTo>
                    <a:pt x="6045" y="5895"/>
                    <a:pt x="1178" y="2602"/>
                    <a:pt x="1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6"/>
            <p:cNvSpPr/>
            <p:nvPr/>
          </p:nvSpPr>
          <p:spPr>
            <a:xfrm>
              <a:off x="5532450" y="3687575"/>
              <a:ext cx="243475" cy="149625"/>
            </a:xfrm>
            <a:custGeom>
              <a:avLst/>
              <a:gdLst/>
              <a:ahLst/>
              <a:cxnLst/>
              <a:rect l="l" t="t" r="r" b="b"/>
              <a:pathLst>
                <a:path w="9739" h="5985" extrusionOk="0">
                  <a:moveTo>
                    <a:pt x="5406" y="0"/>
                  </a:moveTo>
                  <a:cubicBezTo>
                    <a:pt x="5119" y="0"/>
                    <a:pt x="4908" y="40"/>
                    <a:pt x="4822" y="125"/>
                  </a:cubicBezTo>
                  <a:cubicBezTo>
                    <a:pt x="4380" y="559"/>
                    <a:pt x="1" y="5583"/>
                    <a:pt x="1" y="5583"/>
                  </a:cubicBezTo>
                  <a:lnTo>
                    <a:pt x="278" y="5984"/>
                  </a:lnTo>
                  <a:cubicBezTo>
                    <a:pt x="278" y="5984"/>
                    <a:pt x="9738" y="2964"/>
                    <a:pt x="9350" y="1694"/>
                  </a:cubicBezTo>
                  <a:cubicBezTo>
                    <a:pt x="9039" y="673"/>
                    <a:pt x="6584" y="0"/>
                    <a:pt x="540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6"/>
            <p:cNvSpPr/>
            <p:nvPr/>
          </p:nvSpPr>
          <p:spPr>
            <a:xfrm>
              <a:off x="5539375" y="3687575"/>
              <a:ext cx="236550" cy="149625"/>
            </a:xfrm>
            <a:custGeom>
              <a:avLst/>
              <a:gdLst/>
              <a:ahLst/>
              <a:cxnLst/>
              <a:rect l="l" t="t" r="r" b="b"/>
              <a:pathLst>
                <a:path w="9462" h="5985" extrusionOk="0">
                  <a:moveTo>
                    <a:pt x="5129" y="0"/>
                  </a:moveTo>
                  <a:cubicBezTo>
                    <a:pt x="4842" y="0"/>
                    <a:pt x="4631" y="40"/>
                    <a:pt x="4545" y="125"/>
                  </a:cubicBezTo>
                  <a:cubicBezTo>
                    <a:pt x="4532" y="138"/>
                    <a:pt x="3808" y="934"/>
                    <a:pt x="3790" y="952"/>
                  </a:cubicBezTo>
                  <a:cubicBezTo>
                    <a:pt x="5020" y="1139"/>
                    <a:pt x="6878" y="1245"/>
                    <a:pt x="7137" y="2038"/>
                  </a:cubicBezTo>
                  <a:cubicBezTo>
                    <a:pt x="7454" y="3009"/>
                    <a:pt x="3038" y="4695"/>
                    <a:pt x="497" y="5640"/>
                  </a:cubicBezTo>
                  <a:lnTo>
                    <a:pt x="1" y="5984"/>
                  </a:lnTo>
                  <a:cubicBezTo>
                    <a:pt x="1" y="5984"/>
                    <a:pt x="9461" y="2964"/>
                    <a:pt x="9073" y="1694"/>
                  </a:cubicBezTo>
                  <a:cubicBezTo>
                    <a:pt x="8762" y="673"/>
                    <a:pt x="6307" y="0"/>
                    <a:pt x="5129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6"/>
            <p:cNvSpPr/>
            <p:nvPr/>
          </p:nvSpPr>
          <p:spPr>
            <a:xfrm>
              <a:off x="5626725" y="3672625"/>
              <a:ext cx="167200" cy="80650"/>
            </a:xfrm>
            <a:custGeom>
              <a:avLst/>
              <a:gdLst/>
              <a:ahLst/>
              <a:cxnLst/>
              <a:rect l="l" t="t" r="r" b="b"/>
              <a:pathLst>
                <a:path w="6688" h="3226" extrusionOk="0">
                  <a:moveTo>
                    <a:pt x="3517" y="1"/>
                  </a:moveTo>
                  <a:cubicBezTo>
                    <a:pt x="2481" y="1"/>
                    <a:pt x="1268" y="243"/>
                    <a:pt x="1" y="996"/>
                  </a:cubicBezTo>
                  <a:lnTo>
                    <a:pt x="129" y="1404"/>
                  </a:lnTo>
                  <a:cubicBezTo>
                    <a:pt x="129" y="1404"/>
                    <a:pt x="525" y="1309"/>
                    <a:pt x="1122" y="1309"/>
                  </a:cubicBezTo>
                  <a:cubicBezTo>
                    <a:pt x="2171" y="1309"/>
                    <a:pt x="3839" y="1603"/>
                    <a:pt x="5048" y="3226"/>
                  </a:cubicBezTo>
                  <a:cubicBezTo>
                    <a:pt x="5048" y="3226"/>
                    <a:pt x="6688" y="2346"/>
                    <a:pt x="6657" y="777"/>
                  </a:cubicBezTo>
                  <a:cubicBezTo>
                    <a:pt x="6657" y="777"/>
                    <a:pt x="5372" y="1"/>
                    <a:pt x="3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6"/>
            <p:cNvSpPr/>
            <p:nvPr/>
          </p:nvSpPr>
          <p:spPr>
            <a:xfrm>
              <a:off x="5723100" y="3680150"/>
              <a:ext cx="70825" cy="73125"/>
            </a:xfrm>
            <a:custGeom>
              <a:avLst/>
              <a:gdLst/>
              <a:ahLst/>
              <a:cxnLst/>
              <a:rect l="l" t="t" r="r" b="b"/>
              <a:pathLst>
                <a:path w="2833" h="2925" extrusionOk="0">
                  <a:moveTo>
                    <a:pt x="1662" y="1"/>
                  </a:moveTo>
                  <a:lnTo>
                    <a:pt x="1662" y="1"/>
                  </a:lnTo>
                  <a:cubicBezTo>
                    <a:pt x="1748" y="141"/>
                    <a:pt x="1798" y="291"/>
                    <a:pt x="1798" y="445"/>
                  </a:cubicBezTo>
                  <a:cubicBezTo>
                    <a:pt x="1798" y="1059"/>
                    <a:pt x="1051" y="1583"/>
                    <a:pt x="1" y="1791"/>
                  </a:cubicBezTo>
                  <a:cubicBezTo>
                    <a:pt x="420" y="2068"/>
                    <a:pt x="828" y="2435"/>
                    <a:pt x="1193" y="2925"/>
                  </a:cubicBezTo>
                  <a:cubicBezTo>
                    <a:pt x="1193" y="2925"/>
                    <a:pt x="2833" y="2045"/>
                    <a:pt x="2802" y="476"/>
                  </a:cubicBezTo>
                  <a:cubicBezTo>
                    <a:pt x="2802" y="476"/>
                    <a:pt x="2376" y="218"/>
                    <a:pt x="1662" y="1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6"/>
            <p:cNvSpPr/>
            <p:nvPr/>
          </p:nvSpPr>
          <p:spPr>
            <a:xfrm>
              <a:off x="5626725" y="3696250"/>
              <a:ext cx="8475" cy="11500"/>
            </a:xfrm>
            <a:custGeom>
              <a:avLst/>
              <a:gdLst/>
              <a:ahLst/>
              <a:cxnLst/>
              <a:rect l="l" t="t" r="r" b="b"/>
              <a:pathLst>
                <a:path w="339" h="460" extrusionOk="0">
                  <a:moveTo>
                    <a:pt x="94" y="0"/>
                  </a:moveTo>
                  <a:cubicBezTo>
                    <a:pt x="63" y="17"/>
                    <a:pt x="32" y="33"/>
                    <a:pt x="1" y="51"/>
                  </a:cubicBezTo>
                  <a:lnTo>
                    <a:pt x="129" y="459"/>
                  </a:lnTo>
                  <a:cubicBezTo>
                    <a:pt x="129" y="459"/>
                    <a:pt x="209" y="443"/>
                    <a:pt x="338" y="421"/>
                  </a:cubicBezTo>
                  <a:cubicBezTo>
                    <a:pt x="217" y="290"/>
                    <a:pt x="134" y="149"/>
                    <a:pt x="94" y="0"/>
                  </a:cubicBezTo>
                  <a:close/>
                </a:path>
              </a:pathLst>
            </a:custGeom>
            <a:solidFill>
              <a:srgbClr val="FFE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6"/>
            <p:cNvSpPr/>
            <p:nvPr/>
          </p:nvSpPr>
          <p:spPr>
            <a:xfrm>
              <a:off x="5196250" y="3498975"/>
              <a:ext cx="51850" cy="62925"/>
            </a:xfrm>
            <a:custGeom>
              <a:avLst/>
              <a:gdLst/>
              <a:ahLst/>
              <a:cxnLst/>
              <a:rect l="l" t="t" r="r" b="b"/>
              <a:pathLst>
                <a:path w="2074" h="2517" extrusionOk="0">
                  <a:moveTo>
                    <a:pt x="1" y="0"/>
                  </a:moveTo>
                  <a:lnTo>
                    <a:pt x="1" y="0"/>
                  </a:lnTo>
                  <a:cubicBezTo>
                    <a:pt x="47" y="1837"/>
                    <a:pt x="1696" y="2448"/>
                    <a:pt x="1696" y="2448"/>
                  </a:cubicBezTo>
                  <a:cubicBezTo>
                    <a:pt x="1654" y="2490"/>
                    <a:pt x="1662" y="2517"/>
                    <a:pt x="1691" y="2517"/>
                  </a:cubicBezTo>
                  <a:cubicBezTo>
                    <a:pt x="1781" y="2517"/>
                    <a:pt x="2073" y="2259"/>
                    <a:pt x="1724" y="1386"/>
                  </a:cubicBezTo>
                  <a:cubicBezTo>
                    <a:pt x="1347" y="44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6"/>
            <p:cNvSpPr/>
            <p:nvPr/>
          </p:nvSpPr>
          <p:spPr>
            <a:xfrm>
              <a:off x="5142800" y="3512925"/>
              <a:ext cx="61450" cy="44150"/>
            </a:xfrm>
            <a:custGeom>
              <a:avLst/>
              <a:gdLst/>
              <a:ahLst/>
              <a:cxnLst/>
              <a:rect l="l" t="t" r="r" b="b"/>
              <a:pathLst>
                <a:path w="2458" h="1766" extrusionOk="0">
                  <a:moveTo>
                    <a:pt x="16" y="1"/>
                  </a:moveTo>
                  <a:cubicBezTo>
                    <a:pt x="6" y="1"/>
                    <a:pt x="1" y="1"/>
                    <a:pt x="1" y="1"/>
                  </a:cubicBezTo>
                  <a:cubicBezTo>
                    <a:pt x="769" y="1668"/>
                    <a:pt x="2226" y="1700"/>
                    <a:pt x="2226" y="1700"/>
                  </a:cubicBezTo>
                  <a:cubicBezTo>
                    <a:pt x="2214" y="1743"/>
                    <a:pt x="2224" y="1765"/>
                    <a:pt x="2240" y="1765"/>
                  </a:cubicBezTo>
                  <a:cubicBezTo>
                    <a:pt x="2303" y="1765"/>
                    <a:pt x="2458" y="1438"/>
                    <a:pt x="1823" y="717"/>
                  </a:cubicBezTo>
                  <a:cubicBezTo>
                    <a:pt x="1212" y="24"/>
                    <a:pt x="153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6"/>
            <p:cNvSpPr/>
            <p:nvPr/>
          </p:nvSpPr>
          <p:spPr>
            <a:xfrm>
              <a:off x="5327475" y="3072450"/>
              <a:ext cx="66700" cy="75275"/>
            </a:xfrm>
            <a:custGeom>
              <a:avLst/>
              <a:gdLst/>
              <a:ahLst/>
              <a:cxnLst/>
              <a:rect l="l" t="t" r="r" b="b"/>
              <a:pathLst>
                <a:path w="2668" h="3011" extrusionOk="0">
                  <a:moveTo>
                    <a:pt x="1592" y="1"/>
                  </a:moveTo>
                  <a:cubicBezTo>
                    <a:pt x="1534" y="1"/>
                    <a:pt x="1474" y="9"/>
                    <a:pt x="1409" y="27"/>
                  </a:cubicBezTo>
                  <a:cubicBezTo>
                    <a:pt x="1" y="422"/>
                    <a:pt x="290" y="2388"/>
                    <a:pt x="1096" y="2881"/>
                  </a:cubicBezTo>
                  <a:cubicBezTo>
                    <a:pt x="1242" y="2970"/>
                    <a:pt x="1376" y="3010"/>
                    <a:pt x="1497" y="3010"/>
                  </a:cubicBezTo>
                  <a:cubicBezTo>
                    <a:pt x="2550" y="3010"/>
                    <a:pt x="2668" y="1"/>
                    <a:pt x="1592" y="1"/>
                  </a:cubicBezTo>
                  <a:close/>
                </a:path>
              </a:pathLst>
            </a:custGeom>
            <a:solidFill>
              <a:srgbClr val="D35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6"/>
            <p:cNvSpPr/>
            <p:nvPr/>
          </p:nvSpPr>
          <p:spPr>
            <a:xfrm>
              <a:off x="5343450" y="3031775"/>
              <a:ext cx="216025" cy="333500"/>
            </a:xfrm>
            <a:custGeom>
              <a:avLst/>
              <a:gdLst/>
              <a:ahLst/>
              <a:cxnLst/>
              <a:rect l="l" t="t" r="r" b="b"/>
              <a:pathLst>
                <a:path w="8641" h="13340" extrusionOk="0">
                  <a:moveTo>
                    <a:pt x="3164" y="0"/>
                  </a:moveTo>
                  <a:cubicBezTo>
                    <a:pt x="1855" y="0"/>
                    <a:pt x="855" y="1062"/>
                    <a:pt x="477" y="2169"/>
                  </a:cubicBezTo>
                  <a:cubicBezTo>
                    <a:pt x="0" y="3568"/>
                    <a:pt x="398" y="5563"/>
                    <a:pt x="402" y="6000"/>
                  </a:cubicBezTo>
                  <a:cubicBezTo>
                    <a:pt x="408" y="6957"/>
                    <a:pt x="66" y="8261"/>
                    <a:pt x="356" y="9350"/>
                  </a:cubicBezTo>
                  <a:cubicBezTo>
                    <a:pt x="788" y="10976"/>
                    <a:pt x="1681" y="12234"/>
                    <a:pt x="3005" y="13339"/>
                  </a:cubicBezTo>
                  <a:cubicBezTo>
                    <a:pt x="3005" y="13339"/>
                    <a:pt x="7723" y="12889"/>
                    <a:pt x="8321" y="7167"/>
                  </a:cubicBezTo>
                  <a:cubicBezTo>
                    <a:pt x="8640" y="4102"/>
                    <a:pt x="6080" y="1025"/>
                    <a:pt x="4250" y="237"/>
                  </a:cubicBezTo>
                  <a:cubicBezTo>
                    <a:pt x="3871" y="73"/>
                    <a:pt x="3507" y="0"/>
                    <a:pt x="316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6"/>
            <p:cNvSpPr/>
            <p:nvPr/>
          </p:nvSpPr>
          <p:spPr>
            <a:xfrm>
              <a:off x="5441125" y="3055275"/>
              <a:ext cx="128900" cy="217600"/>
            </a:xfrm>
            <a:custGeom>
              <a:avLst/>
              <a:gdLst/>
              <a:ahLst/>
              <a:cxnLst/>
              <a:rect l="l" t="t" r="r" b="b"/>
              <a:pathLst>
                <a:path w="5156" h="8704" extrusionOk="0">
                  <a:moveTo>
                    <a:pt x="1247" y="1"/>
                  </a:moveTo>
                  <a:cubicBezTo>
                    <a:pt x="1130" y="1"/>
                    <a:pt x="1027" y="65"/>
                    <a:pt x="942" y="206"/>
                  </a:cubicBezTo>
                  <a:cubicBezTo>
                    <a:pt x="1" y="1784"/>
                    <a:pt x="1626" y="3809"/>
                    <a:pt x="2214" y="4281"/>
                  </a:cubicBezTo>
                  <a:cubicBezTo>
                    <a:pt x="2802" y="4751"/>
                    <a:pt x="3156" y="5693"/>
                    <a:pt x="3085" y="6399"/>
                  </a:cubicBezTo>
                  <a:cubicBezTo>
                    <a:pt x="3024" y="6996"/>
                    <a:pt x="2916" y="8704"/>
                    <a:pt x="3140" y="8704"/>
                  </a:cubicBezTo>
                  <a:cubicBezTo>
                    <a:pt x="3181" y="8704"/>
                    <a:pt x="3232" y="8647"/>
                    <a:pt x="3297" y="8519"/>
                  </a:cubicBezTo>
                  <a:cubicBezTo>
                    <a:pt x="3696" y="7717"/>
                    <a:pt x="5156" y="6658"/>
                    <a:pt x="5156" y="6658"/>
                  </a:cubicBezTo>
                  <a:cubicBezTo>
                    <a:pt x="5156" y="6658"/>
                    <a:pt x="2444" y="1"/>
                    <a:pt x="1247" y="1"/>
                  </a:cubicBezTo>
                  <a:close/>
                </a:path>
              </a:pathLst>
            </a:custGeom>
            <a:solidFill>
              <a:srgbClr val="DB6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6"/>
            <p:cNvSpPr/>
            <p:nvPr/>
          </p:nvSpPr>
          <p:spPr>
            <a:xfrm>
              <a:off x="5346950" y="3048950"/>
              <a:ext cx="72300" cy="51750"/>
            </a:xfrm>
            <a:custGeom>
              <a:avLst/>
              <a:gdLst/>
              <a:ahLst/>
              <a:cxnLst/>
              <a:rect l="l" t="t" r="r" b="b"/>
              <a:pathLst>
                <a:path w="2892" h="2070" extrusionOk="0">
                  <a:moveTo>
                    <a:pt x="1857" y="0"/>
                  </a:moveTo>
                  <a:cubicBezTo>
                    <a:pt x="1164" y="0"/>
                    <a:pt x="303" y="651"/>
                    <a:pt x="134" y="1323"/>
                  </a:cubicBezTo>
                  <a:cubicBezTo>
                    <a:pt x="0" y="1861"/>
                    <a:pt x="295" y="2069"/>
                    <a:pt x="729" y="2069"/>
                  </a:cubicBezTo>
                  <a:cubicBezTo>
                    <a:pt x="1558" y="2069"/>
                    <a:pt x="2891" y="1309"/>
                    <a:pt x="2691" y="653"/>
                  </a:cubicBezTo>
                  <a:cubicBezTo>
                    <a:pt x="2549" y="186"/>
                    <a:pt x="2227" y="0"/>
                    <a:pt x="1857" y="0"/>
                  </a:cubicBezTo>
                  <a:close/>
                </a:path>
              </a:pathLst>
            </a:custGeom>
            <a:solidFill>
              <a:srgbClr val="D35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6"/>
            <p:cNvSpPr/>
            <p:nvPr/>
          </p:nvSpPr>
          <p:spPr>
            <a:xfrm>
              <a:off x="5350775" y="2960225"/>
              <a:ext cx="338775" cy="290300"/>
            </a:xfrm>
            <a:custGeom>
              <a:avLst/>
              <a:gdLst/>
              <a:ahLst/>
              <a:cxnLst/>
              <a:rect l="l" t="t" r="r" b="b"/>
              <a:pathLst>
                <a:path w="13551" h="11612" extrusionOk="0">
                  <a:moveTo>
                    <a:pt x="8394" y="0"/>
                  </a:moveTo>
                  <a:cubicBezTo>
                    <a:pt x="6360" y="0"/>
                    <a:pt x="2276" y="563"/>
                    <a:pt x="1" y="4745"/>
                  </a:cubicBezTo>
                  <a:cubicBezTo>
                    <a:pt x="1" y="4745"/>
                    <a:pt x="339" y="4662"/>
                    <a:pt x="891" y="4662"/>
                  </a:cubicBezTo>
                  <a:cubicBezTo>
                    <a:pt x="2504" y="4662"/>
                    <a:pt x="5941" y="5375"/>
                    <a:pt x="8057" y="10969"/>
                  </a:cubicBezTo>
                  <a:cubicBezTo>
                    <a:pt x="8057" y="10969"/>
                    <a:pt x="12680" y="11198"/>
                    <a:pt x="13367" y="11611"/>
                  </a:cubicBezTo>
                  <a:cubicBezTo>
                    <a:pt x="13550" y="10237"/>
                    <a:pt x="12177" y="2228"/>
                    <a:pt x="9614" y="77"/>
                  </a:cubicBezTo>
                  <a:cubicBezTo>
                    <a:pt x="9614" y="77"/>
                    <a:pt x="9143" y="0"/>
                    <a:pt x="8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6"/>
            <p:cNvSpPr/>
            <p:nvPr/>
          </p:nvSpPr>
          <p:spPr>
            <a:xfrm>
              <a:off x="5527675" y="3032325"/>
              <a:ext cx="160600" cy="218200"/>
            </a:xfrm>
            <a:custGeom>
              <a:avLst/>
              <a:gdLst/>
              <a:ahLst/>
              <a:cxnLst/>
              <a:rect l="l" t="t" r="r" b="b"/>
              <a:pathLst>
                <a:path w="6424" h="8728" extrusionOk="0">
                  <a:moveTo>
                    <a:pt x="4358" y="0"/>
                  </a:moveTo>
                  <a:cubicBezTo>
                    <a:pt x="3987" y="1141"/>
                    <a:pt x="3386" y="2315"/>
                    <a:pt x="2562" y="3423"/>
                  </a:cubicBezTo>
                  <a:cubicBezTo>
                    <a:pt x="1794" y="4456"/>
                    <a:pt x="914" y="5313"/>
                    <a:pt x="0" y="5978"/>
                  </a:cubicBezTo>
                  <a:cubicBezTo>
                    <a:pt x="347" y="6591"/>
                    <a:pt x="678" y="7286"/>
                    <a:pt x="981" y="8085"/>
                  </a:cubicBezTo>
                  <a:cubicBezTo>
                    <a:pt x="981" y="8085"/>
                    <a:pt x="5604" y="8314"/>
                    <a:pt x="6291" y="8727"/>
                  </a:cubicBezTo>
                  <a:cubicBezTo>
                    <a:pt x="6423" y="7726"/>
                    <a:pt x="5732" y="3213"/>
                    <a:pt x="4358" y="0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6"/>
            <p:cNvSpPr/>
            <p:nvPr/>
          </p:nvSpPr>
          <p:spPr>
            <a:xfrm>
              <a:off x="5520425" y="3224975"/>
              <a:ext cx="88250" cy="65675"/>
            </a:xfrm>
            <a:custGeom>
              <a:avLst/>
              <a:gdLst/>
              <a:ahLst/>
              <a:cxnLst/>
              <a:rect l="l" t="t" r="r" b="b"/>
              <a:pathLst>
                <a:path w="3530" h="2627" extrusionOk="0">
                  <a:moveTo>
                    <a:pt x="1611" y="1"/>
                  </a:moveTo>
                  <a:cubicBezTo>
                    <a:pt x="1314" y="1"/>
                    <a:pt x="1044" y="87"/>
                    <a:pt x="863" y="304"/>
                  </a:cubicBezTo>
                  <a:cubicBezTo>
                    <a:pt x="475" y="774"/>
                    <a:pt x="0" y="1706"/>
                    <a:pt x="169" y="2379"/>
                  </a:cubicBezTo>
                  <a:cubicBezTo>
                    <a:pt x="211" y="2549"/>
                    <a:pt x="449" y="2627"/>
                    <a:pt x="779" y="2627"/>
                  </a:cubicBezTo>
                  <a:cubicBezTo>
                    <a:pt x="1754" y="2627"/>
                    <a:pt x="3529" y="1945"/>
                    <a:pt x="3370" y="959"/>
                  </a:cubicBezTo>
                  <a:cubicBezTo>
                    <a:pt x="3306" y="564"/>
                    <a:pt x="2370" y="1"/>
                    <a:pt x="1611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6"/>
            <p:cNvSpPr/>
            <p:nvPr/>
          </p:nvSpPr>
          <p:spPr>
            <a:xfrm>
              <a:off x="5528975" y="3240250"/>
              <a:ext cx="54975" cy="40925"/>
            </a:xfrm>
            <a:custGeom>
              <a:avLst/>
              <a:gdLst/>
              <a:ahLst/>
              <a:cxnLst/>
              <a:rect l="l" t="t" r="r" b="b"/>
              <a:pathLst>
                <a:path w="2199" h="1637" extrusionOk="0">
                  <a:moveTo>
                    <a:pt x="1004" y="0"/>
                  </a:moveTo>
                  <a:cubicBezTo>
                    <a:pt x="819" y="0"/>
                    <a:pt x="650" y="54"/>
                    <a:pt x="538" y="189"/>
                  </a:cubicBezTo>
                  <a:cubicBezTo>
                    <a:pt x="295" y="481"/>
                    <a:pt x="0" y="1062"/>
                    <a:pt x="105" y="1482"/>
                  </a:cubicBezTo>
                  <a:cubicBezTo>
                    <a:pt x="132" y="1588"/>
                    <a:pt x="281" y="1637"/>
                    <a:pt x="486" y="1637"/>
                  </a:cubicBezTo>
                  <a:cubicBezTo>
                    <a:pt x="1095" y="1637"/>
                    <a:pt x="2199" y="1211"/>
                    <a:pt x="2101" y="597"/>
                  </a:cubicBezTo>
                  <a:cubicBezTo>
                    <a:pt x="2061" y="351"/>
                    <a:pt x="1478" y="0"/>
                    <a:pt x="1004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6"/>
            <p:cNvSpPr/>
            <p:nvPr/>
          </p:nvSpPr>
          <p:spPr>
            <a:xfrm>
              <a:off x="5526275" y="3258275"/>
              <a:ext cx="28950" cy="24875"/>
            </a:xfrm>
            <a:custGeom>
              <a:avLst/>
              <a:gdLst/>
              <a:ahLst/>
              <a:cxnLst/>
              <a:rect l="l" t="t" r="r" b="b"/>
              <a:pathLst>
                <a:path w="1158" h="995" extrusionOk="0">
                  <a:moveTo>
                    <a:pt x="399" y="1"/>
                  </a:moveTo>
                  <a:cubicBezTo>
                    <a:pt x="304" y="1"/>
                    <a:pt x="223" y="33"/>
                    <a:pt x="181" y="115"/>
                  </a:cubicBezTo>
                  <a:cubicBezTo>
                    <a:pt x="89" y="292"/>
                    <a:pt x="0" y="644"/>
                    <a:pt x="102" y="900"/>
                  </a:cubicBezTo>
                  <a:cubicBezTo>
                    <a:pt x="128" y="965"/>
                    <a:pt x="211" y="994"/>
                    <a:pt x="319" y="994"/>
                  </a:cubicBezTo>
                  <a:cubicBezTo>
                    <a:pt x="634" y="994"/>
                    <a:pt x="1157" y="738"/>
                    <a:pt x="1037" y="366"/>
                  </a:cubicBezTo>
                  <a:cubicBezTo>
                    <a:pt x="988" y="216"/>
                    <a:pt x="645" y="1"/>
                    <a:pt x="399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6"/>
            <p:cNvSpPr/>
            <p:nvPr/>
          </p:nvSpPr>
          <p:spPr>
            <a:xfrm>
              <a:off x="5201825" y="4323025"/>
              <a:ext cx="153800" cy="632625"/>
            </a:xfrm>
            <a:custGeom>
              <a:avLst/>
              <a:gdLst/>
              <a:ahLst/>
              <a:cxnLst/>
              <a:rect l="l" t="t" r="r" b="b"/>
              <a:pathLst>
                <a:path w="6152" h="25305" extrusionOk="0">
                  <a:moveTo>
                    <a:pt x="1395" y="0"/>
                  </a:moveTo>
                  <a:cubicBezTo>
                    <a:pt x="1394" y="4"/>
                    <a:pt x="1" y="13504"/>
                    <a:pt x="1896" y="24770"/>
                  </a:cubicBezTo>
                  <a:lnTo>
                    <a:pt x="6152" y="25304"/>
                  </a:lnTo>
                  <a:cubicBezTo>
                    <a:pt x="6152" y="25304"/>
                    <a:pt x="521" y="12485"/>
                    <a:pt x="1395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6"/>
            <p:cNvSpPr/>
            <p:nvPr/>
          </p:nvSpPr>
          <p:spPr>
            <a:xfrm>
              <a:off x="5483400" y="3811525"/>
              <a:ext cx="73250" cy="46700"/>
            </a:xfrm>
            <a:custGeom>
              <a:avLst/>
              <a:gdLst/>
              <a:ahLst/>
              <a:cxnLst/>
              <a:rect l="l" t="t" r="r" b="b"/>
              <a:pathLst>
                <a:path w="2930" h="1868" extrusionOk="0">
                  <a:moveTo>
                    <a:pt x="2929" y="1"/>
                  </a:moveTo>
                  <a:lnTo>
                    <a:pt x="2929" y="1"/>
                  </a:lnTo>
                  <a:cubicBezTo>
                    <a:pt x="2236" y="216"/>
                    <a:pt x="796" y="353"/>
                    <a:pt x="200" y="730"/>
                  </a:cubicBezTo>
                  <a:cubicBezTo>
                    <a:pt x="0" y="854"/>
                    <a:pt x="592" y="1859"/>
                    <a:pt x="685" y="1867"/>
                  </a:cubicBezTo>
                  <a:cubicBezTo>
                    <a:pt x="689" y="1867"/>
                    <a:pt x="692" y="1867"/>
                    <a:pt x="696" y="1867"/>
                  </a:cubicBezTo>
                  <a:cubicBezTo>
                    <a:pt x="978" y="1867"/>
                    <a:pt x="1997" y="1052"/>
                    <a:pt x="2834" y="653"/>
                  </a:cubicBezTo>
                  <a:lnTo>
                    <a:pt x="2929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6"/>
            <p:cNvSpPr/>
            <p:nvPr/>
          </p:nvSpPr>
          <p:spPr>
            <a:xfrm>
              <a:off x="5482325" y="3846850"/>
              <a:ext cx="27825" cy="24350"/>
            </a:xfrm>
            <a:custGeom>
              <a:avLst/>
              <a:gdLst/>
              <a:ahLst/>
              <a:cxnLst/>
              <a:rect l="l" t="t" r="r" b="b"/>
              <a:pathLst>
                <a:path w="1113" h="974" extrusionOk="0">
                  <a:moveTo>
                    <a:pt x="980" y="0"/>
                  </a:moveTo>
                  <a:cubicBezTo>
                    <a:pt x="936" y="0"/>
                    <a:pt x="871" y="33"/>
                    <a:pt x="775" y="120"/>
                  </a:cubicBezTo>
                  <a:cubicBezTo>
                    <a:pt x="489" y="380"/>
                    <a:pt x="1" y="798"/>
                    <a:pt x="115" y="962"/>
                  </a:cubicBezTo>
                  <a:cubicBezTo>
                    <a:pt x="121" y="970"/>
                    <a:pt x="130" y="974"/>
                    <a:pt x="142" y="974"/>
                  </a:cubicBezTo>
                  <a:cubicBezTo>
                    <a:pt x="281" y="974"/>
                    <a:pt x="802" y="451"/>
                    <a:pt x="1044" y="306"/>
                  </a:cubicBezTo>
                  <a:cubicBezTo>
                    <a:pt x="1044" y="306"/>
                    <a:pt x="1113" y="0"/>
                    <a:pt x="98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6"/>
            <p:cNvSpPr/>
            <p:nvPr/>
          </p:nvSpPr>
          <p:spPr>
            <a:xfrm>
              <a:off x="5461525" y="3826600"/>
              <a:ext cx="40200" cy="21800"/>
            </a:xfrm>
            <a:custGeom>
              <a:avLst/>
              <a:gdLst/>
              <a:ahLst/>
              <a:cxnLst/>
              <a:rect l="l" t="t" r="r" b="b"/>
              <a:pathLst>
                <a:path w="1608" h="872" extrusionOk="0">
                  <a:moveTo>
                    <a:pt x="1379" y="0"/>
                  </a:moveTo>
                  <a:cubicBezTo>
                    <a:pt x="1346" y="0"/>
                    <a:pt x="1301" y="9"/>
                    <a:pt x="1242" y="29"/>
                  </a:cubicBezTo>
                  <a:cubicBezTo>
                    <a:pt x="946" y="129"/>
                    <a:pt x="0" y="605"/>
                    <a:pt x="123" y="846"/>
                  </a:cubicBezTo>
                  <a:cubicBezTo>
                    <a:pt x="132" y="864"/>
                    <a:pt x="153" y="871"/>
                    <a:pt x="184" y="871"/>
                  </a:cubicBezTo>
                  <a:cubicBezTo>
                    <a:pt x="395" y="871"/>
                    <a:pt x="1067" y="505"/>
                    <a:pt x="1313" y="404"/>
                  </a:cubicBezTo>
                  <a:cubicBezTo>
                    <a:pt x="1313" y="404"/>
                    <a:pt x="1608" y="0"/>
                    <a:pt x="137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6"/>
            <p:cNvSpPr/>
            <p:nvPr/>
          </p:nvSpPr>
          <p:spPr>
            <a:xfrm>
              <a:off x="5470575" y="3813675"/>
              <a:ext cx="64350" cy="15125"/>
            </a:xfrm>
            <a:custGeom>
              <a:avLst/>
              <a:gdLst/>
              <a:ahLst/>
              <a:cxnLst/>
              <a:rect l="l" t="t" r="r" b="b"/>
              <a:pathLst>
                <a:path w="2574" h="605" extrusionOk="0">
                  <a:moveTo>
                    <a:pt x="847" y="0"/>
                  </a:moveTo>
                  <a:cubicBezTo>
                    <a:pt x="533" y="0"/>
                    <a:pt x="274" y="41"/>
                    <a:pt x="207" y="138"/>
                  </a:cubicBezTo>
                  <a:cubicBezTo>
                    <a:pt x="0" y="436"/>
                    <a:pt x="1444" y="152"/>
                    <a:pt x="1301" y="605"/>
                  </a:cubicBezTo>
                  <a:cubicBezTo>
                    <a:pt x="1301" y="605"/>
                    <a:pt x="2574" y="438"/>
                    <a:pt x="2168" y="226"/>
                  </a:cubicBezTo>
                  <a:cubicBezTo>
                    <a:pt x="1910" y="92"/>
                    <a:pt x="1317" y="0"/>
                    <a:pt x="847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6"/>
            <p:cNvSpPr/>
            <p:nvPr/>
          </p:nvSpPr>
          <p:spPr>
            <a:xfrm>
              <a:off x="5464925" y="3838100"/>
              <a:ext cx="36775" cy="25250"/>
            </a:xfrm>
            <a:custGeom>
              <a:avLst/>
              <a:gdLst/>
              <a:ahLst/>
              <a:cxnLst/>
              <a:rect l="l" t="t" r="r" b="b"/>
              <a:pathLst>
                <a:path w="1471" h="1010" extrusionOk="0">
                  <a:moveTo>
                    <a:pt x="1313" y="1"/>
                  </a:moveTo>
                  <a:cubicBezTo>
                    <a:pt x="1274" y="1"/>
                    <a:pt x="1218" y="24"/>
                    <a:pt x="1136" y="80"/>
                  </a:cubicBezTo>
                  <a:cubicBezTo>
                    <a:pt x="865" y="267"/>
                    <a:pt x="0" y="817"/>
                    <a:pt x="128" y="996"/>
                  </a:cubicBezTo>
                  <a:cubicBezTo>
                    <a:pt x="135" y="1005"/>
                    <a:pt x="148" y="1010"/>
                    <a:pt x="166" y="1010"/>
                  </a:cubicBezTo>
                  <a:cubicBezTo>
                    <a:pt x="351" y="1010"/>
                    <a:pt x="1070" y="528"/>
                    <a:pt x="1311" y="386"/>
                  </a:cubicBezTo>
                  <a:cubicBezTo>
                    <a:pt x="1311" y="386"/>
                    <a:pt x="1470" y="1"/>
                    <a:pt x="1313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6"/>
            <p:cNvSpPr/>
            <p:nvPr/>
          </p:nvSpPr>
          <p:spPr>
            <a:xfrm>
              <a:off x="5562400" y="2979775"/>
              <a:ext cx="62400" cy="150700"/>
            </a:xfrm>
            <a:custGeom>
              <a:avLst/>
              <a:gdLst/>
              <a:ahLst/>
              <a:cxnLst/>
              <a:rect l="l" t="t" r="r" b="b"/>
              <a:pathLst>
                <a:path w="2496" h="6028" extrusionOk="0">
                  <a:moveTo>
                    <a:pt x="1224" y="1"/>
                  </a:moveTo>
                  <a:lnTo>
                    <a:pt x="0" y="6028"/>
                  </a:lnTo>
                  <a:cubicBezTo>
                    <a:pt x="0" y="6028"/>
                    <a:pt x="2495" y="2497"/>
                    <a:pt x="2402" y="1791"/>
                  </a:cubicBezTo>
                  <a:cubicBezTo>
                    <a:pt x="2307" y="1084"/>
                    <a:pt x="1224" y="1"/>
                    <a:pt x="1224" y="1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6"/>
            <p:cNvSpPr/>
            <p:nvPr/>
          </p:nvSpPr>
          <p:spPr>
            <a:xfrm>
              <a:off x="5431550" y="3137550"/>
              <a:ext cx="68650" cy="31825"/>
            </a:xfrm>
            <a:custGeom>
              <a:avLst/>
              <a:gdLst/>
              <a:ahLst/>
              <a:cxnLst/>
              <a:rect l="l" t="t" r="r" b="b"/>
              <a:pathLst>
                <a:path w="2746" h="1273" extrusionOk="0">
                  <a:moveTo>
                    <a:pt x="1059" y="1"/>
                  </a:moveTo>
                  <a:cubicBezTo>
                    <a:pt x="407" y="1"/>
                    <a:pt x="0" y="370"/>
                    <a:pt x="0" y="370"/>
                  </a:cubicBezTo>
                  <a:cubicBezTo>
                    <a:pt x="214" y="343"/>
                    <a:pt x="433" y="321"/>
                    <a:pt x="658" y="321"/>
                  </a:cubicBezTo>
                  <a:cubicBezTo>
                    <a:pt x="1312" y="321"/>
                    <a:pt x="2011" y="506"/>
                    <a:pt x="2746" y="1273"/>
                  </a:cubicBezTo>
                  <a:cubicBezTo>
                    <a:pt x="2746" y="1273"/>
                    <a:pt x="2697" y="469"/>
                    <a:pt x="1688" y="113"/>
                  </a:cubicBezTo>
                  <a:cubicBezTo>
                    <a:pt x="1460" y="32"/>
                    <a:pt x="1249" y="1"/>
                    <a:pt x="1059" y="1"/>
                  </a:cubicBezTo>
                  <a:close/>
                </a:path>
              </a:pathLst>
            </a:custGeom>
            <a:solidFill>
              <a:srgbClr val="DB6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6"/>
            <p:cNvSpPr/>
            <p:nvPr/>
          </p:nvSpPr>
          <p:spPr>
            <a:xfrm>
              <a:off x="5349625" y="3143475"/>
              <a:ext cx="47900" cy="32950"/>
            </a:xfrm>
            <a:custGeom>
              <a:avLst/>
              <a:gdLst/>
              <a:ahLst/>
              <a:cxnLst/>
              <a:rect l="l" t="t" r="r" b="b"/>
              <a:pathLst>
                <a:path w="1916" h="1318" extrusionOk="0">
                  <a:moveTo>
                    <a:pt x="1913" y="344"/>
                  </a:moveTo>
                  <a:cubicBezTo>
                    <a:pt x="1915" y="346"/>
                    <a:pt x="1916" y="346"/>
                    <a:pt x="1916" y="346"/>
                  </a:cubicBezTo>
                  <a:lnTo>
                    <a:pt x="1916" y="345"/>
                  </a:lnTo>
                  <a:cubicBezTo>
                    <a:pt x="1915" y="344"/>
                    <a:pt x="1914" y="344"/>
                    <a:pt x="1913" y="344"/>
                  </a:cubicBezTo>
                  <a:close/>
                  <a:moveTo>
                    <a:pt x="1044" y="0"/>
                  </a:moveTo>
                  <a:cubicBezTo>
                    <a:pt x="901" y="0"/>
                    <a:pt x="754" y="33"/>
                    <a:pt x="610" y="117"/>
                  </a:cubicBezTo>
                  <a:cubicBezTo>
                    <a:pt x="1" y="472"/>
                    <a:pt x="101" y="1318"/>
                    <a:pt x="101" y="1318"/>
                  </a:cubicBezTo>
                  <a:cubicBezTo>
                    <a:pt x="475" y="495"/>
                    <a:pt x="949" y="304"/>
                    <a:pt x="1450" y="304"/>
                  </a:cubicBezTo>
                  <a:cubicBezTo>
                    <a:pt x="1603" y="304"/>
                    <a:pt x="1758" y="321"/>
                    <a:pt x="1913" y="344"/>
                  </a:cubicBezTo>
                  <a:lnTo>
                    <a:pt x="1913" y="344"/>
                  </a:lnTo>
                  <a:cubicBezTo>
                    <a:pt x="1880" y="316"/>
                    <a:pt x="1489" y="0"/>
                    <a:pt x="1044" y="0"/>
                  </a:cubicBezTo>
                  <a:close/>
                </a:path>
              </a:pathLst>
            </a:custGeom>
            <a:solidFill>
              <a:srgbClr val="DB6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6"/>
            <p:cNvSpPr/>
            <p:nvPr/>
          </p:nvSpPr>
          <p:spPr>
            <a:xfrm>
              <a:off x="5401275" y="3236575"/>
              <a:ext cx="20250" cy="30900"/>
            </a:xfrm>
            <a:custGeom>
              <a:avLst/>
              <a:gdLst/>
              <a:ahLst/>
              <a:cxnLst/>
              <a:rect l="l" t="t" r="r" b="b"/>
              <a:pathLst>
                <a:path w="810" h="1236" extrusionOk="0">
                  <a:moveTo>
                    <a:pt x="661" y="0"/>
                  </a:moveTo>
                  <a:cubicBezTo>
                    <a:pt x="312" y="266"/>
                    <a:pt x="1" y="564"/>
                    <a:pt x="7" y="769"/>
                  </a:cubicBezTo>
                  <a:cubicBezTo>
                    <a:pt x="17" y="1227"/>
                    <a:pt x="810" y="1235"/>
                    <a:pt x="810" y="1235"/>
                  </a:cubicBezTo>
                  <a:lnTo>
                    <a:pt x="805" y="1201"/>
                  </a:lnTo>
                  <a:cubicBezTo>
                    <a:pt x="572" y="1170"/>
                    <a:pt x="187" y="1072"/>
                    <a:pt x="179" y="752"/>
                  </a:cubicBezTo>
                  <a:cubicBezTo>
                    <a:pt x="176" y="577"/>
                    <a:pt x="397" y="339"/>
                    <a:pt x="675" y="113"/>
                  </a:cubicBezTo>
                  <a:lnTo>
                    <a:pt x="661" y="0"/>
                  </a:ln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6"/>
            <p:cNvSpPr/>
            <p:nvPr/>
          </p:nvSpPr>
          <p:spPr>
            <a:xfrm>
              <a:off x="5357050" y="3182050"/>
              <a:ext cx="49850" cy="14825"/>
            </a:xfrm>
            <a:custGeom>
              <a:avLst/>
              <a:gdLst/>
              <a:ahLst/>
              <a:cxnLst/>
              <a:rect l="l" t="t" r="r" b="b"/>
              <a:pathLst>
                <a:path w="1994" h="593" extrusionOk="0">
                  <a:moveTo>
                    <a:pt x="931" y="1"/>
                  </a:moveTo>
                  <a:cubicBezTo>
                    <a:pt x="893" y="1"/>
                    <a:pt x="854" y="2"/>
                    <a:pt x="814" y="6"/>
                  </a:cubicBezTo>
                  <a:cubicBezTo>
                    <a:pt x="82" y="65"/>
                    <a:pt x="0" y="592"/>
                    <a:pt x="0" y="592"/>
                  </a:cubicBezTo>
                  <a:cubicBezTo>
                    <a:pt x="365" y="345"/>
                    <a:pt x="705" y="258"/>
                    <a:pt x="1025" y="258"/>
                  </a:cubicBezTo>
                  <a:cubicBezTo>
                    <a:pt x="1370" y="258"/>
                    <a:pt x="1691" y="359"/>
                    <a:pt x="1994" y="474"/>
                  </a:cubicBezTo>
                  <a:cubicBezTo>
                    <a:pt x="1994" y="474"/>
                    <a:pt x="1595" y="1"/>
                    <a:pt x="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6"/>
            <p:cNvSpPr/>
            <p:nvPr/>
          </p:nvSpPr>
          <p:spPr>
            <a:xfrm>
              <a:off x="5361300" y="3184200"/>
              <a:ext cx="37375" cy="38175"/>
            </a:xfrm>
            <a:custGeom>
              <a:avLst/>
              <a:gdLst/>
              <a:ahLst/>
              <a:cxnLst/>
              <a:rect l="l" t="t" r="r" b="b"/>
              <a:pathLst>
                <a:path w="1495" h="1527" extrusionOk="0">
                  <a:moveTo>
                    <a:pt x="734" y="0"/>
                  </a:moveTo>
                  <a:cubicBezTo>
                    <a:pt x="688" y="0"/>
                    <a:pt x="642" y="6"/>
                    <a:pt x="595" y="16"/>
                  </a:cubicBezTo>
                  <a:cubicBezTo>
                    <a:pt x="232" y="102"/>
                    <a:pt x="1" y="505"/>
                    <a:pt x="84" y="917"/>
                  </a:cubicBezTo>
                  <a:cubicBezTo>
                    <a:pt x="156" y="1278"/>
                    <a:pt x="444" y="1526"/>
                    <a:pt x="760" y="1526"/>
                  </a:cubicBezTo>
                  <a:cubicBezTo>
                    <a:pt x="806" y="1526"/>
                    <a:pt x="852" y="1521"/>
                    <a:pt x="898" y="1510"/>
                  </a:cubicBezTo>
                  <a:cubicBezTo>
                    <a:pt x="1264" y="1425"/>
                    <a:pt x="1495" y="1021"/>
                    <a:pt x="1413" y="609"/>
                  </a:cubicBezTo>
                  <a:cubicBezTo>
                    <a:pt x="1338" y="249"/>
                    <a:pt x="1051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6"/>
            <p:cNvSpPr/>
            <p:nvPr/>
          </p:nvSpPr>
          <p:spPr>
            <a:xfrm>
              <a:off x="5440550" y="3181550"/>
              <a:ext cx="50850" cy="14625"/>
            </a:xfrm>
            <a:custGeom>
              <a:avLst/>
              <a:gdLst/>
              <a:ahLst/>
              <a:cxnLst/>
              <a:rect l="l" t="t" r="r" b="b"/>
              <a:pathLst>
                <a:path w="2034" h="585" extrusionOk="0">
                  <a:moveTo>
                    <a:pt x="891" y="1"/>
                  </a:moveTo>
                  <a:cubicBezTo>
                    <a:pt x="158" y="1"/>
                    <a:pt x="1" y="512"/>
                    <a:pt x="1" y="512"/>
                  </a:cubicBezTo>
                  <a:cubicBezTo>
                    <a:pt x="338" y="335"/>
                    <a:pt x="642" y="267"/>
                    <a:pt x="921" y="267"/>
                  </a:cubicBezTo>
                  <a:cubicBezTo>
                    <a:pt x="1338" y="267"/>
                    <a:pt x="1699" y="418"/>
                    <a:pt x="2034" y="584"/>
                  </a:cubicBezTo>
                  <a:cubicBezTo>
                    <a:pt x="2034" y="584"/>
                    <a:pt x="1662" y="11"/>
                    <a:pt x="911" y="1"/>
                  </a:cubicBezTo>
                  <a:cubicBezTo>
                    <a:pt x="904" y="1"/>
                    <a:pt x="897" y="1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6"/>
            <p:cNvSpPr/>
            <p:nvPr/>
          </p:nvSpPr>
          <p:spPr>
            <a:xfrm>
              <a:off x="5444850" y="3183725"/>
              <a:ext cx="35900" cy="38500"/>
            </a:xfrm>
            <a:custGeom>
              <a:avLst/>
              <a:gdLst/>
              <a:ahLst/>
              <a:cxnLst/>
              <a:rect l="l" t="t" r="r" b="b"/>
              <a:pathLst>
                <a:path w="1436" h="1540" extrusionOk="0">
                  <a:moveTo>
                    <a:pt x="757" y="1"/>
                  </a:moveTo>
                  <a:cubicBezTo>
                    <a:pt x="730" y="1"/>
                    <a:pt x="703" y="2"/>
                    <a:pt x="676" y="6"/>
                  </a:cubicBezTo>
                  <a:cubicBezTo>
                    <a:pt x="294" y="57"/>
                    <a:pt x="1" y="440"/>
                    <a:pt x="24" y="863"/>
                  </a:cubicBezTo>
                  <a:cubicBezTo>
                    <a:pt x="45" y="1253"/>
                    <a:pt x="329" y="1540"/>
                    <a:pt x="676" y="1540"/>
                  </a:cubicBezTo>
                  <a:cubicBezTo>
                    <a:pt x="704" y="1540"/>
                    <a:pt x="732" y="1538"/>
                    <a:pt x="761" y="1534"/>
                  </a:cubicBezTo>
                  <a:cubicBezTo>
                    <a:pt x="1142" y="1485"/>
                    <a:pt x="1436" y="1102"/>
                    <a:pt x="1413" y="681"/>
                  </a:cubicBezTo>
                  <a:cubicBezTo>
                    <a:pt x="1390" y="288"/>
                    <a:pt x="1106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6"/>
            <p:cNvSpPr/>
            <p:nvPr/>
          </p:nvSpPr>
          <p:spPr>
            <a:xfrm>
              <a:off x="5403650" y="3282350"/>
              <a:ext cx="52825" cy="41250"/>
            </a:xfrm>
            <a:custGeom>
              <a:avLst/>
              <a:gdLst/>
              <a:ahLst/>
              <a:cxnLst/>
              <a:rect l="l" t="t" r="r" b="b"/>
              <a:pathLst>
                <a:path w="2113" h="1650" extrusionOk="0">
                  <a:moveTo>
                    <a:pt x="2017" y="1"/>
                  </a:moveTo>
                  <a:lnTo>
                    <a:pt x="1" y="312"/>
                  </a:lnTo>
                  <a:lnTo>
                    <a:pt x="2" y="312"/>
                  </a:lnTo>
                  <a:cubicBezTo>
                    <a:pt x="2" y="312"/>
                    <a:pt x="376" y="1649"/>
                    <a:pt x="1194" y="1649"/>
                  </a:cubicBezTo>
                  <a:cubicBezTo>
                    <a:pt x="1214" y="1649"/>
                    <a:pt x="1234" y="1649"/>
                    <a:pt x="1254" y="1647"/>
                  </a:cubicBezTo>
                  <a:cubicBezTo>
                    <a:pt x="2112" y="1580"/>
                    <a:pt x="2017" y="1"/>
                    <a:pt x="2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6"/>
            <p:cNvSpPr/>
            <p:nvPr/>
          </p:nvSpPr>
          <p:spPr>
            <a:xfrm>
              <a:off x="5407700" y="3284450"/>
              <a:ext cx="42900" cy="22350"/>
            </a:xfrm>
            <a:custGeom>
              <a:avLst/>
              <a:gdLst/>
              <a:ahLst/>
              <a:cxnLst/>
              <a:rect l="l" t="t" r="r" b="b"/>
              <a:pathLst>
                <a:path w="1716" h="894" extrusionOk="0">
                  <a:moveTo>
                    <a:pt x="1695" y="0"/>
                  </a:moveTo>
                  <a:lnTo>
                    <a:pt x="1" y="262"/>
                  </a:lnTo>
                  <a:cubicBezTo>
                    <a:pt x="1" y="262"/>
                    <a:pt x="92" y="592"/>
                    <a:pt x="287" y="893"/>
                  </a:cubicBezTo>
                  <a:lnTo>
                    <a:pt x="1636" y="708"/>
                  </a:lnTo>
                  <a:cubicBezTo>
                    <a:pt x="1716" y="357"/>
                    <a:pt x="1695" y="0"/>
                    <a:pt x="16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6"/>
            <p:cNvSpPr/>
            <p:nvPr/>
          </p:nvSpPr>
          <p:spPr>
            <a:xfrm>
              <a:off x="5351650" y="3607250"/>
              <a:ext cx="95400" cy="226050"/>
            </a:xfrm>
            <a:custGeom>
              <a:avLst/>
              <a:gdLst/>
              <a:ahLst/>
              <a:cxnLst/>
              <a:rect l="l" t="t" r="r" b="b"/>
              <a:pathLst>
                <a:path w="3816" h="9042" extrusionOk="0">
                  <a:moveTo>
                    <a:pt x="3014" y="1"/>
                  </a:moveTo>
                  <a:lnTo>
                    <a:pt x="3014" y="1"/>
                  </a:lnTo>
                  <a:cubicBezTo>
                    <a:pt x="3124" y="5212"/>
                    <a:pt x="0" y="8901"/>
                    <a:pt x="0" y="8901"/>
                  </a:cubicBezTo>
                  <a:lnTo>
                    <a:pt x="659" y="9042"/>
                  </a:lnTo>
                  <a:cubicBezTo>
                    <a:pt x="3815" y="5181"/>
                    <a:pt x="3580" y="141"/>
                    <a:pt x="3580" y="141"/>
                  </a:cubicBezTo>
                  <a:lnTo>
                    <a:pt x="30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6"/>
            <p:cNvSpPr/>
            <p:nvPr/>
          </p:nvSpPr>
          <p:spPr>
            <a:xfrm>
              <a:off x="5388950" y="3728925"/>
              <a:ext cx="65775" cy="84375"/>
            </a:xfrm>
            <a:custGeom>
              <a:avLst/>
              <a:gdLst/>
              <a:ahLst/>
              <a:cxnLst/>
              <a:rect l="l" t="t" r="r" b="b"/>
              <a:pathLst>
                <a:path w="2631" h="3375" extrusionOk="0">
                  <a:moveTo>
                    <a:pt x="1319" y="1"/>
                  </a:moveTo>
                  <a:lnTo>
                    <a:pt x="1275" y="37"/>
                  </a:lnTo>
                  <a:cubicBezTo>
                    <a:pt x="2153" y="1575"/>
                    <a:pt x="2219" y="2853"/>
                    <a:pt x="1413" y="2853"/>
                  </a:cubicBezTo>
                  <a:cubicBezTo>
                    <a:pt x="1366" y="2853"/>
                    <a:pt x="1317" y="2848"/>
                    <a:pt x="1265" y="2840"/>
                  </a:cubicBezTo>
                  <a:cubicBezTo>
                    <a:pt x="304" y="2682"/>
                    <a:pt x="1013" y="256"/>
                    <a:pt x="1013" y="256"/>
                  </a:cubicBezTo>
                  <a:lnTo>
                    <a:pt x="1067" y="205"/>
                  </a:lnTo>
                  <a:lnTo>
                    <a:pt x="974" y="282"/>
                  </a:lnTo>
                  <a:cubicBezTo>
                    <a:pt x="974" y="282"/>
                    <a:pt x="0" y="3171"/>
                    <a:pt x="1319" y="3359"/>
                  </a:cubicBezTo>
                  <a:cubicBezTo>
                    <a:pt x="1390" y="3369"/>
                    <a:pt x="1457" y="3374"/>
                    <a:pt x="1520" y="3374"/>
                  </a:cubicBezTo>
                  <a:cubicBezTo>
                    <a:pt x="2631" y="3374"/>
                    <a:pt x="2536" y="1842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6"/>
            <p:cNvSpPr/>
            <p:nvPr/>
          </p:nvSpPr>
          <p:spPr>
            <a:xfrm>
              <a:off x="5421825" y="3719625"/>
              <a:ext cx="48600" cy="46150"/>
            </a:xfrm>
            <a:custGeom>
              <a:avLst/>
              <a:gdLst/>
              <a:ahLst/>
              <a:cxnLst/>
              <a:rect l="l" t="t" r="r" b="b"/>
              <a:pathLst>
                <a:path w="1944" h="1846" extrusionOk="0">
                  <a:moveTo>
                    <a:pt x="94" y="1"/>
                  </a:moveTo>
                  <a:lnTo>
                    <a:pt x="83" y="34"/>
                  </a:lnTo>
                  <a:cubicBezTo>
                    <a:pt x="1105" y="612"/>
                    <a:pt x="1544" y="1323"/>
                    <a:pt x="977" y="1546"/>
                  </a:cubicBezTo>
                  <a:cubicBezTo>
                    <a:pt x="939" y="1561"/>
                    <a:pt x="901" y="1568"/>
                    <a:pt x="864" y="1568"/>
                  </a:cubicBezTo>
                  <a:cubicBezTo>
                    <a:pt x="358" y="1568"/>
                    <a:pt x="14" y="237"/>
                    <a:pt x="14" y="237"/>
                  </a:cubicBezTo>
                  <a:lnTo>
                    <a:pt x="25" y="191"/>
                  </a:lnTo>
                  <a:lnTo>
                    <a:pt x="1" y="263"/>
                  </a:lnTo>
                  <a:cubicBezTo>
                    <a:pt x="1" y="263"/>
                    <a:pt x="341" y="1845"/>
                    <a:pt x="996" y="1845"/>
                  </a:cubicBezTo>
                  <a:cubicBezTo>
                    <a:pt x="1052" y="1845"/>
                    <a:pt x="1111" y="1833"/>
                    <a:pt x="1172" y="1808"/>
                  </a:cubicBezTo>
                  <a:cubicBezTo>
                    <a:pt x="1944" y="1487"/>
                    <a:pt x="1411" y="635"/>
                    <a:pt x="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2" name="Google Shape;4832;p42"/>
          <p:cNvSpPr txBox="1">
            <a:spLocks noGrp="1"/>
          </p:cNvSpPr>
          <p:nvPr>
            <p:ph type="subTitle" idx="1"/>
          </p:nvPr>
        </p:nvSpPr>
        <p:spPr>
          <a:xfrm>
            <a:off x="4699350" y="2038550"/>
            <a:ext cx="32529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Georgia" panose="02040502050405020303" pitchFamily="18" charset="0"/>
              </a:rPr>
              <a:t>Восставшие громили монастыри, убивали или изгоняли служителей церкви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4833" name="Google Shape;4833;p42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1419г-восстание в Праге</a:t>
            </a:r>
            <a:endParaRPr dirty="0"/>
          </a:p>
        </p:txBody>
      </p:sp>
      <p:sp>
        <p:nvSpPr>
          <p:cNvPr id="4834" name="Google Shape;4834;p42"/>
          <p:cNvSpPr txBox="1">
            <a:spLocks noGrp="1"/>
          </p:cNvSpPr>
          <p:nvPr>
            <p:ph type="subTitle" idx="2"/>
          </p:nvPr>
        </p:nvSpPr>
        <p:spPr>
          <a:xfrm>
            <a:off x="1191750" y="1170666"/>
            <a:ext cx="3252900" cy="9085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Georgia" panose="02040502050405020303" pitchFamily="18" charset="0"/>
              </a:rPr>
              <a:t>Горожане-чехи ворвались в Ратушу, выбросили из окна ненавистных правителей</a:t>
            </a:r>
            <a:endParaRPr dirty="0">
              <a:latin typeface="Georgia" panose="02040502050405020303" pitchFamily="18" charset="0"/>
            </a:endParaRPr>
          </a:p>
        </p:txBody>
      </p:sp>
      <p:grpSp>
        <p:nvGrpSpPr>
          <p:cNvPr id="4835" name="Google Shape;4835;p42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4836" name="Google Shape;4836;p42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2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2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2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2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2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42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42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2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2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2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7" name="Google Shape;4847;p42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4848" name="Google Shape;4848;p42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2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2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2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2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2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2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2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2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2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2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1" y="1991878"/>
            <a:ext cx="1981008" cy="30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 b="11127"/>
          <a:stretch/>
        </p:blipFill>
        <p:spPr bwMode="auto">
          <a:xfrm>
            <a:off x="2622469" y="2684958"/>
            <a:ext cx="3359406" cy="196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6" name="Google Shape;5196;p50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ГУСИТЫ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197" name="Google Shape;5197;p50"/>
          <p:cNvGraphicFramePr/>
          <p:nvPr>
            <p:extLst>
              <p:ext uri="{D42A27DB-BD31-4B8C-83A1-F6EECF244321}">
                <p14:modId xmlns:p14="http://schemas.microsoft.com/office/powerpoint/2010/main" val="3155736293"/>
              </p:ext>
            </p:extLst>
          </p:nvPr>
        </p:nvGraphicFramePr>
        <p:xfrm>
          <a:off x="1064400" y="1354900"/>
          <a:ext cx="7015100" cy="2946340"/>
        </p:xfrm>
        <a:graphic>
          <a:graphicData uri="http://schemas.openxmlformats.org/drawingml/2006/table">
            <a:tbl>
              <a:tblPr>
                <a:noFill/>
                <a:tableStyleId>{B082F77B-1F7F-4277-B5FF-C8CE4B1A946E}</a:tableStyleId>
              </a:tblPr>
              <a:tblGrid>
                <a:gridCol w="3507550"/>
                <a:gridCol w="350755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 smtClean="0">
                          <a:solidFill>
                            <a:schemeClr val="dk1"/>
                          </a:solidFill>
                          <a:latin typeface="Rakkas"/>
                          <a:ea typeface="Rakkas"/>
                          <a:cs typeface="Rakkas"/>
                          <a:sym typeface="Rakkas"/>
                        </a:rPr>
                        <a:t>Умеренные</a:t>
                      </a:r>
                      <a:endParaRPr sz="2400" dirty="0">
                        <a:solidFill>
                          <a:schemeClr val="dk1"/>
                        </a:solidFill>
                        <a:latin typeface="Rakkas"/>
                        <a:ea typeface="Rakkas"/>
                        <a:cs typeface="Rakkas"/>
                        <a:sym typeface="Rakk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 smtClean="0">
                          <a:solidFill>
                            <a:schemeClr val="dk1"/>
                          </a:solidFill>
                          <a:latin typeface="Rakkas"/>
                          <a:ea typeface="Rakkas"/>
                          <a:cs typeface="Rakkas"/>
                          <a:sym typeface="Rakkas"/>
                        </a:rPr>
                        <a:t>Табориты</a:t>
                      </a:r>
                      <a:endParaRPr sz="2400" dirty="0">
                        <a:solidFill>
                          <a:schemeClr val="dk1"/>
                        </a:solidFill>
                        <a:latin typeface="Rakkas"/>
                        <a:ea typeface="Rakkas"/>
                        <a:cs typeface="Rakkas"/>
                        <a:sym typeface="Rakk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282200">
                <a:tc>
                  <a:txBody>
                    <a:bodyPr/>
                    <a:lstStyle/>
                    <a:p>
                      <a:pPr marL="139700" lvl="0" indent="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None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Зажиточные бюргеры и большинство дворян</a:t>
                      </a:r>
                    </a:p>
                    <a:p>
                      <a:pPr marL="139700" lvl="0" indent="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None/>
                      </a:pPr>
                      <a:r>
                        <a:rPr lang="ru-RU" b="1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Требовали:</a:t>
                      </a:r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Char char="●"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Упразднить привилегии и землевладения</a:t>
                      </a:r>
                      <a:r>
                        <a:rPr lang="ru-RU" baseline="0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церкви;</a:t>
                      </a:r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Char char="●"/>
                      </a:pPr>
                      <a:r>
                        <a:rPr lang="ru-RU" baseline="0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Упростить обряды;</a:t>
                      </a:r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Char char="●"/>
                      </a:pPr>
                      <a:r>
                        <a:rPr lang="ru-RU" baseline="0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Ввести богослужение на чешском языке</a:t>
                      </a:r>
                      <a:endParaRPr lang="ru-RU" dirty="0" smtClean="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39700" lvl="0" indent="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None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Крестьяне, основная масса горожан,</a:t>
                      </a:r>
                      <a:r>
                        <a:rPr lang="ru-RU" baseline="0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бедные рыцари</a:t>
                      </a:r>
                    </a:p>
                    <a:p>
                      <a:pPr marL="139700" lvl="0" indent="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None/>
                      </a:pPr>
                      <a:r>
                        <a:rPr lang="ru-RU" b="1" u="sng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Требовали:</a:t>
                      </a:r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Char char="●"/>
                      </a:pPr>
                      <a:r>
                        <a:rPr lang="ru-RU" baseline="0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Реформы не только церкви, но и всего общества;</a:t>
                      </a:r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Poppins"/>
                        <a:buChar char="●"/>
                      </a:pPr>
                      <a:r>
                        <a:rPr lang="ru-RU" baseline="0" dirty="0" smtClean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Уничтожить частную собственность и все повинности и налоги</a:t>
                      </a:r>
                      <a:endParaRPr dirty="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pSp>
        <p:nvGrpSpPr>
          <p:cNvPr id="5198" name="Google Shape;5198;p50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5199" name="Google Shape;5199;p50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50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50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50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50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50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50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50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50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50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50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0" name="Google Shape;5210;p50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5211" name="Google Shape;5211;p50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50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50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50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50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50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50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50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50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50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50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1" name="Google Shape;6551;p67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Крестовые походы против гуситов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52" name="Google Shape;6552;p67"/>
          <p:cNvSpPr/>
          <p:nvPr/>
        </p:nvSpPr>
        <p:spPr>
          <a:xfrm rot="10800000">
            <a:off x="1959240" y="3303646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3" name="Google Shape;6553;p67"/>
          <p:cNvSpPr/>
          <p:nvPr/>
        </p:nvSpPr>
        <p:spPr>
          <a:xfrm rot="10800000">
            <a:off x="4450750" y="3303647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4" name="Google Shape;6554;p67"/>
          <p:cNvSpPr/>
          <p:nvPr/>
        </p:nvSpPr>
        <p:spPr>
          <a:xfrm rot="10800000">
            <a:off x="6939950" y="330364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cxnSp>
        <p:nvCxnSpPr>
          <p:cNvPr id="6555" name="Google Shape;6555;p67"/>
          <p:cNvCxnSpPr>
            <a:stCxn id="6552" idx="2"/>
            <a:endCxn id="6553" idx="6"/>
          </p:cNvCxnSpPr>
          <p:nvPr/>
        </p:nvCxnSpPr>
        <p:spPr>
          <a:xfrm>
            <a:off x="2178540" y="3413296"/>
            <a:ext cx="2272210" cy="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56" name="Google Shape;6556;p67"/>
          <p:cNvCxnSpPr>
            <a:stCxn id="6553" idx="2"/>
            <a:endCxn id="6554" idx="6"/>
          </p:cNvCxnSpPr>
          <p:nvPr/>
        </p:nvCxnSpPr>
        <p:spPr>
          <a:xfrm>
            <a:off x="4670050" y="3413297"/>
            <a:ext cx="2269900" cy="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57" name="Google Shape;6557;p67"/>
          <p:cNvSpPr txBox="1"/>
          <p:nvPr/>
        </p:nvSpPr>
        <p:spPr>
          <a:xfrm>
            <a:off x="1064400" y="2371300"/>
            <a:ext cx="2060100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В Чехию вторглось 100-тысячное войско крестоносцев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58" name="Google Shape;6558;p67"/>
          <p:cNvSpPr txBox="1"/>
          <p:nvPr/>
        </p:nvSpPr>
        <p:spPr>
          <a:xfrm>
            <a:off x="3541950" y="2371300"/>
            <a:ext cx="2060100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Крестоносцы кольцом охватили Прагу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59" name="Google Shape;6559;p67"/>
          <p:cNvSpPr txBox="1"/>
          <p:nvPr/>
        </p:nvSpPr>
        <p:spPr>
          <a:xfrm>
            <a:off x="6019510" y="2371300"/>
            <a:ext cx="2060100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Победа таборитов над рыцарской конницей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560" name="Google Shape;6560;p67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6561" name="Google Shape;6561;p67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67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67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67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67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67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67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67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67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67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67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2" name="Google Shape;6572;p67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6573" name="Google Shape;6573;p67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67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67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67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67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67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67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67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67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67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67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4" name="Google Shape;6584;p67"/>
          <p:cNvSpPr/>
          <p:nvPr/>
        </p:nvSpPr>
        <p:spPr>
          <a:xfrm>
            <a:off x="1710600" y="1625498"/>
            <a:ext cx="1090842" cy="593400"/>
          </a:xfrm>
          <a:prstGeom prst="roundRect">
            <a:avLst>
              <a:gd name="adj" fmla="val 2777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latin typeface="Rakkas"/>
                <a:ea typeface="Rakkas"/>
                <a:cs typeface="Rakkas"/>
                <a:sym typeface="Rakkas"/>
              </a:rPr>
              <a:t>1420г</a:t>
            </a:r>
            <a:endParaRPr sz="1600" dirty="0">
              <a:solidFill>
                <a:schemeClr val="tx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6586" name="Google Shape;6586;p67"/>
          <p:cNvSpPr/>
          <p:nvPr/>
        </p:nvSpPr>
        <p:spPr>
          <a:xfrm>
            <a:off x="5602049" y="1625498"/>
            <a:ext cx="2074251" cy="593400"/>
          </a:xfrm>
          <a:prstGeom prst="roundRect">
            <a:avLst>
              <a:gd name="adj" fmla="val 2777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Rakkas"/>
                <a:ea typeface="Rakkas"/>
                <a:cs typeface="Rakkas"/>
                <a:sym typeface="Rakkas"/>
              </a:rPr>
              <a:t>Битва у восточных ворот</a:t>
            </a:r>
            <a:endParaRPr sz="1200" b="1" dirty="0">
              <a:solidFill>
                <a:schemeClr val="tx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204100" y="2218898"/>
            <a:ext cx="0" cy="407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2981992" y="2957350"/>
            <a:ext cx="7338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5428158" y="2218898"/>
            <a:ext cx="382717" cy="634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785197" y="2218898"/>
            <a:ext cx="5825" cy="588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1" name="Google Shape;5471;p58"/>
          <p:cNvSpPr txBox="1">
            <a:spLocks noGrp="1"/>
          </p:cNvSpPr>
          <p:nvPr>
            <p:ph type="title"/>
          </p:nvPr>
        </p:nvSpPr>
        <p:spPr>
          <a:xfrm>
            <a:off x="1815450" y="1275025"/>
            <a:ext cx="5513100" cy="18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/>
              <a:t>1</a:t>
            </a:r>
            <a:r>
              <a:rPr lang="ru-RU" sz="7200" dirty="0" smtClean="0"/>
              <a:t>419</a:t>
            </a:r>
            <a:r>
              <a:rPr lang="en" sz="7200" dirty="0" smtClean="0"/>
              <a:t>-1</a:t>
            </a:r>
            <a:r>
              <a:rPr lang="ru-RU" sz="7200" dirty="0" smtClean="0"/>
              <a:t>434гг</a:t>
            </a:r>
            <a:endParaRPr sz="7200" dirty="0"/>
          </a:p>
        </p:txBody>
      </p:sp>
      <p:sp>
        <p:nvSpPr>
          <p:cNvPr id="5472" name="Google Shape;5472;p58"/>
          <p:cNvSpPr txBox="1">
            <a:spLocks noGrp="1"/>
          </p:cNvSpPr>
          <p:nvPr>
            <p:ph type="subTitle" idx="1"/>
          </p:nvPr>
        </p:nvSpPr>
        <p:spPr>
          <a:xfrm>
            <a:off x="1815450" y="2880700"/>
            <a:ext cx="55131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Гуситские войны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473" name="Google Shape;5473;p58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5474" name="Google Shape;5474;p58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58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58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58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58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58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58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58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58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58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58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5" name="Google Shape;5485;p58"/>
          <p:cNvGrpSpPr/>
          <p:nvPr/>
        </p:nvGrpSpPr>
        <p:grpSpPr>
          <a:xfrm>
            <a:off x="7711857" y="913467"/>
            <a:ext cx="1660591" cy="4230082"/>
            <a:chOff x="5371025" y="238125"/>
            <a:chExt cx="982075" cy="2501675"/>
          </a:xfrm>
        </p:grpSpPr>
        <p:sp>
          <p:nvSpPr>
            <p:cNvPr id="5486" name="Google Shape;5486;p58"/>
            <p:cNvSpPr/>
            <p:nvPr/>
          </p:nvSpPr>
          <p:spPr>
            <a:xfrm>
              <a:off x="6055925" y="1143800"/>
              <a:ext cx="26625" cy="50800"/>
            </a:xfrm>
            <a:custGeom>
              <a:avLst/>
              <a:gdLst/>
              <a:ahLst/>
              <a:cxnLst/>
              <a:rect l="l" t="t" r="r" b="b"/>
              <a:pathLst>
                <a:path w="1065" h="2032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1065" y="0"/>
                    <a:pt x="0" y="749"/>
                    <a:pt x="146" y="1141"/>
                  </a:cubicBezTo>
                  <a:cubicBezTo>
                    <a:pt x="291" y="1535"/>
                    <a:pt x="1052" y="2031"/>
                    <a:pt x="1052" y="2031"/>
                  </a:cubicBezTo>
                  <a:cubicBezTo>
                    <a:pt x="1052" y="2031"/>
                    <a:pt x="726" y="1128"/>
                    <a:pt x="1065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8"/>
            <p:cNvSpPr/>
            <p:nvPr/>
          </p:nvSpPr>
          <p:spPr>
            <a:xfrm>
              <a:off x="6043800" y="1164975"/>
              <a:ext cx="28675" cy="48900"/>
            </a:xfrm>
            <a:custGeom>
              <a:avLst/>
              <a:gdLst/>
              <a:ahLst/>
              <a:cxnLst/>
              <a:rect l="l" t="t" r="r" b="b"/>
              <a:pathLst>
                <a:path w="1147" h="1956" extrusionOk="0">
                  <a:moveTo>
                    <a:pt x="1071" y="0"/>
                  </a:moveTo>
                  <a:cubicBezTo>
                    <a:pt x="1071" y="0"/>
                    <a:pt x="0" y="788"/>
                    <a:pt x="169" y="1157"/>
                  </a:cubicBezTo>
                  <a:cubicBezTo>
                    <a:pt x="336" y="1525"/>
                    <a:pt x="1146" y="1956"/>
                    <a:pt x="1146" y="1956"/>
                  </a:cubicBezTo>
                  <a:cubicBezTo>
                    <a:pt x="1146" y="1956"/>
                    <a:pt x="769" y="1106"/>
                    <a:pt x="1071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58"/>
            <p:cNvSpPr/>
            <p:nvPr/>
          </p:nvSpPr>
          <p:spPr>
            <a:xfrm>
              <a:off x="6029875" y="1178225"/>
              <a:ext cx="28900" cy="48900"/>
            </a:xfrm>
            <a:custGeom>
              <a:avLst/>
              <a:gdLst/>
              <a:ahLst/>
              <a:cxnLst/>
              <a:rect l="l" t="t" r="r" b="b"/>
              <a:pathLst>
                <a:path w="1156" h="1956" extrusionOk="0">
                  <a:moveTo>
                    <a:pt x="1155" y="1"/>
                  </a:moveTo>
                  <a:lnTo>
                    <a:pt x="1155" y="1"/>
                  </a:lnTo>
                  <a:cubicBezTo>
                    <a:pt x="1155" y="1"/>
                    <a:pt x="0" y="658"/>
                    <a:pt x="113" y="1045"/>
                  </a:cubicBezTo>
                  <a:cubicBezTo>
                    <a:pt x="227" y="1431"/>
                    <a:pt x="959" y="1955"/>
                    <a:pt x="959" y="1955"/>
                  </a:cubicBezTo>
                  <a:cubicBezTo>
                    <a:pt x="959" y="1955"/>
                    <a:pt x="707" y="1065"/>
                    <a:pt x="1155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58"/>
            <p:cNvSpPr/>
            <p:nvPr/>
          </p:nvSpPr>
          <p:spPr>
            <a:xfrm>
              <a:off x="5973225" y="1083075"/>
              <a:ext cx="115900" cy="145475"/>
            </a:xfrm>
            <a:custGeom>
              <a:avLst/>
              <a:gdLst/>
              <a:ahLst/>
              <a:cxnLst/>
              <a:rect l="l" t="t" r="r" b="b"/>
              <a:pathLst>
                <a:path w="4636" h="5819" extrusionOk="0">
                  <a:moveTo>
                    <a:pt x="1082" y="1"/>
                  </a:moveTo>
                  <a:lnTo>
                    <a:pt x="0" y="4032"/>
                  </a:lnTo>
                  <a:lnTo>
                    <a:pt x="2354" y="5819"/>
                  </a:lnTo>
                  <a:cubicBezTo>
                    <a:pt x="2354" y="5819"/>
                    <a:pt x="4534" y="2870"/>
                    <a:pt x="4636" y="1385"/>
                  </a:cubicBezTo>
                  <a:lnTo>
                    <a:pt x="4636" y="1383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58"/>
            <p:cNvSpPr/>
            <p:nvPr/>
          </p:nvSpPr>
          <p:spPr>
            <a:xfrm>
              <a:off x="5582200" y="1689225"/>
              <a:ext cx="110950" cy="183450"/>
            </a:xfrm>
            <a:custGeom>
              <a:avLst/>
              <a:gdLst/>
              <a:ahLst/>
              <a:cxnLst/>
              <a:rect l="l" t="t" r="r" b="b"/>
              <a:pathLst>
                <a:path w="4438" h="7338" extrusionOk="0">
                  <a:moveTo>
                    <a:pt x="3498" y="0"/>
                  </a:moveTo>
                  <a:cubicBezTo>
                    <a:pt x="878" y="3058"/>
                    <a:pt x="1" y="5207"/>
                    <a:pt x="1" y="5207"/>
                  </a:cubicBezTo>
                  <a:lnTo>
                    <a:pt x="3598" y="7338"/>
                  </a:lnTo>
                  <a:cubicBezTo>
                    <a:pt x="3598" y="7338"/>
                    <a:pt x="2909" y="3157"/>
                    <a:pt x="4437" y="965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58"/>
            <p:cNvSpPr/>
            <p:nvPr/>
          </p:nvSpPr>
          <p:spPr>
            <a:xfrm>
              <a:off x="5582225" y="1716150"/>
              <a:ext cx="86725" cy="154650"/>
            </a:xfrm>
            <a:custGeom>
              <a:avLst/>
              <a:gdLst/>
              <a:ahLst/>
              <a:cxnLst/>
              <a:rect l="l" t="t" r="r" b="b"/>
              <a:pathLst>
                <a:path w="3469" h="6186" extrusionOk="0">
                  <a:moveTo>
                    <a:pt x="2615" y="0"/>
                  </a:moveTo>
                  <a:lnTo>
                    <a:pt x="2615" y="0"/>
                  </a:lnTo>
                  <a:cubicBezTo>
                    <a:pt x="677" y="2474"/>
                    <a:pt x="1" y="4130"/>
                    <a:pt x="1" y="4130"/>
                  </a:cubicBezTo>
                  <a:lnTo>
                    <a:pt x="3469" y="6185"/>
                  </a:lnTo>
                  <a:cubicBezTo>
                    <a:pt x="2986" y="5451"/>
                    <a:pt x="2621" y="4428"/>
                    <a:pt x="2466" y="3229"/>
                  </a:cubicBezTo>
                  <a:cubicBezTo>
                    <a:pt x="2317" y="2085"/>
                    <a:pt x="2384" y="963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58"/>
            <p:cNvSpPr/>
            <p:nvPr/>
          </p:nvSpPr>
          <p:spPr>
            <a:xfrm>
              <a:off x="5658200" y="1677925"/>
              <a:ext cx="343425" cy="311325"/>
            </a:xfrm>
            <a:custGeom>
              <a:avLst/>
              <a:gdLst/>
              <a:ahLst/>
              <a:cxnLst/>
              <a:rect l="l" t="t" r="r" b="b"/>
              <a:pathLst>
                <a:path w="13737" h="12453" extrusionOk="0">
                  <a:moveTo>
                    <a:pt x="339" y="1"/>
                  </a:moveTo>
                  <a:lnTo>
                    <a:pt x="1" y="432"/>
                  </a:lnTo>
                  <a:lnTo>
                    <a:pt x="13076" y="12453"/>
                  </a:lnTo>
                  <a:lnTo>
                    <a:pt x="13736" y="11068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8"/>
            <p:cNvSpPr/>
            <p:nvPr/>
          </p:nvSpPr>
          <p:spPr>
            <a:xfrm>
              <a:off x="5594775" y="1308925"/>
              <a:ext cx="295750" cy="361475"/>
            </a:xfrm>
            <a:custGeom>
              <a:avLst/>
              <a:gdLst/>
              <a:ahLst/>
              <a:cxnLst/>
              <a:rect l="l" t="t" r="r" b="b"/>
              <a:pathLst>
                <a:path w="11830" h="14459" extrusionOk="0">
                  <a:moveTo>
                    <a:pt x="9533" y="1"/>
                  </a:moveTo>
                  <a:cubicBezTo>
                    <a:pt x="9433" y="1"/>
                    <a:pt x="9323" y="22"/>
                    <a:pt x="9202" y="65"/>
                  </a:cubicBezTo>
                  <a:cubicBezTo>
                    <a:pt x="5666" y="1346"/>
                    <a:pt x="5096" y="5199"/>
                    <a:pt x="2901" y="9564"/>
                  </a:cubicBezTo>
                  <a:cubicBezTo>
                    <a:pt x="2901" y="9564"/>
                    <a:pt x="0" y="11790"/>
                    <a:pt x="1891" y="13366"/>
                  </a:cubicBezTo>
                  <a:cubicBezTo>
                    <a:pt x="2842" y="14158"/>
                    <a:pt x="3638" y="14459"/>
                    <a:pt x="4324" y="14459"/>
                  </a:cubicBezTo>
                  <a:cubicBezTo>
                    <a:pt x="5722" y="14459"/>
                    <a:pt x="6662" y="13210"/>
                    <a:pt x="7529" y="12346"/>
                  </a:cubicBezTo>
                  <a:cubicBezTo>
                    <a:pt x="8767" y="11112"/>
                    <a:pt x="11829" y="1"/>
                    <a:pt x="9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8"/>
            <p:cNvSpPr/>
            <p:nvPr/>
          </p:nvSpPr>
          <p:spPr>
            <a:xfrm>
              <a:off x="5614975" y="1308925"/>
              <a:ext cx="275550" cy="361475"/>
            </a:xfrm>
            <a:custGeom>
              <a:avLst/>
              <a:gdLst/>
              <a:ahLst/>
              <a:cxnLst/>
              <a:rect l="l" t="t" r="r" b="b"/>
              <a:pathLst>
                <a:path w="11022" h="14459" extrusionOk="0">
                  <a:moveTo>
                    <a:pt x="8725" y="1"/>
                  </a:moveTo>
                  <a:cubicBezTo>
                    <a:pt x="8625" y="1"/>
                    <a:pt x="8515" y="22"/>
                    <a:pt x="8394" y="65"/>
                  </a:cubicBezTo>
                  <a:cubicBezTo>
                    <a:pt x="7656" y="333"/>
                    <a:pt x="7053" y="718"/>
                    <a:pt x="6533" y="1190"/>
                  </a:cubicBezTo>
                  <a:cubicBezTo>
                    <a:pt x="6686" y="2142"/>
                    <a:pt x="5053" y="5911"/>
                    <a:pt x="4289" y="7861"/>
                  </a:cubicBezTo>
                  <a:cubicBezTo>
                    <a:pt x="3495" y="9881"/>
                    <a:pt x="2367" y="11368"/>
                    <a:pt x="1666" y="11368"/>
                  </a:cubicBezTo>
                  <a:cubicBezTo>
                    <a:pt x="1612" y="11368"/>
                    <a:pt x="1560" y="11359"/>
                    <a:pt x="1511" y="11341"/>
                  </a:cubicBezTo>
                  <a:cubicBezTo>
                    <a:pt x="1284" y="11255"/>
                    <a:pt x="1151" y="10974"/>
                    <a:pt x="1104" y="10560"/>
                  </a:cubicBezTo>
                  <a:cubicBezTo>
                    <a:pt x="488" y="11350"/>
                    <a:pt x="1" y="12463"/>
                    <a:pt x="1083" y="13366"/>
                  </a:cubicBezTo>
                  <a:cubicBezTo>
                    <a:pt x="2034" y="14158"/>
                    <a:pt x="2830" y="14459"/>
                    <a:pt x="3516" y="14459"/>
                  </a:cubicBezTo>
                  <a:cubicBezTo>
                    <a:pt x="4914" y="14459"/>
                    <a:pt x="5854" y="13210"/>
                    <a:pt x="6721" y="12346"/>
                  </a:cubicBezTo>
                  <a:cubicBezTo>
                    <a:pt x="7959" y="11112"/>
                    <a:pt x="11021" y="1"/>
                    <a:pt x="8725" y="1"/>
                  </a:cubicBezTo>
                  <a:close/>
                </a:path>
              </a:pathLst>
            </a:custGeom>
            <a:solidFill>
              <a:srgbClr val="898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8"/>
            <p:cNvSpPr/>
            <p:nvPr/>
          </p:nvSpPr>
          <p:spPr>
            <a:xfrm>
              <a:off x="5551575" y="1540075"/>
              <a:ext cx="199500" cy="136625"/>
            </a:xfrm>
            <a:custGeom>
              <a:avLst/>
              <a:gdLst/>
              <a:ahLst/>
              <a:cxnLst/>
              <a:rect l="l" t="t" r="r" b="b"/>
              <a:pathLst>
                <a:path w="7980" h="5465" extrusionOk="0">
                  <a:moveTo>
                    <a:pt x="4803" y="1"/>
                  </a:moveTo>
                  <a:cubicBezTo>
                    <a:pt x="4657" y="1"/>
                    <a:pt x="4513" y="11"/>
                    <a:pt x="4372" y="32"/>
                  </a:cubicBezTo>
                  <a:cubicBezTo>
                    <a:pt x="4132" y="69"/>
                    <a:pt x="3865" y="78"/>
                    <a:pt x="3584" y="78"/>
                  </a:cubicBezTo>
                  <a:cubicBezTo>
                    <a:pt x="3277" y="78"/>
                    <a:pt x="2954" y="67"/>
                    <a:pt x="2634" y="67"/>
                  </a:cubicBezTo>
                  <a:cubicBezTo>
                    <a:pt x="1286" y="67"/>
                    <a:pt x="1" y="268"/>
                    <a:pt x="243" y="2370"/>
                  </a:cubicBezTo>
                  <a:cubicBezTo>
                    <a:pt x="509" y="4684"/>
                    <a:pt x="2294" y="5349"/>
                    <a:pt x="3907" y="5444"/>
                  </a:cubicBezTo>
                  <a:cubicBezTo>
                    <a:pt x="4135" y="5458"/>
                    <a:pt x="4350" y="5465"/>
                    <a:pt x="4553" y="5465"/>
                  </a:cubicBezTo>
                  <a:cubicBezTo>
                    <a:pt x="7721" y="5465"/>
                    <a:pt x="7816" y="3869"/>
                    <a:pt x="7900" y="2462"/>
                  </a:cubicBezTo>
                  <a:cubicBezTo>
                    <a:pt x="7980" y="1096"/>
                    <a:pt x="6308" y="1"/>
                    <a:pt x="4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8"/>
            <p:cNvSpPr/>
            <p:nvPr/>
          </p:nvSpPr>
          <p:spPr>
            <a:xfrm>
              <a:off x="5556425" y="1524625"/>
              <a:ext cx="194075" cy="152075"/>
            </a:xfrm>
            <a:custGeom>
              <a:avLst/>
              <a:gdLst/>
              <a:ahLst/>
              <a:cxnLst/>
              <a:rect l="l" t="t" r="r" b="b"/>
              <a:pathLst>
                <a:path w="7763" h="6083" extrusionOk="0">
                  <a:moveTo>
                    <a:pt x="6259" y="1"/>
                  </a:moveTo>
                  <a:cubicBezTo>
                    <a:pt x="5963" y="942"/>
                    <a:pt x="4887" y="2503"/>
                    <a:pt x="2497" y="2503"/>
                  </a:cubicBezTo>
                  <a:cubicBezTo>
                    <a:pt x="2386" y="2503"/>
                    <a:pt x="2273" y="2500"/>
                    <a:pt x="2157" y="2493"/>
                  </a:cubicBezTo>
                  <a:cubicBezTo>
                    <a:pt x="1449" y="2451"/>
                    <a:pt x="707" y="2299"/>
                    <a:pt x="76" y="1947"/>
                  </a:cubicBezTo>
                  <a:cubicBezTo>
                    <a:pt x="15" y="2229"/>
                    <a:pt x="1" y="2570"/>
                    <a:pt x="49" y="2988"/>
                  </a:cubicBezTo>
                  <a:cubicBezTo>
                    <a:pt x="315" y="5302"/>
                    <a:pt x="2100" y="5967"/>
                    <a:pt x="3713" y="6062"/>
                  </a:cubicBezTo>
                  <a:cubicBezTo>
                    <a:pt x="3941" y="6076"/>
                    <a:pt x="4156" y="6083"/>
                    <a:pt x="4359" y="6083"/>
                  </a:cubicBezTo>
                  <a:cubicBezTo>
                    <a:pt x="7527" y="6083"/>
                    <a:pt x="7622" y="4487"/>
                    <a:pt x="7706" y="3080"/>
                  </a:cubicBezTo>
                  <a:cubicBezTo>
                    <a:pt x="7762" y="2123"/>
                    <a:pt x="7262" y="409"/>
                    <a:pt x="6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8"/>
            <p:cNvSpPr/>
            <p:nvPr/>
          </p:nvSpPr>
          <p:spPr>
            <a:xfrm>
              <a:off x="5762500" y="1764500"/>
              <a:ext cx="306350" cy="953250"/>
            </a:xfrm>
            <a:custGeom>
              <a:avLst/>
              <a:gdLst/>
              <a:ahLst/>
              <a:cxnLst/>
              <a:rect l="l" t="t" r="r" b="b"/>
              <a:pathLst>
                <a:path w="12254" h="38130" extrusionOk="0">
                  <a:moveTo>
                    <a:pt x="1" y="1"/>
                  </a:moveTo>
                  <a:lnTo>
                    <a:pt x="1" y="1"/>
                  </a:lnTo>
                  <a:cubicBezTo>
                    <a:pt x="297" y="8850"/>
                    <a:pt x="7832" y="38129"/>
                    <a:pt x="7832" y="38129"/>
                  </a:cubicBezTo>
                  <a:lnTo>
                    <a:pt x="9288" y="38129"/>
                  </a:lnTo>
                  <a:lnTo>
                    <a:pt x="12254" y="16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8"/>
            <p:cNvSpPr/>
            <p:nvPr/>
          </p:nvSpPr>
          <p:spPr>
            <a:xfrm>
              <a:off x="5795475" y="1874075"/>
              <a:ext cx="193625" cy="843675"/>
            </a:xfrm>
            <a:custGeom>
              <a:avLst/>
              <a:gdLst/>
              <a:ahLst/>
              <a:cxnLst/>
              <a:rect l="l" t="t" r="r" b="b"/>
              <a:pathLst>
                <a:path w="7745" h="33747" extrusionOk="0">
                  <a:moveTo>
                    <a:pt x="0" y="0"/>
                  </a:moveTo>
                  <a:lnTo>
                    <a:pt x="3446" y="3144"/>
                  </a:lnTo>
                  <a:lnTo>
                    <a:pt x="6913" y="33746"/>
                  </a:lnTo>
                  <a:lnTo>
                    <a:pt x="7201" y="33746"/>
                  </a:lnTo>
                  <a:lnTo>
                    <a:pt x="4688" y="3254"/>
                  </a:lnTo>
                  <a:lnTo>
                    <a:pt x="7745" y="2042"/>
                  </a:lnTo>
                  <a:lnTo>
                    <a:pt x="4041" y="2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8"/>
            <p:cNvSpPr/>
            <p:nvPr/>
          </p:nvSpPr>
          <p:spPr>
            <a:xfrm>
              <a:off x="5762500" y="1764500"/>
              <a:ext cx="332025" cy="953250"/>
            </a:xfrm>
            <a:custGeom>
              <a:avLst/>
              <a:gdLst/>
              <a:ahLst/>
              <a:cxnLst/>
              <a:rect l="l" t="t" r="r" b="b"/>
              <a:pathLst>
                <a:path w="13281" h="3813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942"/>
                    <a:pt x="24" y="1137"/>
                    <a:pt x="203" y="2482"/>
                  </a:cubicBezTo>
                  <a:lnTo>
                    <a:pt x="9998" y="4660"/>
                  </a:lnTo>
                  <a:lnTo>
                    <a:pt x="9998" y="4660"/>
                  </a:lnTo>
                  <a:lnTo>
                    <a:pt x="8942" y="38046"/>
                  </a:lnTo>
                  <a:lnTo>
                    <a:pt x="9288" y="38129"/>
                  </a:lnTo>
                  <a:lnTo>
                    <a:pt x="13281" y="11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8"/>
            <p:cNvSpPr/>
            <p:nvPr/>
          </p:nvSpPr>
          <p:spPr>
            <a:xfrm>
              <a:off x="5970525" y="2699350"/>
              <a:ext cx="111000" cy="40450"/>
            </a:xfrm>
            <a:custGeom>
              <a:avLst/>
              <a:gdLst/>
              <a:ahLst/>
              <a:cxnLst/>
              <a:rect l="l" t="t" r="r" b="b"/>
              <a:pathLst>
                <a:path w="4440" h="1618" extrusionOk="0">
                  <a:moveTo>
                    <a:pt x="873" y="0"/>
                  </a:moveTo>
                  <a:cubicBezTo>
                    <a:pt x="817" y="0"/>
                    <a:pt x="768" y="6"/>
                    <a:pt x="727" y="19"/>
                  </a:cubicBezTo>
                  <a:cubicBezTo>
                    <a:pt x="0" y="239"/>
                    <a:pt x="104" y="1618"/>
                    <a:pt x="104" y="1618"/>
                  </a:cubicBezTo>
                  <a:lnTo>
                    <a:pt x="4439" y="1618"/>
                  </a:lnTo>
                  <a:cubicBezTo>
                    <a:pt x="4439" y="1618"/>
                    <a:pt x="1785" y="0"/>
                    <a:pt x="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8"/>
            <p:cNvSpPr/>
            <p:nvPr/>
          </p:nvSpPr>
          <p:spPr>
            <a:xfrm>
              <a:off x="5857000" y="2699350"/>
              <a:ext cx="123875" cy="40450"/>
            </a:xfrm>
            <a:custGeom>
              <a:avLst/>
              <a:gdLst/>
              <a:ahLst/>
              <a:cxnLst/>
              <a:rect l="l" t="t" r="r" b="b"/>
              <a:pathLst>
                <a:path w="4955" h="1618" extrusionOk="0">
                  <a:moveTo>
                    <a:pt x="3814" y="0"/>
                  </a:moveTo>
                  <a:cubicBezTo>
                    <a:pt x="2771" y="0"/>
                    <a:pt x="0" y="1618"/>
                    <a:pt x="0" y="1618"/>
                  </a:cubicBezTo>
                  <a:lnTo>
                    <a:pt x="4955" y="1618"/>
                  </a:lnTo>
                  <a:cubicBezTo>
                    <a:pt x="4955" y="1618"/>
                    <a:pt x="4850" y="239"/>
                    <a:pt x="3984" y="19"/>
                  </a:cubicBezTo>
                  <a:cubicBezTo>
                    <a:pt x="3935" y="6"/>
                    <a:pt x="3878" y="0"/>
                    <a:pt x="38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8"/>
            <p:cNvSpPr/>
            <p:nvPr/>
          </p:nvSpPr>
          <p:spPr>
            <a:xfrm>
              <a:off x="5661600" y="1276100"/>
              <a:ext cx="298525" cy="362150"/>
            </a:xfrm>
            <a:custGeom>
              <a:avLst/>
              <a:gdLst/>
              <a:ahLst/>
              <a:cxnLst/>
              <a:rect l="l" t="t" r="r" b="b"/>
              <a:pathLst>
                <a:path w="11941" h="14486" extrusionOk="0">
                  <a:moveTo>
                    <a:pt x="8610" y="0"/>
                  </a:moveTo>
                  <a:cubicBezTo>
                    <a:pt x="8257" y="0"/>
                    <a:pt x="7773" y="163"/>
                    <a:pt x="7135" y="524"/>
                  </a:cubicBezTo>
                  <a:cubicBezTo>
                    <a:pt x="2770" y="2991"/>
                    <a:pt x="1" y="8779"/>
                    <a:pt x="1" y="8779"/>
                  </a:cubicBezTo>
                  <a:lnTo>
                    <a:pt x="3671" y="14485"/>
                  </a:lnTo>
                  <a:cubicBezTo>
                    <a:pt x="3671" y="14485"/>
                    <a:pt x="11940" y="0"/>
                    <a:pt x="8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8"/>
            <p:cNvSpPr/>
            <p:nvPr/>
          </p:nvSpPr>
          <p:spPr>
            <a:xfrm>
              <a:off x="5779525" y="1572725"/>
              <a:ext cx="5250" cy="16050"/>
            </a:xfrm>
            <a:custGeom>
              <a:avLst/>
              <a:gdLst/>
              <a:ahLst/>
              <a:cxnLst/>
              <a:rect l="l" t="t" r="r" b="b"/>
              <a:pathLst>
                <a:path w="210" h="642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69" y="42"/>
                    <a:pt x="132" y="88"/>
                    <a:pt x="101" y="142"/>
                  </a:cubicBezTo>
                  <a:cubicBezTo>
                    <a:pt x="15" y="300"/>
                    <a:pt x="1" y="480"/>
                    <a:pt x="42" y="642"/>
                  </a:cubicBezTo>
                  <a:cubicBezTo>
                    <a:pt x="77" y="575"/>
                    <a:pt x="114" y="507"/>
                    <a:pt x="150" y="437"/>
                  </a:cubicBezTo>
                  <a:cubicBezTo>
                    <a:pt x="125" y="294"/>
                    <a:pt x="139" y="139"/>
                    <a:pt x="209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8"/>
            <p:cNvSpPr/>
            <p:nvPr/>
          </p:nvSpPr>
          <p:spPr>
            <a:xfrm>
              <a:off x="5754550" y="1555450"/>
              <a:ext cx="28625" cy="27300"/>
            </a:xfrm>
            <a:custGeom>
              <a:avLst/>
              <a:gdLst/>
              <a:ahLst/>
              <a:cxnLst/>
              <a:rect l="l" t="t" r="r" b="b"/>
              <a:pathLst>
                <a:path w="1145" h="1092" extrusionOk="0">
                  <a:moveTo>
                    <a:pt x="266" y="1"/>
                  </a:moveTo>
                  <a:lnTo>
                    <a:pt x="266" y="1"/>
                  </a:lnTo>
                  <a:cubicBezTo>
                    <a:pt x="258" y="8"/>
                    <a:pt x="253" y="17"/>
                    <a:pt x="247" y="24"/>
                  </a:cubicBezTo>
                  <a:cubicBezTo>
                    <a:pt x="248" y="23"/>
                    <a:pt x="249" y="23"/>
                    <a:pt x="251" y="22"/>
                  </a:cubicBezTo>
                  <a:lnTo>
                    <a:pt x="251" y="22"/>
                  </a:lnTo>
                  <a:cubicBezTo>
                    <a:pt x="248" y="28"/>
                    <a:pt x="246" y="34"/>
                    <a:pt x="243" y="41"/>
                  </a:cubicBezTo>
                  <a:cubicBezTo>
                    <a:pt x="217" y="89"/>
                    <a:pt x="184" y="130"/>
                    <a:pt x="149" y="168"/>
                  </a:cubicBezTo>
                  <a:cubicBezTo>
                    <a:pt x="1" y="466"/>
                    <a:pt x="85" y="836"/>
                    <a:pt x="347" y="1006"/>
                  </a:cubicBezTo>
                  <a:cubicBezTo>
                    <a:pt x="437" y="1064"/>
                    <a:pt x="536" y="1092"/>
                    <a:pt x="633" y="1092"/>
                  </a:cubicBezTo>
                  <a:cubicBezTo>
                    <a:pt x="831" y="1092"/>
                    <a:pt x="1026" y="979"/>
                    <a:pt x="1137" y="777"/>
                  </a:cubicBezTo>
                  <a:cubicBezTo>
                    <a:pt x="1141" y="771"/>
                    <a:pt x="1142" y="765"/>
                    <a:pt x="1144" y="758"/>
                  </a:cubicBezTo>
                  <a:lnTo>
                    <a:pt x="1144" y="758"/>
                  </a:lnTo>
                  <a:cubicBezTo>
                    <a:pt x="1034" y="870"/>
                    <a:pt x="891" y="931"/>
                    <a:pt x="747" y="931"/>
                  </a:cubicBezTo>
                  <a:cubicBezTo>
                    <a:pt x="650" y="931"/>
                    <a:pt x="553" y="904"/>
                    <a:pt x="464" y="846"/>
                  </a:cubicBezTo>
                  <a:cubicBezTo>
                    <a:pt x="199" y="674"/>
                    <a:pt x="114" y="300"/>
                    <a:pt x="266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8"/>
            <p:cNvSpPr/>
            <p:nvPr/>
          </p:nvSpPr>
          <p:spPr>
            <a:xfrm>
              <a:off x="5732000" y="1537050"/>
              <a:ext cx="28825" cy="27275"/>
            </a:xfrm>
            <a:custGeom>
              <a:avLst/>
              <a:gdLst/>
              <a:ahLst/>
              <a:cxnLst/>
              <a:rect l="l" t="t" r="r" b="b"/>
              <a:pathLst>
                <a:path w="1153" h="1091" extrusionOk="0">
                  <a:moveTo>
                    <a:pt x="273" y="0"/>
                  </a:moveTo>
                  <a:lnTo>
                    <a:pt x="273" y="0"/>
                  </a:lnTo>
                  <a:cubicBezTo>
                    <a:pt x="233" y="41"/>
                    <a:pt x="195" y="87"/>
                    <a:pt x="165" y="141"/>
                  </a:cubicBezTo>
                  <a:cubicBezTo>
                    <a:pt x="0" y="444"/>
                    <a:pt x="86" y="830"/>
                    <a:pt x="356" y="1006"/>
                  </a:cubicBezTo>
                  <a:cubicBezTo>
                    <a:pt x="445" y="1063"/>
                    <a:pt x="543" y="1091"/>
                    <a:pt x="640" y="1091"/>
                  </a:cubicBezTo>
                  <a:cubicBezTo>
                    <a:pt x="791" y="1091"/>
                    <a:pt x="939" y="1025"/>
                    <a:pt x="1051" y="905"/>
                  </a:cubicBezTo>
                  <a:cubicBezTo>
                    <a:pt x="1085" y="866"/>
                    <a:pt x="1118" y="826"/>
                    <a:pt x="1145" y="777"/>
                  </a:cubicBezTo>
                  <a:cubicBezTo>
                    <a:pt x="1149" y="770"/>
                    <a:pt x="1150" y="764"/>
                    <a:pt x="1153" y="758"/>
                  </a:cubicBezTo>
                  <a:lnTo>
                    <a:pt x="1153" y="758"/>
                  </a:lnTo>
                  <a:cubicBezTo>
                    <a:pt x="1151" y="759"/>
                    <a:pt x="1150" y="759"/>
                    <a:pt x="1149" y="760"/>
                  </a:cubicBezTo>
                  <a:cubicBezTo>
                    <a:pt x="1039" y="870"/>
                    <a:pt x="898" y="930"/>
                    <a:pt x="755" y="930"/>
                  </a:cubicBezTo>
                  <a:cubicBezTo>
                    <a:pt x="659" y="930"/>
                    <a:pt x="561" y="902"/>
                    <a:pt x="473" y="845"/>
                  </a:cubicBezTo>
                  <a:cubicBezTo>
                    <a:pt x="208" y="674"/>
                    <a:pt x="122" y="299"/>
                    <a:pt x="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8"/>
            <p:cNvSpPr/>
            <p:nvPr/>
          </p:nvSpPr>
          <p:spPr>
            <a:xfrm>
              <a:off x="5699700" y="149707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0" y="0"/>
                  </a:moveTo>
                  <a:cubicBezTo>
                    <a:pt x="185" y="46"/>
                    <a:pt x="152" y="96"/>
                    <a:pt x="130" y="152"/>
                  </a:cubicBezTo>
                  <a:cubicBezTo>
                    <a:pt x="0" y="469"/>
                    <a:pt x="131" y="844"/>
                    <a:pt x="421" y="988"/>
                  </a:cubicBezTo>
                  <a:cubicBezTo>
                    <a:pt x="499" y="1027"/>
                    <a:pt x="580" y="1045"/>
                    <a:pt x="660" y="1045"/>
                  </a:cubicBezTo>
                  <a:cubicBezTo>
                    <a:pt x="878" y="1045"/>
                    <a:pt x="1086" y="908"/>
                    <a:pt x="1180" y="676"/>
                  </a:cubicBezTo>
                  <a:cubicBezTo>
                    <a:pt x="1183" y="670"/>
                    <a:pt x="1184" y="664"/>
                    <a:pt x="1187" y="658"/>
                  </a:cubicBezTo>
                  <a:lnTo>
                    <a:pt x="1187" y="658"/>
                  </a:lnTo>
                  <a:cubicBezTo>
                    <a:pt x="1078" y="795"/>
                    <a:pt x="920" y="874"/>
                    <a:pt x="755" y="874"/>
                  </a:cubicBezTo>
                  <a:cubicBezTo>
                    <a:pt x="676" y="874"/>
                    <a:pt x="595" y="856"/>
                    <a:pt x="518" y="817"/>
                  </a:cubicBezTo>
                  <a:cubicBezTo>
                    <a:pt x="234" y="675"/>
                    <a:pt x="104" y="313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8"/>
            <p:cNvSpPr/>
            <p:nvPr/>
          </p:nvSpPr>
          <p:spPr>
            <a:xfrm>
              <a:off x="5674450" y="1482525"/>
              <a:ext cx="29375" cy="26125"/>
            </a:xfrm>
            <a:custGeom>
              <a:avLst/>
              <a:gdLst/>
              <a:ahLst/>
              <a:cxnLst/>
              <a:rect l="l" t="t" r="r" b="b"/>
              <a:pathLst>
                <a:path w="1175" h="1045" extrusionOk="0">
                  <a:moveTo>
                    <a:pt x="208" y="0"/>
                  </a:moveTo>
                  <a:cubicBezTo>
                    <a:pt x="203" y="7"/>
                    <a:pt x="199" y="17"/>
                    <a:pt x="193" y="24"/>
                  </a:cubicBezTo>
                  <a:cubicBezTo>
                    <a:pt x="194" y="23"/>
                    <a:pt x="196" y="23"/>
                    <a:pt x="197" y="22"/>
                  </a:cubicBezTo>
                  <a:lnTo>
                    <a:pt x="197" y="22"/>
                  </a:lnTo>
                  <a:cubicBezTo>
                    <a:pt x="194" y="28"/>
                    <a:pt x="194" y="34"/>
                    <a:pt x="192" y="42"/>
                  </a:cubicBezTo>
                  <a:cubicBezTo>
                    <a:pt x="170" y="92"/>
                    <a:pt x="143" y="136"/>
                    <a:pt x="113" y="178"/>
                  </a:cubicBezTo>
                  <a:cubicBezTo>
                    <a:pt x="1" y="489"/>
                    <a:pt x="128" y="846"/>
                    <a:pt x="409" y="987"/>
                  </a:cubicBezTo>
                  <a:cubicBezTo>
                    <a:pt x="487" y="1026"/>
                    <a:pt x="569" y="1044"/>
                    <a:pt x="649" y="1044"/>
                  </a:cubicBezTo>
                  <a:cubicBezTo>
                    <a:pt x="867" y="1044"/>
                    <a:pt x="1075" y="908"/>
                    <a:pt x="1168" y="675"/>
                  </a:cubicBezTo>
                  <a:cubicBezTo>
                    <a:pt x="1171" y="669"/>
                    <a:pt x="1172" y="663"/>
                    <a:pt x="1175" y="656"/>
                  </a:cubicBezTo>
                  <a:lnTo>
                    <a:pt x="1175" y="656"/>
                  </a:lnTo>
                  <a:cubicBezTo>
                    <a:pt x="1066" y="794"/>
                    <a:pt x="908" y="872"/>
                    <a:pt x="744" y="872"/>
                  </a:cubicBezTo>
                  <a:cubicBezTo>
                    <a:pt x="665" y="872"/>
                    <a:pt x="584" y="854"/>
                    <a:pt x="507" y="816"/>
                  </a:cubicBezTo>
                  <a:cubicBezTo>
                    <a:pt x="222" y="674"/>
                    <a:pt x="93" y="312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8"/>
            <p:cNvSpPr/>
            <p:nvPr/>
          </p:nvSpPr>
          <p:spPr>
            <a:xfrm>
              <a:off x="5663175" y="1483050"/>
              <a:ext cx="16200" cy="9725"/>
            </a:xfrm>
            <a:custGeom>
              <a:avLst/>
              <a:gdLst/>
              <a:ahLst/>
              <a:cxnLst/>
              <a:rect l="l" t="t" r="r" b="b"/>
              <a:pathLst>
                <a:path w="648" h="389" extrusionOk="0">
                  <a:moveTo>
                    <a:pt x="648" y="1"/>
                  </a:moveTo>
                  <a:lnTo>
                    <a:pt x="648" y="1"/>
                  </a:lnTo>
                  <a:cubicBezTo>
                    <a:pt x="647" y="2"/>
                    <a:pt x="645" y="3"/>
                    <a:pt x="644" y="4"/>
                  </a:cubicBezTo>
                  <a:cubicBezTo>
                    <a:pt x="537" y="138"/>
                    <a:pt x="384" y="210"/>
                    <a:pt x="224" y="210"/>
                  </a:cubicBezTo>
                  <a:cubicBezTo>
                    <a:pt x="181" y="210"/>
                    <a:pt x="137" y="205"/>
                    <a:pt x="94" y="194"/>
                  </a:cubicBezTo>
                  <a:cubicBezTo>
                    <a:pt x="56" y="266"/>
                    <a:pt x="24" y="326"/>
                    <a:pt x="1" y="374"/>
                  </a:cubicBezTo>
                  <a:cubicBezTo>
                    <a:pt x="41" y="384"/>
                    <a:pt x="81" y="388"/>
                    <a:pt x="121" y="388"/>
                  </a:cubicBezTo>
                  <a:cubicBezTo>
                    <a:pt x="292" y="388"/>
                    <a:pt x="455" y="304"/>
                    <a:pt x="562" y="158"/>
                  </a:cubicBezTo>
                  <a:cubicBezTo>
                    <a:pt x="594" y="116"/>
                    <a:pt x="621" y="71"/>
                    <a:pt x="642" y="21"/>
                  </a:cubicBezTo>
                  <a:cubicBezTo>
                    <a:pt x="645" y="15"/>
                    <a:pt x="645" y="7"/>
                    <a:pt x="6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8"/>
            <p:cNvSpPr/>
            <p:nvPr/>
          </p:nvSpPr>
          <p:spPr>
            <a:xfrm>
              <a:off x="5767500" y="144242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85" y="46"/>
                    <a:pt x="153" y="95"/>
                    <a:pt x="130" y="151"/>
                  </a:cubicBezTo>
                  <a:cubicBezTo>
                    <a:pt x="0" y="468"/>
                    <a:pt x="131" y="843"/>
                    <a:pt x="421" y="987"/>
                  </a:cubicBezTo>
                  <a:lnTo>
                    <a:pt x="421" y="988"/>
                  </a:lnTo>
                  <a:cubicBezTo>
                    <a:pt x="499" y="1027"/>
                    <a:pt x="581" y="1046"/>
                    <a:pt x="660" y="1046"/>
                  </a:cubicBezTo>
                  <a:cubicBezTo>
                    <a:pt x="879" y="1046"/>
                    <a:pt x="1086" y="909"/>
                    <a:pt x="1181" y="677"/>
                  </a:cubicBezTo>
                  <a:cubicBezTo>
                    <a:pt x="1183" y="670"/>
                    <a:pt x="1184" y="663"/>
                    <a:pt x="1187" y="657"/>
                  </a:cubicBezTo>
                  <a:lnTo>
                    <a:pt x="1187" y="657"/>
                  </a:lnTo>
                  <a:cubicBezTo>
                    <a:pt x="1077" y="794"/>
                    <a:pt x="919" y="873"/>
                    <a:pt x="755" y="873"/>
                  </a:cubicBezTo>
                  <a:cubicBezTo>
                    <a:pt x="676" y="873"/>
                    <a:pt x="595" y="855"/>
                    <a:pt x="518" y="816"/>
                  </a:cubicBezTo>
                  <a:cubicBezTo>
                    <a:pt x="234" y="674"/>
                    <a:pt x="105" y="312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8"/>
            <p:cNvSpPr/>
            <p:nvPr/>
          </p:nvSpPr>
          <p:spPr>
            <a:xfrm>
              <a:off x="5742275" y="1427850"/>
              <a:ext cx="29375" cy="26150"/>
            </a:xfrm>
            <a:custGeom>
              <a:avLst/>
              <a:gdLst/>
              <a:ahLst/>
              <a:cxnLst/>
              <a:rect l="l" t="t" r="r" b="b"/>
              <a:pathLst>
                <a:path w="1175" h="1046" extrusionOk="0">
                  <a:moveTo>
                    <a:pt x="208" y="0"/>
                  </a:moveTo>
                  <a:cubicBezTo>
                    <a:pt x="203" y="8"/>
                    <a:pt x="199" y="18"/>
                    <a:pt x="192" y="25"/>
                  </a:cubicBezTo>
                  <a:cubicBezTo>
                    <a:pt x="194" y="24"/>
                    <a:pt x="195" y="23"/>
                    <a:pt x="196" y="22"/>
                  </a:cubicBezTo>
                  <a:lnTo>
                    <a:pt x="196" y="22"/>
                  </a:lnTo>
                  <a:cubicBezTo>
                    <a:pt x="194" y="28"/>
                    <a:pt x="192" y="36"/>
                    <a:pt x="190" y="42"/>
                  </a:cubicBezTo>
                  <a:cubicBezTo>
                    <a:pt x="170" y="92"/>
                    <a:pt x="142" y="137"/>
                    <a:pt x="112" y="179"/>
                  </a:cubicBezTo>
                  <a:cubicBezTo>
                    <a:pt x="0" y="489"/>
                    <a:pt x="127" y="847"/>
                    <a:pt x="409" y="988"/>
                  </a:cubicBezTo>
                  <a:cubicBezTo>
                    <a:pt x="486" y="1027"/>
                    <a:pt x="568" y="1045"/>
                    <a:pt x="648" y="1045"/>
                  </a:cubicBezTo>
                  <a:cubicBezTo>
                    <a:pt x="866" y="1045"/>
                    <a:pt x="1073" y="908"/>
                    <a:pt x="1168" y="677"/>
                  </a:cubicBezTo>
                  <a:cubicBezTo>
                    <a:pt x="1170" y="669"/>
                    <a:pt x="1172" y="663"/>
                    <a:pt x="1174" y="656"/>
                  </a:cubicBezTo>
                  <a:lnTo>
                    <a:pt x="1174" y="656"/>
                  </a:lnTo>
                  <a:cubicBezTo>
                    <a:pt x="1065" y="794"/>
                    <a:pt x="906" y="872"/>
                    <a:pt x="742" y="872"/>
                  </a:cubicBezTo>
                  <a:cubicBezTo>
                    <a:pt x="663" y="872"/>
                    <a:pt x="582" y="854"/>
                    <a:pt x="505" y="816"/>
                  </a:cubicBezTo>
                  <a:cubicBezTo>
                    <a:pt x="221" y="674"/>
                    <a:pt x="92" y="312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8"/>
            <p:cNvSpPr/>
            <p:nvPr/>
          </p:nvSpPr>
          <p:spPr>
            <a:xfrm>
              <a:off x="5717525" y="141197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84" y="46"/>
                    <a:pt x="153" y="95"/>
                    <a:pt x="129" y="153"/>
                  </a:cubicBezTo>
                  <a:cubicBezTo>
                    <a:pt x="1" y="469"/>
                    <a:pt x="132" y="844"/>
                    <a:pt x="422" y="989"/>
                  </a:cubicBezTo>
                  <a:cubicBezTo>
                    <a:pt x="499" y="1027"/>
                    <a:pt x="579" y="1045"/>
                    <a:pt x="658" y="1045"/>
                  </a:cubicBezTo>
                  <a:cubicBezTo>
                    <a:pt x="829" y="1045"/>
                    <a:pt x="993" y="961"/>
                    <a:pt x="1102" y="814"/>
                  </a:cubicBezTo>
                  <a:cubicBezTo>
                    <a:pt x="1132" y="772"/>
                    <a:pt x="1160" y="727"/>
                    <a:pt x="1180" y="677"/>
                  </a:cubicBezTo>
                  <a:cubicBezTo>
                    <a:pt x="1184" y="671"/>
                    <a:pt x="1184" y="664"/>
                    <a:pt x="1186" y="657"/>
                  </a:cubicBezTo>
                  <a:lnTo>
                    <a:pt x="1186" y="657"/>
                  </a:lnTo>
                  <a:cubicBezTo>
                    <a:pt x="1185" y="658"/>
                    <a:pt x="1184" y="659"/>
                    <a:pt x="1182" y="660"/>
                  </a:cubicBezTo>
                  <a:cubicBezTo>
                    <a:pt x="1074" y="796"/>
                    <a:pt x="918" y="873"/>
                    <a:pt x="755" y="873"/>
                  </a:cubicBezTo>
                  <a:cubicBezTo>
                    <a:pt x="676" y="873"/>
                    <a:pt x="596" y="855"/>
                    <a:pt x="519" y="816"/>
                  </a:cubicBezTo>
                  <a:cubicBezTo>
                    <a:pt x="235" y="676"/>
                    <a:pt x="104" y="314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8"/>
            <p:cNvSpPr/>
            <p:nvPr/>
          </p:nvSpPr>
          <p:spPr>
            <a:xfrm>
              <a:off x="5793475" y="1516800"/>
              <a:ext cx="13950" cy="25050"/>
            </a:xfrm>
            <a:custGeom>
              <a:avLst/>
              <a:gdLst/>
              <a:ahLst/>
              <a:cxnLst/>
              <a:rect l="l" t="t" r="r" b="b"/>
              <a:pathLst>
                <a:path w="558" h="1002" extrusionOk="0">
                  <a:moveTo>
                    <a:pt x="272" y="1"/>
                  </a:moveTo>
                  <a:lnTo>
                    <a:pt x="272" y="1"/>
                  </a:lnTo>
                  <a:cubicBezTo>
                    <a:pt x="232" y="42"/>
                    <a:pt x="194" y="87"/>
                    <a:pt x="164" y="141"/>
                  </a:cubicBezTo>
                  <a:cubicBezTo>
                    <a:pt x="1" y="440"/>
                    <a:pt x="100" y="810"/>
                    <a:pt x="384" y="966"/>
                  </a:cubicBezTo>
                  <a:cubicBezTo>
                    <a:pt x="412" y="981"/>
                    <a:pt x="440" y="991"/>
                    <a:pt x="468" y="1001"/>
                  </a:cubicBezTo>
                  <a:cubicBezTo>
                    <a:pt x="499" y="942"/>
                    <a:pt x="527" y="884"/>
                    <a:pt x="558" y="825"/>
                  </a:cubicBezTo>
                  <a:cubicBezTo>
                    <a:pt x="539" y="816"/>
                    <a:pt x="520" y="815"/>
                    <a:pt x="501" y="805"/>
                  </a:cubicBezTo>
                  <a:cubicBezTo>
                    <a:pt x="222" y="653"/>
                    <a:pt x="124" y="296"/>
                    <a:pt x="27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8"/>
            <p:cNvSpPr/>
            <p:nvPr/>
          </p:nvSpPr>
          <p:spPr>
            <a:xfrm>
              <a:off x="5742650" y="1484500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3" y="1"/>
                  </a:moveTo>
                  <a:cubicBezTo>
                    <a:pt x="231" y="42"/>
                    <a:pt x="194" y="87"/>
                    <a:pt x="164" y="143"/>
                  </a:cubicBezTo>
                  <a:cubicBezTo>
                    <a:pt x="0" y="442"/>
                    <a:pt x="100" y="810"/>
                    <a:pt x="384" y="966"/>
                  </a:cubicBezTo>
                  <a:cubicBezTo>
                    <a:pt x="469" y="1013"/>
                    <a:pt x="562" y="1035"/>
                    <a:pt x="655" y="1035"/>
                  </a:cubicBezTo>
                  <a:cubicBezTo>
                    <a:pt x="869" y="1035"/>
                    <a:pt x="1081" y="915"/>
                    <a:pt x="1196" y="706"/>
                  </a:cubicBezTo>
                  <a:cubicBezTo>
                    <a:pt x="1199" y="701"/>
                    <a:pt x="1201" y="693"/>
                    <a:pt x="1203" y="687"/>
                  </a:cubicBezTo>
                  <a:lnTo>
                    <a:pt x="1203" y="687"/>
                  </a:lnTo>
                  <a:cubicBezTo>
                    <a:pt x="1086" y="807"/>
                    <a:pt x="928" y="874"/>
                    <a:pt x="769" y="874"/>
                  </a:cubicBezTo>
                  <a:cubicBezTo>
                    <a:pt x="677" y="874"/>
                    <a:pt x="586" y="852"/>
                    <a:pt x="500" y="805"/>
                  </a:cubicBezTo>
                  <a:cubicBezTo>
                    <a:pt x="221" y="653"/>
                    <a:pt x="123" y="296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8"/>
            <p:cNvSpPr/>
            <p:nvPr/>
          </p:nvSpPr>
          <p:spPr>
            <a:xfrm>
              <a:off x="5718050" y="1469000"/>
              <a:ext cx="29800" cy="25900"/>
            </a:xfrm>
            <a:custGeom>
              <a:avLst/>
              <a:gdLst/>
              <a:ahLst/>
              <a:cxnLst/>
              <a:rect l="l" t="t" r="r" b="b"/>
              <a:pathLst>
                <a:path w="1192" h="1036" extrusionOk="0">
                  <a:moveTo>
                    <a:pt x="262" y="1"/>
                  </a:moveTo>
                  <a:cubicBezTo>
                    <a:pt x="254" y="8"/>
                    <a:pt x="250" y="17"/>
                    <a:pt x="243" y="25"/>
                  </a:cubicBezTo>
                  <a:cubicBezTo>
                    <a:pt x="244" y="23"/>
                    <a:pt x="246" y="22"/>
                    <a:pt x="246" y="22"/>
                  </a:cubicBezTo>
                  <a:lnTo>
                    <a:pt x="246" y="22"/>
                  </a:lnTo>
                  <a:cubicBezTo>
                    <a:pt x="244" y="27"/>
                    <a:pt x="243" y="35"/>
                    <a:pt x="239" y="40"/>
                  </a:cubicBezTo>
                  <a:cubicBezTo>
                    <a:pt x="213" y="89"/>
                    <a:pt x="180" y="130"/>
                    <a:pt x="145" y="168"/>
                  </a:cubicBezTo>
                  <a:cubicBezTo>
                    <a:pt x="0" y="463"/>
                    <a:pt x="96" y="815"/>
                    <a:pt x="373" y="966"/>
                  </a:cubicBezTo>
                  <a:cubicBezTo>
                    <a:pt x="459" y="1013"/>
                    <a:pt x="552" y="1035"/>
                    <a:pt x="645" y="1035"/>
                  </a:cubicBezTo>
                  <a:cubicBezTo>
                    <a:pt x="858" y="1035"/>
                    <a:pt x="1070" y="916"/>
                    <a:pt x="1184" y="707"/>
                  </a:cubicBezTo>
                  <a:cubicBezTo>
                    <a:pt x="1188" y="701"/>
                    <a:pt x="1189" y="695"/>
                    <a:pt x="1192" y="688"/>
                  </a:cubicBezTo>
                  <a:lnTo>
                    <a:pt x="1192" y="688"/>
                  </a:lnTo>
                  <a:cubicBezTo>
                    <a:pt x="1074" y="808"/>
                    <a:pt x="917" y="875"/>
                    <a:pt x="757" y="875"/>
                  </a:cubicBezTo>
                  <a:cubicBezTo>
                    <a:pt x="666" y="875"/>
                    <a:pt x="574" y="853"/>
                    <a:pt x="489" y="807"/>
                  </a:cubicBezTo>
                  <a:cubicBezTo>
                    <a:pt x="210" y="653"/>
                    <a:pt x="112" y="296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8"/>
            <p:cNvSpPr/>
            <p:nvPr/>
          </p:nvSpPr>
          <p:spPr>
            <a:xfrm>
              <a:off x="5694150" y="1452350"/>
              <a:ext cx="30075" cy="25875"/>
            </a:xfrm>
            <a:custGeom>
              <a:avLst/>
              <a:gdLst/>
              <a:ahLst/>
              <a:cxnLst/>
              <a:rect l="l" t="t" r="r" b="b"/>
              <a:pathLst>
                <a:path w="1203" h="1035" extrusionOk="0">
                  <a:moveTo>
                    <a:pt x="1202" y="687"/>
                  </a:moveTo>
                  <a:lnTo>
                    <a:pt x="1202" y="687"/>
                  </a:lnTo>
                  <a:cubicBezTo>
                    <a:pt x="1202" y="687"/>
                    <a:pt x="1202" y="688"/>
                    <a:pt x="1202" y="688"/>
                  </a:cubicBezTo>
                  <a:lnTo>
                    <a:pt x="1202" y="688"/>
                  </a:lnTo>
                  <a:cubicBezTo>
                    <a:pt x="1202" y="688"/>
                    <a:pt x="1202" y="687"/>
                    <a:pt x="1202" y="687"/>
                  </a:cubicBezTo>
                  <a:close/>
                  <a:moveTo>
                    <a:pt x="272" y="1"/>
                  </a:moveTo>
                  <a:lnTo>
                    <a:pt x="272" y="1"/>
                  </a:lnTo>
                  <a:cubicBezTo>
                    <a:pt x="231" y="42"/>
                    <a:pt x="193" y="87"/>
                    <a:pt x="163" y="143"/>
                  </a:cubicBezTo>
                  <a:cubicBezTo>
                    <a:pt x="1" y="442"/>
                    <a:pt x="99" y="810"/>
                    <a:pt x="384" y="966"/>
                  </a:cubicBezTo>
                  <a:cubicBezTo>
                    <a:pt x="469" y="1013"/>
                    <a:pt x="561" y="1035"/>
                    <a:pt x="653" y="1035"/>
                  </a:cubicBezTo>
                  <a:cubicBezTo>
                    <a:pt x="818" y="1035"/>
                    <a:pt x="982" y="963"/>
                    <a:pt x="1101" y="834"/>
                  </a:cubicBezTo>
                  <a:cubicBezTo>
                    <a:pt x="1136" y="796"/>
                    <a:pt x="1169" y="755"/>
                    <a:pt x="1195" y="706"/>
                  </a:cubicBezTo>
                  <a:cubicBezTo>
                    <a:pt x="1199" y="701"/>
                    <a:pt x="1200" y="694"/>
                    <a:pt x="1202" y="688"/>
                  </a:cubicBezTo>
                  <a:lnTo>
                    <a:pt x="1202" y="688"/>
                  </a:lnTo>
                  <a:cubicBezTo>
                    <a:pt x="1201" y="689"/>
                    <a:pt x="1200" y="690"/>
                    <a:pt x="1199" y="691"/>
                  </a:cubicBezTo>
                  <a:cubicBezTo>
                    <a:pt x="1082" y="808"/>
                    <a:pt x="926" y="873"/>
                    <a:pt x="768" y="873"/>
                  </a:cubicBezTo>
                  <a:cubicBezTo>
                    <a:pt x="677" y="873"/>
                    <a:pt x="585" y="852"/>
                    <a:pt x="500" y="805"/>
                  </a:cubicBezTo>
                  <a:cubicBezTo>
                    <a:pt x="221" y="653"/>
                    <a:pt x="123" y="296"/>
                    <a:pt x="2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8"/>
            <p:cNvSpPr/>
            <p:nvPr/>
          </p:nvSpPr>
          <p:spPr>
            <a:xfrm>
              <a:off x="5842725" y="1371575"/>
              <a:ext cx="29650" cy="26150"/>
            </a:xfrm>
            <a:custGeom>
              <a:avLst/>
              <a:gdLst/>
              <a:ahLst/>
              <a:cxnLst/>
              <a:rect l="l" t="t" r="r" b="b"/>
              <a:pathLst>
                <a:path w="1186" h="104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84" y="46"/>
                    <a:pt x="152" y="95"/>
                    <a:pt x="129" y="152"/>
                  </a:cubicBezTo>
                  <a:cubicBezTo>
                    <a:pt x="0" y="469"/>
                    <a:pt x="131" y="844"/>
                    <a:pt x="421" y="988"/>
                  </a:cubicBezTo>
                  <a:cubicBezTo>
                    <a:pt x="499" y="1027"/>
                    <a:pt x="581" y="1045"/>
                    <a:pt x="660" y="1045"/>
                  </a:cubicBezTo>
                  <a:cubicBezTo>
                    <a:pt x="879" y="1045"/>
                    <a:pt x="1086" y="908"/>
                    <a:pt x="1181" y="676"/>
                  </a:cubicBezTo>
                  <a:cubicBezTo>
                    <a:pt x="1183" y="670"/>
                    <a:pt x="1183" y="663"/>
                    <a:pt x="1186" y="656"/>
                  </a:cubicBezTo>
                  <a:lnTo>
                    <a:pt x="1186" y="656"/>
                  </a:lnTo>
                  <a:cubicBezTo>
                    <a:pt x="1077" y="794"/>
                    <a:pt x="919" y="873"/>
                    <a:pt x="755" y="873"/>
                  </a:cubicBezTo>
                  <a:cubicBezTo>
                    <a:pt x="676" y="873"/>
                    <a:pt x="595" y="855"/>
                    <a:pt x="518" y="816"/>
                  </a:cubicBezTo>
                  <a:cubicBezTo>
                    <a:pt x="234" y="674"/>
                    <a:pt x="105" y="313"/>
                    <a:pt x="22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8"/>
            <p:cNvSpPr/>
            <p:nvPr/>
          </p:nvSpPr>
          <p:spPr>
            <a:xfrm>
              <a:off x="5817450" y="1357000"/>
              <a:ext cx="29375" cy="26150"/>
            </a:xfrm>
            <a:custGeom>
              <a:avLst/>
              <a:gdLst/>
              <a:ahLst/>
              <a:cxnLst/>
              <a:rect l="l" t="t" r="r" b="b"/>
              <a:pathLst>
                <a:path w="1175" h="1046" extrusionOk="0">
                  <a:moveTo>
                    <a:pt x="209" y="0"/>
                  </a:moveTo>
                  <a:cubicBezTo>
                    <a:pt x="203" y="8"/>
                    <a:pt x="199" y="18"/>
                    <a:pt x="194" y="25"/>
                  </a:cubicBezTo>
                  <a:cubicBezTo>
                    <a:pt x="196" y="24"/>
                    <a:pt x="197" y="24"/>
                    <a:pt x="198" y="23"/>
                  </a:cubicBezTo>
                  <a:lnTo>
                    <a:pt x="198" y="23"/>
                  </a:lnTo>
                  <a:cubicBezTo>
                    <a:pt x="196" y="29"/>
                    <a:pt x="194" y="35"/>
                    <a:pt x="192" y="42"/>
                  </a:cubicBezTo>
                  <a:cubicBezTo>
                    <a:pt x="172" y="93"/>
                    <a:pt x="143" y="137"/>
                    <a:pt x="113" y="179"/>
                  </a:cubicBezTo>
                  <a:cubicBezTo>
                    <a:pt x="1" y="490"/>
                    <a:pt x="128" y="847"/>
                    <a:pt x="411" y="988"/>
                  </a:cubicBezTo>
                  <a:cubicBezTo>
                    <a:pt x="488" y="1027"/>
                    <a:pt x="570" y="1045"/>
                    <a:pt x="650" y="1045"/>
                  </a:cubicBezTo>
                  <a:cubicBezTo>
                    <a:pt x="868" y="1045"/>
                    <a:pt x="1075" y="908"/>
                    <a:pt x="1170" y="676"/>
                  </a:cubicBezTo>
                  <a:cubicBezTo>
                    <a:pt x="1172" y="670"/>
                    <a:pt x="1174" y="662"/>
                    <a:pt x="1175" y="656"/>
                  </a:cubicBezTo>
                  <a:lnTo>
                    <a:pt x="1175" y="656"/>
                  </a:lnTo>
                  <a:cubicBezTo>
                    <a:pt x="1066" y="794"/>
                    <a:pt x="909" y="873"/>
                    <a:pt x="745" y="873"/>
                  </a:cubicBezTo>
                  <a:cubicBezTo>
                    <a:pt x="665" y="873"/>
                    <a:pt x="585" y="855"/>
                    <a:pt x="507" y="816"/>
                  </a:cubicBezTo>
                  <a:cubicBezTo>
                    <a:pt x="223" y="674"/>
                    <a:pt x="94" y="313"/>
                    <a:pt x="20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8"/>
            <p:cNvSpPr/>
            <p:nvPr/>
          </p:nvSpPr>
          <p:spPr>
            <a:xfrm>
              <a:off x="5792725" y="1341125"/>
              <a:ext cx="29700" cy="26150"/>
            </a:xfrm>
            <a:custGeom>
              <a:avLst/>
              <a:gdLst/>
              <a:ahLst/>
              <a:cxnLst/>
              <a:rect l="l" t="t" r="r" b="b"/>
              <a:pathLst>
                <a:path w="1188" h="1046" extrusionOk="0">
                  <a:moveTo>
                    <a:pt x="221" y="0"/>
                  </a:moveTo>
                  <a:lnTo>
                    <a:pt x="221" y="0"/>
                  </a:lnTo>
                  <a:cubicBezTo>
                    <a:pt x="185" y="46"/>
                    <a:pt x="153" y="96"/>
                    <a:pt x="130" y="152"/>
                  </a:cubicBezTo>
                  <a:cubicBezTo>
                    <a:pt x="1" y="469"/>
                    <a:pt x="131" y="844"/>
                    <a:pt x="422" y="988"/>
                  </a:cubicBezTo>
                  <a:cubicBezTo>
                    <a:pt x="499" y="1027"/>
                    <a:pt x="580" y="1045"/>
                    <a:pt x="659" y="1045"/>
                  </a:cubicBezTo>
                  <a:cubicBezTo>
                    <a:pt x="830" y="1045"/>
                    <a:pt x="993" y="961"/>
                    <a:pt x="1102" y="814"/>
                  </a:cubicBezTo>
                  <a:cubicBezTo>
                    <a:pt x="1132" y="772"/>
                    <a:pt x="1160" y="728"/>
                    <a:pt x="1181" y="677"/>
                  </a:cubicBezTo>
                  <a:cubicBezTo>
                    <a:pt x="1183" y="670"/>
                    <a:pt x="1185" y="664"/>
                    <a:pt x="1187" y="658"/>
                  </a:cubicBezTo>
                  <a:lnTo>
                    <a:pt x="1187" y="658"/>
                  </a:lnTo>
                  <a:cubicBezTo>
                    <a:pt x="1186" y="659"/>
                    <a:pt x="1185" y="659"/>
                    <a:pt x="1183" y="660"/>
                  </a:cubicBezTo>
                  <a:cubicBezTo>
                    <a:pt x="1075" y="796"/>
                    <a:pt x="918" y="873"/>
                    <a:pt x="754" y="873"/>
                  </a:cubicBezTo>
                  <a:cubicBezTo>
                    <a:pt x="675" y="873"/>
                    <a:pt x="595" y="855"/>
                    <a:pt x="519" y="817"/>
                  </a:cubicBezTo>
                  <a:cubicBezTo>
                    <a:pt x="234" y="675"/>
                    <a:pt x="105" y="313"/>
                    <a:pt x="22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8"/>
            <p:cNvSpPr/>
            <p:nvPr/>
          </p:nvSpPr>
          <p:spPr>
            <a:xfrm>
              <a:off x="5817925" y="1421025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2" y="1"/>
                  </a:moveTo>
                  <a:cubicBezTo>
                    <a:pt x="232" y="42"/>
                    <a:pt x="193" y="89"/>
                    <a:pt x="164" y="143"/>
                  </a:cubicBezTo>
                  <a:cubicBezTo>
                    <a:pt x="1" y="442"/>
                    <a:pt x="99" y="810"/>
                    <a:pt x="384" y="966"/>
                  </a:cubicBezTo>
                  <a:cubicBezTo>
                    <a:pt x="470" y="1013"/>
                    <a:pt x="563" y="1035"/>
                    <a:pt x="655" y="1035"/>
                  </a:cubicBezTo>
                  <a:cubicBezTo>
                    <a:pt x="870" y="1035"/>
                    <a:pt x="1081" y="915"/>
                    <a:pt x="1195" y="706"/>
                  </a:cubicBezTo>
                  <a:cubicBezTo>
                    <a:pt x="1199" y="701"/>
                    <a:pt x="1200" y="693"/>
                    <a:pt x="1204" y="687"/>
                  </a:cubicBezTo>
                  <a:lnTo>
                    <a:pt x="1204" y="687"/>
                  </a:lnTo>
                  <a:cubicBezTo>
                    <a:pt x="1085" y="807"/>
                    <a:pt x="927" y="874"/>
                    <a:pt x="768" y="874"/>
                  </a:cubicBezTo>
                  <a:cubicBezTo>
                    <a:pt x="677" y="874"/>
                    <a:pt x="586" y="852"/>
                    <a:pt x="501" y="805"/>
                  </a:cubicBezTo>
                  <a:cubicBezTo>
                    <a:pt x="222" y="653"/>
                    <a:pt x="123" y="296"/>
                    <a:pt x="27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8"/>
            <p:cNvSpPr/>
            <p:nvPr/>
          </p:nvSpPr>
          <p:spPr>
            <a:xfrm>
              <a:off x="5793300" y="1405525"/>
              <a:ext cx="29850" cy="25900"/>
            </a:xfrm>
            <a:custGeom>
              <a:avLst/>
              <a:gdLst/>
              <a:ahLst/>
              <a:cxnLst/>
              <a:rect l="l" t="t" r="r" b="b"/>
              <a:pathLst>
                <a:path w="1194" h="1036" extrusionOk="0">
                  <a:moveTo>
                    <a:pt x="262" y="1"/>
                  </a:moveTo>
                  <a:cubicBezTo>
                    <a:pt x="255" y="9"/>
                    <a:pt x="250" y="17"/>
                    <a:pt x="244" y="25"/>
                  </a:cubicBezTo>
                  <a:cubicBezTo>
                    <a:pt x="245" y="24"/>
                    <a:pt x="247" y="24"/>
                    <a:pt x="248" y="22"/>
                  </a:cubicBezTo>
                  <a:lnTo>
                    <a:pt x="248" y="22"/>
                  </a:lnTo>
                  <a:cubicBezTo>
                    <a:pt x="244" y="29"/>
                    <a:pt x="243" y="35"/>
                    <a:pt x="240" y="41"/>
                  </a:cubicBezTo>
                  <a:cubicBezTo>
                    <a:pt x="214" y="89"/>
                    <a:pt x="180" y="130"/>
                    <a:pt x="145" y="168"/>
                  </a:cubicBezTo>
                  <a:cubicBezTo>
                    <a:pt x="0" y="463"/>
                    <a:pt x="97" y="815"/>
                    <a:pt x="374" y="966"/>
                  </a:cubicBezTo>
                  <a:cubicBezTo>
                    <a:pt x="460" y="1013"/>
                    <a:pt x="553" y="1036"/>
                    <a:pt x="646" y="1036"/>
                  </a:cubicBezTo>
                  <a:cubicBezTo>
                    <a:pt x="860" y="1036"/>
                    <a:pt x="1071" y="916"/>
                    <a:pt x="1184" y="707"/>
                  </a:cubicBezTo>
                  <a:cubicBezTo>
                    <a:pt x="1188" y="701"/>
                    <a:pt x="1189" y="695"/>
                    <a:pt x="1193" y="688"/>
                  </a:cubicBezTo>
                  <a:lnTo>
                    <a:pt x="1193" y="688"/>
                  </a:lnTo>
                  <a:cubicBezTo>
                    <a:pt x="1075" y="808"/>
                    <a:pt x="917" y="875"/>
                    <a:pt x="758" y="875"/>
                  </a:cubicBezTo>
                  <a:cubicBezTo>
                    <a:pt x="667" y="875"/>
                    <a:pt x="575" y="853"/>
                    <a:pt x="490" y="807"/>
                  </a:cubicBezTo>
                  <a:cubicBezTo>
                    <a:pt x="211" y="653"/>
                    <a:pt x="112" y="298"/>
                    <a:pt x="26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8"/>
            <p:cNvSpPr/>
            <p:nvPr/>
          </p:nvSpPr>
          <p:spPr>
            <a:xfrm>
              <a:off x="5769425" y="1388875"/>
              <a:ext cx="30075" cy="25875"/>
            </a:xfrm>
            <a:custGeom>
              <a:avLst/>
              <a:gdLst/>
              <a:ahLst/>
              <a:cxnLst/>
              <a:rect l="l" t="t" r="r" b="b"/>
              <a:pathLst>
                <a:path w="1203" h="1035" extrusionOk="0">
                  <a:moveTo>
                    <a:pt x="272" y="1"/>
                  </a:moveTo>
                  <a:cubicBezTo>
                    <a:pt x="231" y="42"/>
                    <a:pt x="192" y="89"/>
                    <a:pt x="163" y="143"/>
                  </a:cubicBezTo>
                  <a:cubicBezTo>
                    <a:pt x="0" y="442"/>
                    <a:pt x="98" y="810"/>
                    <a:pt x="383" y="966"/>
                  </a:cubicBezTo>
                  <a:cubicBezTo>
                    <a:pt x="468" y="1013"/>
                    <a:pt x="560" y="1035"/>
                    <a:pt x="652" y="1035"/>
                  </a:cubicBezTo>
                  <a:cubicBezTo>
                    <a:pt x="817" y="1035"/>
                    <a:pt x="981" y="963"/>
                    <a:pt x="1100" y="834"/>
                  </a:cubicBezTo>
                  <a:cubicBezTo>
                    <a:pt x="1136" y="796"/>
                    <a:pt x="1169" y="755"/>
                    <a:pt x="1195" y="707"/>
                  </a:cubicBezTo>
                  <a:cubicBezTo>
                    <a:pt x="1198" y="701"/>
                    <a:pt x="1199" y="695"/>
                    <a:pt x="1203" y="688"/>
                  </a:cubicBezTo>
                  <a:lnTo>
                    <a:pt x="1203" y="688"/>
                  </a:lnTo>
                  <a:cubicBezTo>
                    <a:pt x="1202" y="690"/>
                    <a:pt x="1200" y="690"/>
                    <a:pt x="1199" y="691"/>
                  </a:cubicBezTo>
                  <a:cubicBezTo>
                    <a:pt x="1081" y="809"/>
                    <a:pt x="926" y="874"/>
                    <a:pt x="768" y="874"/>
                  </a:cubicBezTo>
                  <a:cubicBezTo>
                    <a:pt x="677" y="874"/>
                    <a:pt x="585" y="852"/>
                    <a:pt x="500" y="805"/>
                  </a:cubicBezTo>
                  <a:cubicBezTo>
                    <a:pt x="221" y="653"/>
                    <a:pt x="122" y="296"/>
                    <a:pt x="2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8"/>
            <p:cNvSpPr/>
            <p:nvPr/>
          </p:nvSpPr>
          <p:spPr>
            <a:xfrm>
              <a:off x="5731025" y="1382575"/>
              <a:ext cx="23150" cy="8725"/>
            </a:xfrm>
            <a:custGeom>
              <a:avLst/>
              <a:gdLst/>
              <a:ahLst/>
              <a:cxnLst/>
              <a:rect l="l" t="t" r="r" b="b"/>
              <a:pathLst>
                <a:path w="926" h="349" extrusionOk="0">
                  <a:moveTo>
                    <a:pt x="925" y="0"/>
                  </a:moveTo>
                  <a:lnTo>
                    <a:pt x="925" y="0"/>
                  </a:lnTo>
                  <a:cubicBezTo>
                    <a:pt x="808" y="120"/>
                    <a:pt x="650" y="187"/>
                    <a:pt x="491" y="187"/>
                  </a:cubicBezTo>
                  <a:cubicBezTo>
                    <a:pt x="400" y="187"/>
                    <a:pt x="308" y="165"/>
                    <a:pt x="223" y="118"/>
                  </a:cubicBezTo>
                  <a:cubicBezTo>
                    <a:pt x="184" y="97"/>
                    <a:pt x="156" y="63"/>
                    <a:pt x="123" y="34"/>
                  </a:cubicBezTo>
                  <a:cubicBezTo>
                    <a:pt x="82" y="86"/>
                    <a:pt x="42" y="136"/>
                    <a:pt x="0" y="187"/>
                  </a:cubicBezTo>
                  <a:cubicBezTo>
                    <a:pt x="34" y="220"/>
                    <a:pt x="64" y="255"/>
                    <a:pt x="107" y="279"/>
                  </a:cubicBezTo>
                  <a:cubicBezTo>
                    <a:pt x="192" y="326"/>
                    <a:pt x="285" y="348"/>
                    <a:pt x="377" y="348"/>
                  </a:cubicBezTo>
                  <a:cubicBezTo>
                    <a:pt x="591" y="348"/>
                    <a:pt x="803" y="228"/>
                    <a:pt x="918" y="19"/>
                  </a:cubicBezTo>
                  <a:cubicBezTo>
                    <a:pt x="921" y="14"/>
                    <a:pt x="923" y="6"/>
                    <a:pt x="92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8"/>
            <p:cNvSpPr/>
            <p:nvPr/>
          </p:nvSpPr>
          <p:spPr>
            <a:xfrm>
              <a:off x="5885475" y="1302325"/>
              <a:ext cx="9600" cy="23575"/>
            </a:xfrm>
            <a:custGeom>
              <a:avLst/>
              <a:gdLst/>
              <a:ahLst/>
              <a:cxnLst/>
              <a:rect l="l" t="t" r="r" b="b"/>
              <a:pathLst>
                <a:path w="384" h="943" extrusionOk="0">
                  <a:moveTo>
                    <a:pt x="201" y="0"/>
                  </a:moveTo>
                  <a:cubicBezTo>
                    <a:pt x="195" y="8"/>
                    <a:pt x="191" y="18"/>
                    <a:pt x="186" y="25"/>
                  </a:cubicBezTo>
                  <a:cubicBezTo>
                    <a:pt x="187" y="24"/>
                    <a:pt x="188" y="24"/>
                    <a:pt x="190" y="23"/>
                  </a:cubicBezTo>
                  <a:lnTo>
                    <a:pt x="190" y="23"/>
                  </a:lnTo>
                  <a:cubicBezTo>
                    <a:pt x="187" y="29"/>
                    <a:pt x="186" y="35"/>
                    <a:pt x="183" y="43"/>
                  </a:cubicBezTo>
                  <a:cubicBezTo>
                    <a:pt x="162" y="93"/>
                    <a:pt x="134" y="137"/>
                    <a:pt x="104" y="179"/>
                  </a:cubicBezTo>
                  <a:cubicBezTo>
                    <a:pt x="1" y="465"/>
                    <a:pt x="107" y="783"/>
                    <a:pt x="344" y="943"/>
                  </a:cubicBezTo>
                  <a:cubicBezTo>
                    <a:pt x="358" y="869"/>
                    <a:pt x="372" y="796"/>
                    <a:pt x="383" y="725"/>
                  </a:cubicBezTo>
                  <a:cubicBezTo>
                    <a:pt x="187" y="553"/>
                    <a:pt x="103" y="264"/>
                    <a:pt x="20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8"/>
            <p:cNvSpPr/>
            <p:nvPr/>
          </p:nvSpPr>
          <p:spPr>
            <a:xfrm>
              <a:off x="5860550" y="1286475"/>
              <a:ext cx="29675" cy="26125"/>
            </a:xfrm>
            <a:custGeom>
              <a:avLst/>
              <a:gdLst/>
              <a:ahLst/>
              <a:cxnLst/>
              <a:rect l="l" t="t" r="r" b="b"/>
              <a:pathLst>
                <a:path w="1187" h="104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85" y="45"/>
                    <a:pt x="152" y="95"/>
                    <a:pt x="129" y="151"/>
                  </a:cubicBezTo>
                  <a:cubicBezTo>
                    <a:pt x="0" y="468"/>
                    <a:pt x="131" y="843"/>
                    <a:pt x="421" y="987"/>
                  </a:cubicBezTo>
                  <a:cubicBezTo>
                    <a:pt x="499" y="1026"/>
                    <a:pt x="579" y="1044"/>
                    <a:pt x="659" y="1044"/>
                  </a:cubicBezTo>
                  <a:cubicBezTo>
                    <a:pt x="829" y="1044"/>
                    <a:pt x="992" y="960"/>
                    <a:pt x="1101" y="813"/>
                  </a:cubicBezTo>
                  <a:cubicBezTo>
                    <a:pt x="1131" y="771"/>
                    <a:pt x="1159" y="727"/>
                    <a:pt x="1180" y="677"/>
                  </a:cubicBezTo>
                  <a:lnTo>
                    <a:pt x="1180" y="676"/>
                  </a:lnTo>
                  <a:cubicBezTo>
                    <a:pt x="1183" y="669"/>
                    <a:pt x="1184" y="663"/>
                    <a:pt x="1187" y="657"/>
                  </a:cubicBezTo>
                  <a:lnTo>
                    <a:pt x="1187" y="657"/>
                  </a:lnTo>
                  <a:cubicBezTo>
                    <a:pt x="1185" y="658"/>
                    <a:pt x="1184" y="658"/>
                    <a:pt x="1183" y="659"/>
                  </a:cubicBezTo>
                  <a:cubicBezTo>
                    <a:pt x="1073" y="795"/>
                    <a:pt x="916" y="873"/>
                    <a:pt x="753" y="873"/>
                  </a:cubicBezTo>
                  <a:cubicBezTo>
                    <a:pt x="675" y="873"/>
                    <a:pt x="595" y="855"/>
                    <a:pt x="518" y="816"/>
                  </a:cubicBezTo>
                  <a:cubicBezTo>
                    <a:pt x="234" y="674"/>
                    <a:pt x="104" y="312"/>
                    <a:pt x="2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8"/>
            <p:cNvSpPr/>
            <p:nvPr/>
          </p:nvSpPr>
          <p:spPr>
            <a:xfrm>
              <a:off x="5861050" y="1343500"/>
              <a:ext cx="22550" cy="25850"/>
            </a:xfrm>
            <a:custGeom>
              <a:avLst/>
              <a:gdLst/>
              <a:ahLst/>
              <a:cxnLst/>
              <a:rect l="l" t="t" r="r" b="b"/>
              <a:pathLst>
                <a:path w="902" h="1034" extrusionOk="0">
                  <a:moveTo>
                    <a:pt x="262" y="1"/>
                  </a:moveTo>
                  <a:cubicBezTo>
                    <a:pt x="254" y="7"/>
                    <a:pt x="250" y="17"/>
                    <a:pt x="244" y="24"/>
                  </a:cubicBezTo>
                  <a:cubicBezTo>
                    <a:pt x="245" y="22"/>
                    <a:pt x="246" y="22"/>
                    <a:pt x="248" y="21"/>
                  </a:cubicBezTo>
                  <a:lnTo>
                    <a:pt x="248" y="21"/>
                  </a:lnTo>
                  <a:cubicBezTo>
                    <a:pt x="244" y="27"/>
                    <a:pt x="243" y="34"/>
                    <a:pt x="239" y="40"/>
                  </a:cubicBezTo>
                  <a:cubicBezTo>
                    <a:pt x="214" y="88"/>
                    <a:pt x="181" y="129"/>
                    <a:pt x="145" y="168"/>
                  </a:cubicBezTo>
                  <a:cubicBezTo>
                    <a:pt x="0" y="462"/>
                    <a:pt x="97" y="814"/>
                    <a:pt x="373" y="966"/>
                  </a:cubicBezTo>
                  <a:cubicBezTo>
                    <a:pt x="458" y="1012"/>
                    <a:pt x="549" y="1034"/>
                    <a:pt x="640" y="1034"/>
                  </a:cubicBezTo>
                  <a:cubicBezTo>
                    <a:pt x="712" y="1034"/>
                    <a:pt x="784" y="1020"/>
                    <a:pt x="852" y="994"/>
                  </a:cubicBezTo>
                  <a:cubicBezTo>
                    <a:pt x="869" y="946"/>
                    <a:pt x="885" y="898"/>
                    <a:pt x="901" y="851"/>
                  </a:cubicBezTo>
                  <a:lnTo>
                    <a:pt x="901" y="851"/>
                  </a:lnTo>
                  <a:cubicBezTo>
                    <a:pt x="850" y="863"/>
                    <a:pt x="799" y="870"/>
                    <a:pt x="747" y="870"/>
                  </a:cubicBezTo>
                  <a:cubicBezTo>
                    <a:pt x="659" y="870"/>
                    <a:pt x="571" y="850"/>
                    <a:pt x="489" y="805"/>
                  </a:cubicBezTo>
                  <a:cubicBezTo>
                    <a:pt x="210" y="653"/>
                    <a:pt x="112" y="296"/>
                    <a:pt x="26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8"/>
            <p:cNvSpPr/>
            <p:nvPr/>
          </p:nvSpPr>
          <p:spPr>
            <a:xfrm>
              <a:off x="5837150" y="1326825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2" y="0"/>
                  </a:moveTo>
                  <a:cubicBezTo>
                    <a:pt x="232" y="42"/>
                    <a:pt x="194" y="88"/>
                    <a:pt x="164" y="143"/>
                  </a:cubicBezTo>
                  <a:cubicBezTo>
                    <a:pt x="1" y="442"/>
                    <a:pt x="100" y="810"/>
                    <a:pt x="384" y="966"/>
                  </a:cubicBezTo>
                  <a:cubicBezTo>
                    <a:pt x="470" y="1013"/>
                    <a:pt x="562" y="1035"/>
                    <a:pt x="654" y="1035"/>
                  </a:cubicBezTo>
                  <a:cubicBezTo>
                    <a:pt x="819" y="1035"/>
                    <a:pt x="982" y="963"/>
                    <a:pt x="1101" y="835"/>
                  </a:cubicBezTo>
                  <a:cubicBezTo>
                    <a:pt x="1137" y="796"/>
                    <a:pt x="1170" y="755"/>
                    <a:pt x="1196" y="707"/>
                  </a:cubicBezTo>
                  <a:cubicBezTo>
                    <a:pt x="1199" y="701"/>
                    <a:pt x="1200" y="694"/>
                    <a:pt x="1204" y="688"/>
                  </a:cubicBezTo>
                  <a:lnTo>
                    <a:pt x="1204" y="688"/>
                  </a:lnTo>
                  <a:cubicBezTo>
                    <a:pt x="1202" y="689"/>
                    <a:pt x="1201" y="689"/>
                    <a:pt x="1200" y="691"/>
                  </a:cubicBezTo>
                  <a:cubicBezTo>
                    <a:pt x="1082" y="809"/>
                    <a:pt x="926" y="874"/>
                    <a:pt x="768" y="874"/>
                  </a:cubicBezTo>
                  <a:cubicBezTo>
                    <a:pt x="677" y="874"/>
                    <a:pt x="586" y="853"/>
                    <a:pt x="501" y="806"/>
                  </a:cubicBezTo>
                  <a:cubicBezTo>
                    <a:pt x="222" y="653"/>
                    <a:pt x="123" y="297"/>
                    <a:pt x="27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8"/>
            <p:cNvSpPr/>
            <p:nvPr/>
          </p:nvSpPr>
          <p:spPr>
            <a:xfrm>
              <a:off x="5795375" y="1313625"/>
              <a:ext cx="20750" cy="8700"/>
            </a:xfrm>
            <a:custGeom>
              <a:avLst/>
              <a:gdLst/>
              <a:ahLst/>
              <a:cxnLst/>
              <a:rect l="l" t="t" r="r" b="b"/>
              <a:pathLst>
                <a:path w="830" h="348" extrusionOk="0">
                  <a:moveTo>
                    <a:pt x="830" y="1"/>
                  </a:moveTo>
                  <a:lnTo>
                    <a:pt x="830" y="1"/>
                  </a:lnTo>
                  <a:cubicBezTo>
                    <a:pt x="713" y="118"/>
                    <a:pt x="558" y="182"/>
                    <a:pt x="401" y="182"/>
                  </a:cubicBezTo>
                  <a:cubicBezTo>
                    <a:pt x="322" y="182"/>
                    <a:pt x="243" y="166"/>
                    <a:pt x="167" y="133"/>
                  </a:cubicBezTo>
                  <a:cubicBezTo>
                    <a:pt x="112" y="178"/>
                    <a:pt x="56" y="224"/>
                    <a:pt x="0" y="271"/>
                  </a:cubicBezTo>
                  <a:cubicBezTo>
                    <a:pt x="4" y="272"/>
                    <a:pt x="7" y="277"/>
                    <a:pt x="10" y="278"/>
                  </a:cubicBezTo>
                  <a:cubicBezTo>
                    <a:pt x="96" y="325"/>
                    <a:pt x="189" y="348"/>
                    <a:pt x="281" y="348"/>
                  </a:cubicBezTo>
                  <a:cubicBezTo>
                    <a:pt x="495" y="348"/>
                    <a:pt x="707" y="228"/>
                    <a:pt x="821" y="19"/>
                  </a:cubicBezTo>
                  <a:cubicBezTo>
                    <a:pt x="825" y="13"/>
                    <a:pt x="826" y="7"/>
                    <a:pt x="83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8"/>
            <p:cNvSpPr/>
            <p:nvPr/>
          </p:nvSpPr>
          <p:spPr>
            <a:xfrm>
              <a:off x="5710050" y="1332775"/>
              <a:ext cx="132250" cy="305475"/>
            </a:xfrm>
            <a:custGeom>
              <a:avLst/>
              <a:gdLst/>
              <a:ahLst/>
              <a:cxnLst/>
              <a:rect l="l" t="t" r="r" b="b"/>
              <a:pathLst>
                <a:path w="5290" h="12219" extrusionOk="0">
                  <a:moveTo>
                    <a:pt x="5290" y="0"/>
                  </a:moveTo>
                  <a:cubicBezTo>
                    <a:pt x="3672" y="177"/>
                    <a:pt x="2058" y="3368"/>
                    <a:pt x="534" y="7691"/>
                  </a:cubicBezTo>
                  <a:cubicBezTo>
                    <a:pt x="313" y="8316"/>
                    <a:pt x="139" y="8929"/>
                    <a:pt x="1" y="9525"/>
                  </a:cubicBezTo>
                  <a:lnTo>
                    <a:pt x="1733" y="12218"/>
                  </a:lnTo>
                  <a:cubicBezTo>
                    <a:pt x="1733" y="12218"/>
                    <a:pt x="3960" y="4271"/>
                    <a:pt x="5290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8"/>
            <p:cNvSpPr/>
            <p:nvPr/>
          </p:nvSpPr>
          <p:spPr>
            <a:xfrm>
              <a:off x="5720275" y="1673700"/>
              <a:ext cx="344125" cy="118300"/>
            </a:xfrm>
            <a:custGeom>
              <a:avLst/>
              <a:gdLst/>
              <a:ahLst/>
              <a:cxnLst/>
              <a:rect l="l" t="t" r="r" b="b"/>
              <a:pathLst>
                <a:path w="13765" h="4732" extrusionOk="0">
                  <a:moveTo>
                    <a:pt x="806" y="0"/>
                  </a:moveTo>
                  <a:lnTo>
                    <a:pt x="0" y="2773"/>
                  </a:lnTo>
                  <a:lnTo>
                    <a:pt x="13764" y="4731"/>
                  </a:lnTo>
                  <a:lnTo>
                    <a:pt x="13764" y="2036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8"/>
            <p:cNvSpPr/>
            <p:nvPr/>
          </p:nvSpPr>
          <p:spPr>
            <a:xfrm>
              <a:off x="5710150" y="2066400"/>
              <a:ext cx="403600" cy="205225"/>
            </a:xfrm>
            <a:custGeom>
              <a:avLst/>
              <a:gdLst/>
              <a:ahLst/>
              <a:cxnLst/>
              <a:rect l="l" t="t" r="r" b="b"/>
              <a:pathLst>
                <a:path w="16144" h="8209" extrusionOk="0">
                  <a:moveTo>
                    <a:pt x="194" y="1"/>
                  </a:moveTo>
                  <a:lnTo>
                    <a:pt x="1" y="5668"/>
                  </a:lnTo>
                  <a:lnTo>
                    <a:pt x="16144" y="8208"/>
                  </a:lnTo>
                  <a:lnTo>
                    <a:pt x="15852" y="232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8"/>
            <p:cNvSpPr/>
            <p:nvPr/>
          </p:nvSpPr>
          <p:spPr>
            <a:xfrm>
              <a:off x="5710950" y="2066400"/>
              <a:ext cx="402800" cy="205225"/>
            </a:xfrm>
            <a:custGeom>
              <a:avLst/>
              <a:gdLst/>
              <a:ahLst/>
              <a:cxnLst/>
              <a:rect l="l" t="t" r="r" b="b"/>
              <a:pathLst>
                <a:path w="16112" h="8209" extrusionOk="0">
                  <a:moveTo>
                    <a:pt x="162" y="1"/>
                  </a:moveTo>
                  <a:lnTo>
                    <a:pt x="0" y="4756"/>
                  </a:lnTo>
                  <a:lnTo>
                    <a:pt x="15132" y="6904"/>
                  </a:lnTo>
                  <a:lnTo>
                    <a:pt x="15360" y="8090"/>
                  </a:lnTo>
                  <a:lnTo>
                    <a:pt x="16112" y="8208"/>
                  </a:lnTo>
                  <a:lnTo>
                    <a:pt x="15820" y="2323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8"/>
            <p:cNvSpPr/>
            <p:nvPr/>
          </p:nvSpPr>
          <p:spPr>
            <a:xfrm>
              <a:off x="5694875" y="1726300"/>
              <a:ext cx="420900" cy="493450"/>
            </a:xfrm>
            <a:custGeom>
              <a:avLst/>
              <a:gdLst/>
              <a:ahLst/>
              <a:cxnLst/>
              <a:rect l="l" t="t" r="r" b="b"/>
              <a:pathLst>
                <a:path w="16836" h="19738" extrusionOk="0">
                  <a:moveTo>
                    <a:pt x="3267" y="0"/>
                  </a:moveTo>
                  <a:cubicBezTo>
                    <a:pt x="2101" y="0"/>
                    <a:pt x="1312" y="149"/>
                    <a:pt x="1229" y="507"/>
                  </a:cubicBezTo>
                  <a:cubicBezTo>
                    <a:pt x="891" y="1963"/>
                    <a:pt x="1" y="17378"/>
                    <a:pt x="1" y="17378"/>
                  </a:cubicBezTo>
                  <a:cubicBezTo>
                    <a:pt x="1" y="17378"/>
                    <a:pt x="14620" y="19269"/>
                    <a:pt x="16835" y="19737"/>
                  </a:cubicBezTo>
                  <a:cubicBezTo>
                    <a:pt x="16835" y="19737"/>
                    <a:pt x="15927" y="3949"/>
                    <a:pt x="15191" y="2603"/>
                  </a:cubicBezTo>
                  <a:cubicBezTo>
                    <a:pt x="14605" y="1528"/>
                    <a:pt x="700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58"/>
            <p:cNvSpPr/>
            <p:nvPr/>
          </p:nvSpPr>
          <p:spPr>
            <a:xfrm>
              <a:off x="5694875" y="1726300"/>
              <a:ext cx="420900" cy="493450"/>
            </a:xfrm>
            <a:custGeom>
              <a:avLst/>
              <a:gdLst/>
              <a:ahLst/>
              <a:cxnLst/>
              <a:rect l="l" t="t" r="r" b="b"/>
              <a:pathLst>
                <a:path w="16836" h="19738" extrusionOk="0">
                  <a:moveTo>
                    <a:pt x="3267" y="0"/>
                  </a:moveTo>
                  <a:cubicBezTo>
                    <a:pt x="2101" y="0"/>
                    <a:pt x="1312" y="149"/>
                    <a:pt x="1229" y="507"/>
                  </a:cubicBezTo>
                  <a:cubicBezTo>
                    <a:pt x="891" y="1963"/>
                    <a:pt x="1" y="17378"/>
                    <a:pt x="1" y="17378"/>
                  </a:cubicBezTo>
                  <a:cubicBezTo>
                    <a:pt x="1" y="17378"/>
                    <a:pt x="233" y="17408"/>
                    <a:pt x="630" y="17460"/>
                  </a:cubicBezTo>
                  <a:cubicBezTo>
                    <a:pt x="63" y="10402"/>
                    <a:pt x="2849" y="1245"/>
                    <a:pt x="6999" y="1245"/>
                  </a:cubicBezTo>
                  <a:cubicBezTo>
                    <a:pt x="7052" y="1245"/>
                    <a:pt x="7105" y="1247"/>
                    <a:pt x="7159" y="1250"/>
                  </a:cubicBezTo>
                  <a:cubicBezTo>
                    <a:pt x="13162" y="1586"/>
                    <a:pt x="14471" y="11869"/>
                    <a:pt x="14604" y="18732"/>
                  </a:cubicBezTo>
                  <a:lnTo>
                    <a:pt x="14604" y="18733"/>
                  </a:lnTo>
                  <a:cubicBezTo>
                    <a:pt x="14608" y="18946"/>
                    <a:pt x="14608" y="19158"/>
                    <a:pt x="14607" y="19366"/>
                  </a:cubicBezTo>
                  <a:cubicBezTo>
                    <a:pt x="15630" y="19521"/>
                    <a:pt x="16421" y="19650"/>
                    <a:pt x="16835" y="19737"/>
                  </a:cubicBezTo>
                  <a:cubicBezTo>
                    <a:pt x="16835" y="19737"/>
                    <a:pt x="15927" y="3949"/>
                    <a:pt x="15191" y="2603"/>
                  </a:cubicBezTo>
                  <a:cubicBezTo>
                    <a:pt x="14605" y="1528"/>
                    <a:pt x="7004" y="0"/>
                    <a:pt x="3267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58"/>
            <p:cNvSpPr/>
            <p:nvPr/>
          </p:nvSpPr>
          <p:spPr>
            <a:xfrm>
              <a:off x="5961250" y="2146050"/>
              <a:ext cx="24400" cy="21000"/>
            </a:xfrm>
            <a:custGeom>
              <a:avLst/>
              <a:gdLst/>
              <a:ahLst/>
              <a:cxnLst/>
              <a:rect l="l" t="t" r="r" b="b"/>
              <a:pathLst>
                <a:path w="976" h="840" extrusionOk="0">
                  <a:moveTo>
                    <a:pt x="14" y="1"/>
                  </a:moveTo>
                  <a:cubicBezTo>
                    <a:pt x="5" y="59"/>
                    <a:pt x="0" y="118"/>
                    <a:pt x="4" y="182"/>
                  </a:cubicBezTo>
                  <a:cubicBezTo>
                    <a:pt x="28" y="531"/>
                    <a:pt x="259" y="823"/>
                    <a:pt x="521" y="839"/>
                  </a:cubicBezTo>
                  <a:cubicBezTo>
                    <a:pt x="528" y="840"/>
                    <a:pt x="535" y="840"/>
                    <a:pt x="542" y="840"/>
                  </a:cubicBezTo>
                  <a:cubicBezTo>
                    <a:pt x="791" y="840"/>
                    <a:pt x="975" y="580"/>
                    <a:pt x="958" y="244"/>
                  </a:cubicBezTo>
                  <a:cubicBezTo>
                    <a:pt x="957" y="236"/>
                    <a:pt x="956" y="230"/>
                    <a:pt x="956" y="222"/>
                  </a:cubicBezTo>
                  <a:cubicBezTo>
                    <a:pt x="912" y="469"/>
                    <a:pt x="754" y="643"/>
                    <a:pt x="551" y="643"/>
                  </a:cubicBezTo>
                  <a:cubicBezTo>
                    <a:pt x="544" y="643"/>
                    <a:pt x="537" y="642"/>
                    <a:pt x="529" y="642"/>
                  </a:cubicBezTo>
                  <a:cubicBezTo>
                    <a:pt x="273" y="626"/>
                    <a:pt x="46" y="343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58"/>
            <p:cNvSpPr/>
            <p:nvPr/>
          </p:nvSpPr>
          <p:spPr>
            <a:xfrm>
              <a:off x="5936950" y="2142750"/>
              <a:ext cx="25000" cy="21225"/>
            </a:xfrm>
            <a:custGeom>
              <a:avLst/>
              <a:gdLst/>
              <a:ahLst/>
              <a:cxnLst/>
              <a:rect l="l" t="t" r="r" b="b"/>
              <a:pathLst>
                <a:path w="1000" h="849" extrusionOk="0">
                  <a:moveTo>
                    <a:pt x="13" y="1"/>
                  </a:moveTo>
                  <a:cubicBezTo>
                    <a:pt x="5" y="59"/>
                    <a:pt x="1" y="119"/>
                    <a:pt x="6" y="183"/>
                  </a:cubicBezTo>
                  <a:cubicBezTo>
                    <a:pt x="36" y="536"/>
                    <a:pt x="276" y="832"/>
                    <a:pt x="541" y="848"/>
                  </a:cubicBezTo>
                  <a:cubicBezTo>
                    <a:pt x="549" y="849"/>
                    <a:pt x="557" y="849"/>
                    <a:pt x="564" y="849"/>
                  </a:cubicBezTo>
                  <a:cubicBezTo>
                    <a:pt x="816" y="849"/>
                    <a:pt x="999" y="587"/>
                    <a:pt x="976" y="246"/>
                  </a:cubicBezTo>
                  <a:cubicBezTo>
                    <a:pt x="975" y="240"/>
                    <a:pt x="974" y="232"/>
                    <a:pt x="972" y="225"/>
                  </a:cubicBezTo>
                  <a:cubicBezTo>
                    <a:pt x="934" y="473"/>
                    <a:pt x="776" y="649"/>
                    <a:pt x="570" y="649"/>
                  </a:cubicBezTo>
                  <a:cubicBezTo>
                    <a:pt x="562" y="649"/>
                    <a:pt x="554" y="649"/>
                    <a:pt x="546" y="648"/>
                  </a:cubicBezTo>
                  <a:cubicBezTo>
                    <a:pt x="286" y="633"/>
                    <a:pt x="51" y="347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58"/>
            <p:cNvSpPr/>
            <p:nvPr/>
          </p:nvSpPr>
          <p:spPr>
            <a:xfrm>
              <a:off x="5912500" y="2137675"/>
              <a:ext cx="25625" cy="21525"/>
            </a:xfrm>
            <a:custGeom>
              <a:avLst/>
              <a:gdLst/>
              <a:ahLst/>
              <a:cxnLst/>
              <a:rect l="l" t="t" r="r" b="b"/>
              <a:pathLst>
                <a:path w="1025" h="861" extrusionOk="0">
                  <a:moveTo>
                    <a:pt x="12" y="0"/>
                  </a:moveTo>
                  <a:cubicBezTo>
                    <a:pt x="5" y="59"/>
                    <a:pt x="1" y="120"/>
                    <a:pt x="7" y="185"/>
                  </a:cubicBezTo>
                  <a:cubicBezTo>
                    <a:pt x="44" y="543"/>
                    <a:pt x="293" y="844"/>
                    <a:pt x="563" y="860"/>
                  </a:cubicBezTo>
                  <a:cubicBezTo>
                    <a:pt x="570" y="861"/>
                    <a:pt x="578" y="861"/>
                    <a:pt x="586" y="861"/>
                  </a:cubicBezTo>
                  <a:cubicBezTo>
                    <a:pt x="843" y="861"/>
                    <a:pt x="1024" y="595"/>
                    <a:pt x="995" y="250"/>
                  </a:cubicBezTo>
                  <a:cubicBezTo>
                    <a:pt x="994" y="244"/>
                    <a:pt x="993" y="237"/>
                    <a:pt x="991" y="229"/>
                  </a:cubicBezTo>
                  <a:cubicBezTo>
                    <a:pt x="955" y="481"/>
                    <a:pt x="797" y="658"/>
                    <a:pt x="589" y="658"/>
                  </a:cubicBezTo>
                  <a:cubicBezTo>
                    <a:pt x="581" y="658"/>
                    <a:pt x="573" y="658"/>
                    <a:pt x="565" y="658"/>
                  </a:cubicBezTo>
                  <a:cubicBezTo>
                    <a:pt x="299" y="641"/>
                    <a:pt x="56" y="350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58"/>
            <p:cNvSpPr/>
            <p:nvPr/>
          </p:nvSpPr>
          <p:spPr>
            <a:xfrm>
              <a:off x="5868350" y="2118325"/>
              <a:ext cx="27825" cy="20425"/>
            </a:xfrm>
            <a:custGeom>
              <a:avLst/>
              <a:gdLst/>
              <a:ahLst/>
              <a:cxnLst/>
              <a:rect l="l" t="t" r="r" b="b"/>
              <a:pathLst>
                <a:path w="1113" h="817" extrusionOk="0">
                  <a:moveTo>
                    <a:pt x="1" y="0"/>
                  </a:moveTo>
                  <a:cubicBezTo>
                    <a:pt x="1" y="62"/>
                    <a:pt x="5" y="126"/>
                    <a:pt x="20" y="192"/>
                  </a:cubicBezTo>
                  <a:cubicBezTo>
                    <a:pt x="98" y="546"/>
                    <a:pt x="373" y="817"/>
                    <a:pt x="643" y="817"/>
                  </a:cubicBezTo>
                  <a:cubicBezTo>
                    <a:pt x="652" y="817"/>
                    <a:pt x="661" y="816"/>
                    <a:pt x="670" y="816"/>
                  </a:cubicBezTo>
                  <a:cubicBezTo>
                    <a:pt x="947" y="796"/>
                    <a:pt x="1112" y="488"/>
                    <a:pt x="1038" y="123"/>
                  </a:cubicBezTo>
                  <a:cubicBezTo>
                    <a:pt x="1037" y="116"/>
                    <a:pt x="1034" y="109"/>
                    <a:pt x="1032" y="102"/>
                  </a:cubicBezTo>
                  <a:cubicBezTo>
                    <a:pt x="1025" y="378"/>
                    <a:pt x="876" y="590"/>
                    <a:pt x="647" y="606"/>
                  </a:cubicBezTo>
                  <a:cubicBezTo>
                    <a:pt x="638" y="607"/>
                    <a:pt x="629" y="607"/>
                    <a:pt x="620" y="607"/>
                  </a:cubicBezTo>
                  <a:cubicBezTo>
                    <a:pt x="356" y="607"/>
                    <a:pt x="86" y="34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58"/>
            <p:cNvSpPr/>
            <p:nvPr/>
          </p:nvSpPr>
          <p:spPr>
            <a:xfrm>
              <a:off x="5842200" y="2118225"/>
              <a:ext cx="28375" cy="20575"/>
            </a:xfrm>
            <a:custGeom>
              <a:avLst/>
              <a:gdLst/>
              <a:ahLst/>
              <a:cxnLst/>
              <a:rect l="l" t="t" r="r" b="b"/>
              <a:pathLst>
                <a:path w="1135" h="823" extrusionOk="0">
                  <a:moveTo>
                    <a:pt x="0" y="0"/>
                  </a:moveTo>
                  <a:cubicBezTo>
                    <a:pt x="1" y="62"/>
                    <a:pt x="6" y="127"/>
                    <a:pt x="23" y="194"/>
                  </a:cubicBezTo>
                  <a:cubicBezTo>
                    <a:pt x="108" y="550"/>
                    <a:pt x="390" y="822"/>
                    <a:pt x="664" y="822"/>
                  </a:cubicBezTo>
                  <a:cubicBezTo>
                    <a:pt x="673" y="822"/>
                    <a:pt x="683" y="822"/>
                    <a:pt x="693" y="821"/>
                  </a:cubicBezTo>
                  <a:cubicBezTo>
                    <a:pt x="973" y="802"/>
                    <a:pt x="1135" y="492"/>
                    <a:pt x="1055" y="125"/>
                  </a:cubicBezTo>
                  <a:cubicBezTo>
                    <a:pt x="1052" y="117"/>
                    <a:pt x="1050" y="111"/>
                    <a:pt x="1048" y="103"/>
                  </a:cubicBezTo>
                  <a:cubicBezTo>
                    <a:pt x="1046" y="381"/>
                    <a:pt x="897" y="595"/>
                    <a:pt x="666" y="611"/>
                  </a:cubicBezTo>
                  <a:lnTo>
                    <a:pt x="666" y="610"/>
                  </a:lnTo>
                  <a:cubicBezTo>
                    <a:pt x="656" y="611"/>
                    <a:pt x="647" y="611"/>
                    <a:pt x="637" y="611"/>
                  </a:cubicBezTo>
                  <a:cubicBezTo>
                    <a:pt x="368" y="611"/>
                    <a:pt x="92" y="34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58"/>
            <p:cNvSpPr/>
            <p:nvPr/>
          </p:nvSpPr>
          <p:spPr>
            <a:xfrm>
              <a:off x="5815675" y="2116275"/>
              <a:ext cx="29050" cy="20775"/>
            </a:xfrm>
            <a:custGeom>
              <a:avLst/>
              <a:gdLst/>
              <a:ahLst/>
              <a:cxnLst/>
              <a:rect l="l" t="t" r="r" b="b"/>
              <a:pathLst>
                <a:path w="1162" h="831" extrusionOk="0">
                  <a:moveTo>
                    <a:pt x="0" y="0"/>
                  </a:moveTo>
                  <a:cubicBezTo>
                    <a:pt x="1" y="63"/>
                    <a:pt x="8" y="129"/>
                    <a:pt x="25" y="196"/>
                  </a:cubicBezTo>
                  <a:cubicBezTo>
                    <a:pt x="118" y="556"/>
                    <a:pt x="409" y="831"/>
                    <a:pt x="686" y="831"/>
                  </a:cubicBezTo>
                  <a:cubicBezTo>
                    <a:pt x="696" y="831"/>
                    <a:pt x="706" y="831"/>
                    <a:pt x="715" y="830"/>
                  </a:cubicBezTo>
                  <a:cubicBezTo>
                    <a:pt x="1001" y="811"/>
                    <a:pt x="1162" y="498"/>
                    <a:pt x="1072" y="127"/>
                  </a:cubicBezTo>
                  <a:cubicBezTo>
                    <a:pt x="1071" y="120"/>
                    <a:pt x="1067" y="112"/>
                    <a:pt x="1066" y="105"/>
                  </a:cubicBezTo>
                  <a:lnTo>
                    <a:pt x="1066" y="105"/>
                  </a:lnTo>
                  <a:cubicBezTo>
                    <a:pt x="1067" y="386"/>
                    <a:pt x="920" y="601"/>
                    <a:pt x="686" y="618"/>
                  </a:cubicBezTo>
                  <a:cubicBezTo>
                    <a:pt x="677" y="618"/>
                    <a:pt x="668" y="618"/>
                    <a:pt x="659" y="618"/>
                  </a:cubicBezTo>
                  <a:cubicBezTo>
                    <a:pt x="385" y="618"/>
                    <a:pt x="99" y="35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58"/>
            <p:cNvSpPr/>
            <p:nvPr/>
          </p:nvSpPr>
          <p:spPr>
            <a:xfrm>
              <a:off x="5768525" y="2121700"/>
              <a:ext cx="30075" cy="20925"/>
            </a:xfrm>
            <a:custGeom>
              <a:avLst/>
              <a:gdLst/>
              <a:ahLst/>
              <a:cxnLst/>
              <a:rect l="l" t="t" r="r" b="b"/>
              <a:pathLst>
                <a:path w="1203" h="837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65"/>
                    <a:pt x="13" y="130"/>
                    <a:pt x="32" y="198"/>
                  </a:cubicBezTo>
                  <a:cubicBezTo>
                    <a:pt x="137" y="560"/>
                    <a:pt x="443" y="836"/>
                    <a:pt x="728" y="836"/>
                  </a:cubicBezTo>
                  <a:cubicBezTo>
                    <a:pt x="738" y="836"/>
                    <a:pt x="748" y="836"/>
                    <a:pt x="758" y="835"/>
                  </a:cubicBezTo>
                  <a:cubicBezTo>
                    <a:pt x="1048" y="814"/>
                    <a:pt x="1202" y="500"/>
                    <a:pt x="1102" y="127"/>
                  </a:cubicBezTo>
                  <a:cubicBezTo>
                    <a:pt x="1099" y="119"/>
                    <a:pt x="1096" y="113"/>
                    <a:pt x="1094" y="105"/>
                  </a:cubicBezTo>
                  <a:lnTo>
                    <a:pt x="1094" y="105"/>
                  </a:lnTo>
                  <a:cubicBezTo>
                    <a:pt x="1104" y="388"/>
                    <a:pt x="960" y="604"/>
                    <a:pt x="721" y="620"/>
                  </a:cubicBezTo>
                  <a:lnTo>
                    <a:pt x="720" y="620"/>
                  </a:lnTo>
                  <a:cubicBezTo>
                    <a:pt x="710" y="621"/>
                    <a:pt x="700" y="622"/>
                    <a:pt x="690" y="622"/>
                  </a:cubicBezTo>
                  <a:cubicBezTo>
                    <a:pt x="412" y="622"/>
                    <a:pt x="113" y="35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58"/>
            <p:cNvSpPr/>
            <p:nvPr/>
          </p:nvSpPr>
          <p:spPr>
            <a:xfrm>
              <a:off x="5740950" y="2121650"/>
              <a:ext cx="30725" cy="21050"/>
            </a:xfrm>
            <a:custGeom>
              <a:avLst/>
              <a:gdLst/>
              <a:ahLst/>
              <a:cxnLst/>
              <a:rect l="l" t="t" r="r" b="b"/>
              <a:pathLst>
                <a:path w="1229" h="842" extrusionOk="0">
                  <a:moveTo>
                    <a:pt x="0" y="0"/>
                  </a:moveTo>
                  <a:lnTo>
                    <a:pt x="0" y="0"/>
                  </a:lnTo>
                  <a:cubicBezTo>
                    <a:pt x="5" y="64"/>
                    <a:pt x="14" y="130"/>
                    <a:pt x="36" y="199"/>
                  </a:cubicBezTo>
                  <a:cubicBezTo>
                    <a:pt x="148" y="563"/>
                    <a:pt x="462" y="841"/>
                    <a:pt x="751" y="841"/>
                  </a:cubicBezTo>
                  <a:cubicBezTo>
                    <a:pt x="761" y="841"/>
                    <a:pt x="772" y="841"/>
                    <a:pt x="782" y="840"/>
                  </a:cubicBezTo>
                  <a:cubicBezTo>
                    <a:pt x="1076" y="820"/>
                    <a:pt x="1228" y="502"/>
                    <a:pt x="1119" y="127"/>
                  </a:cubicBezTo>
                  <a:cubicBezTo>
                    <a:pt x="1118" y="120"/>
                    <a:pt x="1114" y="112"/>
                    <a:pt x="1111" y="105"/>
                  </a:cubicBezTo>
                  <a:lnTo>
                    <a:pt x="1111" y="105"/>
                  </a:lnTo>
                  <a:cubicBezTo>
                    <a:pt x="1127" y="390"/>
                    <a:pt x="983" y="607"/>
                    <a:pt x="741" y="625"/>
                  </a:cubicBezTo>
                  <a:cubicBezTo>
                    <a:pt x="731" y="626"/>
                    <a:pt x="722" y="626"/>
                    <a:pt x="712" y="626"/>
                  </a:cubicBezTo>
                  <a:cubicBezTo>
                    <a:pt x="429" y="626"/>
                    <a:pt x="120" y="35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58"/>
            <p:cNvSpPr/>
            <p:nvPr/>
          </p:nvSpPr>
          <p:spPr>
            <a:xfrm>
              <a:off x="5712825" y="2119700"/>
              <a:ext cx="31450" cy="21250"/>
            </a:xfrm>
            <a:custGeom>
              <a:avLst/>
              <a:gdLst/>
              <a:ahLst/>
              <a:cxnLst/>
              <a:rect l="l" t="t" r="r" b="b"/>
              <a:pathLst>
                <a:path w="1258" h="850" extrusionOk="0">
                  <a:moveTo>
                    <a:pt x="0" y="0"/>
                  </a:moveTo>
                  <a:cubicBezTo>
                    <a:pt x="7" y="64"/>
                    <a:pt x="18" y="131"/>
                    <a:pt x="41" y="200"/>
                  </a:cubicBezTo>
                  <a:cubicBezTo>
                    <a:pt x="161" y="568"/>
                    <a:pt x="486" y="850"/>
                    <a:pt x="779" y="850"/>
                  </a:cubicBezTo>
                  <a:cubicBezTo>
                    <a:pt x="789" y="850"/>
                    <a:pt x="799" y="849"/>
                    <a:pt x="809" y="849"/>
                  </a:cubicBezTo>
                  <a:cubicBezTo>
                    <a:pt x="1108" y="827"/>
                    <a:pt x="1257" y="507"/>
                    <a:pt x="1140" y="129"/>
                  </a:cubicBezTo>
                  <a:cubicBezTo>
                    <a:pt x="1138" y="121"/>
                    <a:pt x="1134" y="114"/>
                    <a:pt x="1132" y="106"/>
                  </a:cubicBezTo>
                  <a:lnTo>
                    <a:pt x="1132" y="106"/>
                  </a:lnTo>
                  <a:cubicBezTo>
                    <a:pt x="1152" y="394"/>
                    <a:pt x="1010" y="614"/>
                    <a:pt x="765" y="631"/>
                  </a:cubicBezTo>
                  <a:cubicBezTo>
                    <a:pt x="755" y="632"/>
                    <a:pt x="746" y="632"/>
                    <a:pt x="736" y="632"/>
                  </a:cubicBezTo>
                  <a:cubicBezTo>
                    <a:pt x="447" y="632"/>
                    <a:pt x="128" y="36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58"/>
            <p:cNvSpPr/>
            <p:nvPr/>
          </p:nvSpPr>
          <p:spPr>
            <a:xfrm>
              <a:off x="6046800" y="2175275"/>
              <a:ext cx="22425" cy="18450"/>
            </a:xfrm>
            <a:custGeom>
              <a:avLst/>
              <a:gdLst/>
              <a:ahLst/>
              <a:cxnLst/>
              <a:rect l="l" t="t" r="r" b="b"/>
              <a:pathLst>
                <a:path w="897" h="738" extrusionOk="0">
                  <a:moveTo>
                    <a:pt x="21" y="1"/>
                  </a:moveTo>
                  <a:cubicBezTo>
                    <a:pt x="8" y="55"/>
                    <a:pt x="1" y="111"/>
                    <a:pt x="2" y="171"/>
                  </a:cubicBezTo>
                  <a:cubicBezTo>
                    <a:pt x="6" y="489"/>
                    <a:pt x="200" y="738"/>
                    <a:pt x="439" y="738"/>
                  </a:cubicBezTo>
                  <a:cubicBezTo>
                    <a:pt x="444" y="738"/>
                    <a:pt x="449" y="738"/>
                    <a:pt x="453" y="737"/>
                  </a:cubicBezTo>
                  <a:cubicBezTo>
                    <a:pt x="698" y="727"/>
                    <a:pt x="896" y="460"/>
                    <a:pt x="897" y="138"/>
                  </a:cubicBezTo>
                  <a:cubicBezTo>
                    <a:pt x="897" y="132"/>
                    <a:pt x="896" y="125"/>
                    <a:pt x="896" y="118"/>
                  </a:cubicBezTo>
                  <a:cubicBezTo>
                    <a:pt x="840" y="362"/>
                    <a:pt x="672" y="544"/>
                    <a:pt x="472" y="551"/>
                  </a:cubicBezTo>
                  <a:cubicBezTo>
                    <a:pt x="467" y="552"/>
                    <a:pt x="463" y="552"/>
                    <a:pt x="458" y="552"/>
                  </a:cubicBezTo>
                  <a:cubicBezTo>
                    <a:pt x="223" y="552"/>
                    <a:pt x="32" y="31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58"/>
            <p:cNvSpPr/>
            <p:nvPr/>
          </p:nvSpPr>
          <p:spPr>
            <a:xfrm>
              <a:off x="6024175" y="2174500"/>
              <a:ext cx="22875" cy="18600"/>
            </a:xfrm>
            <a:custGeom>
              <a:avLst/>
              <a:gdLst/>
              <a:ahLst/>
              <a:cxnLst/>
              <a:rect l="l" t="t" r="r" b="b"/>
              <a:pathLst>
                <a:path w="915" h="744" extrusionOk="0">
                  <a:moveTo>
                    <a:pt x="20" y="0"/>
                  </a:moveTo>
                  <a:cubicBezTo>
                    <a:pt x="8" y="56"/>
                    <a:pt x="1" y="112"/>
                    <a:pt x="3" y="171"/>
                  </a:cubicBezTo>
                  <a:cubicBezTo>
                    <a:pt x="12" y="492"/>
                    <a:pt x="213" y="744"/>
                    <a:pt x="455" y="744"/>
                  </a:cubicBezTo>
                  <a:cubicBezTo>
                    <a:pt x="460" y="744"/>
                    <a:pt x="465" y="743"/>
                    <a:pt x="470" y="743"/>
                  </a:cubicBezTo>
                  <a:cubicBezTo>
                    <a:pt x="717" y="733"/>
                    <a:pt x="915" y="464"/>
                    <a:pt x="910" y="139"/>
                  </a:cubicBezTo>
                  <a:cubicBezTo>
                    <a:pt x="910" y="132"/>
                    <a:pt x="908" y="126"/>
                    <a:pt x="908" y="120"/>
                  </a:cubicBezTo>
                  <a:cubicBezTo>
                    <a:pt x="856" y="365"/>
                    <a:pt x="688" y="548"/>
                    <a:pt x="486" y="556"/>
                  </a:cubicBezTo>
                  <a:cubicBezTo>
                    <a:pt x="482" y="556"/>
                    <a:pt x="477" y="556"/>
                    <a:pt x="473" y="556"/>
                  </a:cubicBezTo>
                  <a:cubicBezTo>
                    <a:pt x="234" y="556"/>
                    <a:pt x="36" y="314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58"/>
            <p:cNvSpPr/>
            <p:nvPr/>
          </p:nvSpPr>
          <p:spPr>
            <a:xfrm>
              <a:off x="6001600" y="2172075"/>
              <a:ext cx="23300" cy="18800"/>
            </a:xfrm>
            <a:custGeom>
              <a:avLst/>
              <a:gdLst/>
              <a:ahLst/>
              <a:cxnLst/>
              <a:rect l="l" t="t" r="r" b="b"/>
              <a:pathLst>
                <a:path w="932" h="752" extrusionOk="0">
                  <a:moveTo>
                    <a:pt x="17" y="1"/>
                  </a:moveTo>
                  <a:cubicBezTo>
                    <a:pt x="6" y="57"/>
                    <a:pt x="0" y="114"/>
                    <a:pt x="3" y="174"/>
                  </a:cubicBezTo>
                  <a:cubicBezTo>
                    <a:pt x="16" y="498"/>
                    <a:pt x="226" y="751"/>
                    <a:pt x="471" y="751"/>
                  </a:cubicBezTo>
                  <a:cubicBezTo>
                    <a:pt x="476" y="751"/>
                    <a:pt x="481" y="751"/>
                    <a:pt x="485" y="751"/>
                  </a:cubicBezTo>
                  <a:cubicBezTo>
                    <a:pt x="737" y="741"/>
                    <a:pt x="932" y="469"/>
                    <a:pt x="923" y="141"/>
                  </a:cubicBezTo>
                  <a:cubicBezTo>
                    <a:pt x="923" y="134"/>
                    <a:pt x="921" y="129"/>
                    <a:pt x="921" y="121"/>
                  </a:cubicBezTo>
                  <a:cubicBezTo>
                    <a:pt x="871" y="369"/>
                    <a:pt x="705" y="555"/>
                    <a:pt x="499" y="562"/>
                  </a:cubicBezTo>
                  <a:cubicBezTo>
                    <a:pt x="495" y="563"/>
                    <a:pt x="491" y="563"/>
                    <a:pt x="486" y="563"/>
                  </a:cubicBezTo>
                  <a:cubicBezTo>
                    <a:pt x="243" y="563"/>
                    <a:pt x="39" y="318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58"/>
            <p:cNvSpPr/>
            <p:nvPr/>
          </p:nvSpPr>
          <p:spPr>
            <a:xfrm>
              <a:off x="6069200" y="2130950"/>
              <a:ext cx="22775" cy="19575"/>
            </a:xfrm>
            <a:custGeom>
              <a:avLst/>
              <a:gdLst/>
              <a:ahLst/>
              <a:cxnLst/>
              <a:rect l="l" t="t" r="r" b="b"/>
              <a:pathLst>
                <a:path w="911" h="783" extrusionOk="0">
                  <a:moveTo>
                    <a:pt x="24" y="0"/>
                  </a:moveTo>
                  <a:cubicBezTo>
                    <a:pt x="11" y="58"/>
                    <a:pt x="2" y="117"/>
                    <a:pt x="1" y="179"/>
                  </a:cubicBezTo>
                  <a:cubicBezTo>
                    <a:pt x="1" y="516"/>
                    <a:pt x="197" y="782"/>
                    <a:pt x="441" y="782"/>
                  </a:cubicBezTo>
                  <a:cubicBezTo>
                    <a:pt x="444" y="782"/>
                    <a:pt x="448" y="782"/>
                    <a:pt x="451" y="782"/>
                  </a:cubicBezTo>
                  <a:cubicBezTo>
                    <a:pt x="700" y="775"/>
                    <a:pt x="905" y="497"/>
                    <a:pt x="911" y="156"/>
                  </a:cubicBezTo>
                  <a:cubicBezTo>
                    <a:pt x="911" y="150"/>
                    <a:pt x="910" y="144"/>
                    <a:pt x="910" y="136"/>
                  </a:cubicBezTo>
                  <a:cubicBezTo>
                    <a:pt x="849" y="391"/>
                    <a:pt x="677" y="581"/>
                    <a:pt x="472" y="587"/>
                  </a:cubicBezTo>
                  <a:cubicBezTo>
                    <a:pt x="469" y="587"/>
                    <a:pt x="467" y="587"/>
                    <a:pt x="464" y="587"/>
                  </a:cubicBezTo>
                  <a:cubicBezTo>
                    <a:pt x="224" y="587"/>
                    <a:pt x="30" y="329"/>
                    <a:pt x="2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58"/>
            <p:cNvSpPr/>
            <p:nvPr/>
          </p:nvSpPr>
          <p:spPr>
            <a:xfrm>
              <a:off x="6046250" y="2129825"/>
              <a:ext cx="23100" cy="19725"/>
            </a:xfrm>
            <a:custGeom>
              <a:avLst/>
              <a:gdLst/>
              <a:ahLst/>
              <a:cxnLst/>
              <a:rect l="l" t="t" r="r" b="b"/>
              <a:pathLst>
                <a:path w="924" h="789" extrusionOk="0">
                  <a:moveTo>
                    <a:pt x="20" y="0"/>
                  </a:moveTo>
                  <a:cubicBezTo>
                    <a:pt x="9" y="58"/>
                    <a:pt x="0" y="118"/>
                    <a:pt x="1" y="181"/>
                  </a:cubicBezTo>
                  <a:cubicBezTo>
                    <a:pt x="5" y="521"/>
                    <a:pt x="209" y="788"/>
                    <a:pt x="456" y="788"/>
                  </a:cubicBezTo>
                  <a:cubicBezTo>
                    <a:pt x="460" y="788"/>
                    <a:pt x="463" y="788"/>
                    <a:pt x="466" y="788"/>
                  </a:cubicBezTo>
                  <a:cubicBezTo>
                    <a:pt x="719" y="781"/>
                    <a:pt x="923" y="500"/>
                    <a:pt x="924" y="158"/>
                  </a:cubicBezTo>
                  <a:cubicBezTo>
                    <a:pt x="924" y="151"/>
                    <a:pt x="923" y="145"/>
                    <a:pt x="921" y="137"/>
                  </a:cubicBezTo>
                  <a:cubicBezTo>
                    <a:pt x="865" y="395"/>
                    <a:pt x="693" y="586"/>
                    <a:pt x="485" y="592"/>
                  </a:cubicBezTo>
                  <a:cubicBezTo>
                    <a:pt x="482" y="592"/>
                    <a:pt x="480" y="592"/>
                    <a:pt x="477" y="592"/>
                  </a:cubicBezTo>
                  <a:cubicBezTo>
                    <a:pt x="233" y="592"/>
                    <a:pt x="33" y="333"/>
                    <a:pt x="2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58"/>
            <p:cNvSpPr/>
            <p:nvPr/>
          </p:nvSpPr>
          <p:spPr>
            <a:xfrm>
              <a:off x="6023300" y="2126950"/>
              <a:ext cx="23600" cy="19950"/>
            </a:xfrm>
            <a:custGeom>
              <a:avLst/>
              <a:gdLst/>
              <a:ahLst/>
              <a:cxnLst/>
              <a:rect l="l" t="t" r="r" b="b"/>
              <a:pathLst>
                <a:path w="944" h="798" extrusionOk="0">
                  <a:moveTo>
                    <a:pt x="20" y="1"/>
                  </a:moveTo>
                  <a:cubicBezTo>
                    <a:pt x="8" y="60"/>
                    <a:pt x="1" y="120"/>
                    <a:pt x="2" y="183"/>
                  </a:cubicBezTo>
                  <a:cubicBezTo>
                    <a:pt x="12" y="526"/>
                    <a:pt x="222" y="798"/>
                    <a:pt x="474" y="798"/>
                  </a:cubicBezTo>
                  <a:cubicBezTo>
                    <a:pt x="478" y="798"/>
                    <a:pt x="481" y="798"/>
                    <a:pt x="485" y="798"/>
                  </a:cubicBezTo>
                  <a:cubicBezTo>
                    <a:pt x="740" y="790"/>
                    <a:pt x="943" y="507"/>
                    <a:pt x="938" y="162"/>
                  </a:cubicBezTo>
                  <a:cubicBezTo>
                    <a:pt x="938" y="154"/>
                    <a:pt x="937" y="148"/>
                    <a:pt x="937" y="140"/>
                  </a:cubicBezTo>
                  <a:cubicBezTo>
                    <a:pt x="883" y="400"/>
                    <a:pt x="711" y="594"/>
                    <a:pt x="501" y="599"/>
                  </a:cubicBezTo>
                  <a:cubicBezTo>
                    <a:pt x="498" y="599"/>
                    <a:pt x="495" y="599"/>
                    <a:pt x="492" y="599"/>
                  </a:cubicBezTo>
                  <a:cubicBezTo>
                    <a:pt x="243" y="599"/>
                    <a:pt x="37" y="337"/>
                    <a:pt x="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58"/>
            <p:cNvSpPr/>
            <p:nvPr/>
          </p:nvSpPr>
          <p:spPr>
            <a:xfrm>
              <a:off x="6018425" y="2044075"/>
              <a:ext cx="25300" cy="22825"/>
            </a:xfrm>
            <a:custGeom>
              <a:avLst/>
              <a:gdLst/>
              <a:ahLst/>
              <a:cxnLst/>
              <a:rect l="l" t="t" r="r" b="b"/>
              <a:pathLst>
                <a:path w="1012" h="913" extrusionOk="0">
                  <a:moveTo>
                    <a:pt x="15" y="0"/>
                  </a:moveTo>
                  <a:cubicBezTo>
                    <a:pt x="5" y="64"/>
                    <a:pt x="1" y="132"/>
                    <a:pt x="6" y="202"/>
                  </a:cubicBezTo>
                  <a:cubicBezTo>
                    <a:pt x="34" y="591"/>
                    <a:pt x="274" y="908"/>
                    <a:pt x="544" y="913"/>
                  </a:cubicBezTo>
                  <a:cubicBezTo>
                    <a:pt x="546" y="913"/>
                    <a:pt x="548" y="913"/>
                    <a:pt x="550" y="913"/>
                  </a:cubicBezTo>
                  <a:cubicBezTo>
                    <a:pt x="815" y="913"/>
                    <a:pt x="1011" y="609"/>
                    <a:pt x="990" y="226"/>
                  </a:cubicBezTo>
                  <a:cubicBezTo>
                    <a:pt x="990" y="219"/>
                    <a:pt x="989" y="211"/>
                    <a:pt x="988" y="202"/>
                  </a:cubicBezTo>
                  <a:cubicBezTo>
                    <a:pt x="944" y="488"/>
                    <a:pt x="774" y="693"/>
                    <a:pt x="557" y="693"/>
                  </a:cubicBezTo>
                  <a:cubicBezTo>
                    <a:pt x="555" y="693"/>
                    <a:pt x="553" y="693"/>
                    <a:pt x="551" y="693"/>
                  </a:cubicBezTo>
                  <a:cubicBezTo>
                    <a:pt x="286" y="686"/>
                    <a:pt x="50" y="381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58"/>
            <p:cNvSpPr/>
            <p:nvPr/>
          </p:nvSpPr>
          <p:spPr>
            <a:xfrm>
              <a:off x="5993350" y="2041525"/>
              <a:ext cx="25900" cy="23050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12" y="0"/>
                  </a:moveTo>
                  <a:cubicBezTo>
                    <a:pt x="5" y="66"/>
                    <a:pt x="1" y="134"/>
                    <a:pt x="7" y="205"/>
                  </a:cubicBezTo>
                  <a:cubicBezTo>
                    <a:pt x="41" y="597"/>
                    <a:pt x="290" y="917"/>
                    <a:pt x="564" y="922"/>
                  </a:cubicBezTo>
                  <a:cubicBezTo>
                    <a:pt x="566" y="922"/>
                    <a:pt x="568" y="922"/>
                    <a:pt x="571" y="922"/>
                  </a:cubicBezTo>
                  <a:cubicBezTo>
                    <a:pt x="840" y="922"/>
                    <a:pt x="1035" y="616"/>
                    <a:pt x="1008" y="229"/>
                  </a:cubicBezTo>
                  <a:cubicBezTo>
                    <a:pt x="1006" y="221"/>
                    <a:pt x="1005" y="214"/>
                    <a:pt x="1004" y="205"/>
                  </a:cubicBezTo>
                  <a:cubicBezTo>
                    <a:pt x="964" y="492"/>
                    <a:pt x="797" y="699"/>
                    <a:pt x="576" y="699"/>
                  </a:cubicBezTo>
                  <a:cubicBezTo>
                    <a:pt x="573" y="699"/>
                    <a:pt x="570" y="699"/>
                    <a:pt x="568" y="699"/>
                  </a:cubicBezTo>
                  <a:cubicBezTo>
                    <a:pt x="299" y="694"/>
                    <a:pt x="55" y="385"/>
                    <a:pt x="1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58"/>
            <p:cNvSpPr/>
            <p:nvPr/>
          </p:nvSpPr>
          <p:spPr>
            <a:xfrm>
              <a:off x="5968125" y="2037000"/>
              <a:ext cx="26500" cy="23375"/>
            </a:xfrm>
            <a:custGeom>
              <a:avLst/>
              <a:gdLst/>
              <a:ahLst/>
              <a:cxnLst/>
              <a:rect l="l" t="t" r="r" b="b"/>
              <a:pathLst>
                <a:path w="1060" h="935" extrusionOk="0">
                  <a:moveTo>
                    <a:pt x="11" y="0"/>
                  </a:moveTo>
                  <a:cubicBezTo>
                    <a:pt x="3" y="67"/>
                    <a:pt x="1" y="135"/>
                    <a:pt x="8" y="208"/>
                  </a:cubicBezTo>
                  <a:cubicBezTo>
                    <a:pt x="50" y="605"/>
                    <a:pt x="309" y="929"/>
                    <a:pt x="586" y="934"/>
                  </a:cubicBezTo>
                  <a:cubicBezTo>
                    <a:pt x="589" y="934"/>
                    <a:pt x="592" y="934"/>
                    <a:pt x="594" y="934"/>
                  </a:cubicBezTo>
                  <a:cubicBezTo>
                    <a:pt x="867" y="934"/>
                    <a:pt x="1060" y="625"/>
                    <a:pt x="1026" y="234"/>
                  </a:cubicBezTo>
                  <a:cubicBezTo>
                    <a:pt x="1025" y="225"/>
                    <a:pt x="1022" y="218"/>
                    <a:pt x="1022" y="210"/>
                  </a:cubicBezTo>
                  <a:cubicBezTo>
                    <a:pt x="985" y="501"/>
                    <a:pt x="818" y="709"/>
                    <a:pt x="594" y="709"/>
                  </a:cubicBezTo>
                  <a:cubicBezTo>
                    <a:pt x="592" y="709"/>
                    <a:pt x="589" y="709"/>
                    <a:pt x="586" y="709"/>
                  </a:cubicBezTo>
                  <a:cubicBezTo>
                    <a:pt x="314" y="703"/>
                    <a:pt x="60" y="390"/>
                    <a:pt x="1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58"/>
            <p:cNvSpPr/>
            <p:nvPr/>
          </p:nvSpPr>
          <p:spPr>
            <a:xfrm>
              <a:off x="5887350" y="2025250"/>
              <a:ext cx="28950" cy="23150"/>
            </a:xfrm>
            <a:custGeom>
              <a:avLst/>
              <a:gdLst/>
              <a:ahLst/>
              <a:cxnLst/>
              <a:rect l="l" t="t" r="r" b="b"/>
              <a:pathLst>
                <a:path w="1158" h="926" extrusionOk="0">
                  <a:moveTo>
                    <a:pt x="1" y="0"/>
                  </a:moveTo>
                  <a:cubicBezTo>
                    <a:pt x="0" y="69"/>
                    <a:pt x="4" y="140"/>
                    <a:pt x="18" y="215"/>
                  </a:cubicBezTo>
                  <a:cubicBezTo>
                    <a:pt x="96" y="615"/>
                    <a:pt x="387" y="926"/>
                    <a:pt x="672" y="926"/>
                  </a:cubicBezTo>
                  <a:cubicBezTo>
                    <a:pt x="678" y="926"/>
                    <a:pt x="684" y="926"/>
                    <a:pt x="690" y="925"/>
                  </a:cubicBezTo>
                  <a:cubicBezTo>
                    <a:pt x="981" y="910"/>
                    <a:pt x="1158" y="572"/>
                    <a:pt x="1085" y="166"/>
                  </a:cubicBezTo>
                  <a:cubicBezTo>
                    <a:pt x="1084" y="157"/>
                    <a:pt x="1080" y="150"/>
                    <a:pt x="1079" y="141"/>
                  </a:cubicBezTo>
                  <a:cubicBezTo>
                    <a:pt x="1067" y="449"/>
                    <a:pt x="909" y="680"/>
                    <a:pt x="670" y="691"/>
                  </a:cubicBezTo>
                  <a:cubicBezTo>
                    <a:pt x="664" y="692"/>
                    <a:pt x="658" y="692"/>
                    <a:pt x="651" y="692"/>
                  </a:cubicBezTo>
                  <a:cubicBezTo>
                    <a:pt x="371" y="692"/>
                    <a:pt x="87" y="39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58"/>
            <p:cNvSpPr/>
            <p:nvPr/>
          </p:nvSpPr>
          <p:spPr>
            <a:xfrm>
              <a:off x="5859975" y="2024425"/>
              <a:ext cx="29600" cy="23350"/>
            </a:xfrm>
            <a:custGeom>
              <a:avLst/>
              <a:gdLst/>
              <a:ahLst/>
              <a:cxnLst/>
              <a:rect l="l" t="t" r="r" b="b"/>
              <a:pathLst>
                <a:path w="1184" h="934" extrusionOk="0">
                  <a:moveTo>
                    <a:pt x="0" y="1"/>
                  </a:moveTo>
                  <a:cubicBezTo>
                    <a:pt x="0" y="70"/>
                    <a:pt x="5" y="141"/>
                    <a:pt x="21" y="217"/>
                  </a:cubicBezTo>
                  <a:cubicBezTo>
                    <a:pt x="107" y="620"/>
                    <a:pt x="406" y="934"/>
                    <a:pt x="696" y="934"/>
                  </a:cubicBezTo>
                  <a:cubicBezTo>
                    <a:pt x="702" y="934"/>
                    <a:pt x="708" y="933"/>
                    <a:pt x="714" y="933"/>
                  </a:cubicBezTo>
                  <a:cubicBezTo>
                    <a:pt x="1010" y="918"/>
                    <a:pt x="1183" y="577"/>
                    <a:pt x="1103" y="168"/>
                  </a:cubicBezTo>
                  <a:cubicBezTo>
                    <a:pt x="1100" y="159"/>
                    <a:pt x="1098" y="151"/>
                    <a:pt x="1095" y="144"/>
                  </a:cubicBezTo>
                  <a:cubicBezTo>
                    <a:pt x="1090" y="453"/>
                    <a:pt x="932" y="686"/>
                    <a:pt x="690" y="698"/>
                  </a:cubicBezTo>
                  <a:lnTo>
                    <a:pt x="690" y="697"/>
                  </a:lnTo>
                  <a:cubicBezTo>
                    <a:pt x="684" y="697"/>
                    <a:pt x="677" y="697"/>
                    <a:pt x="670" y="697"/>
                  </a:cubicBezTo>
                  <a:cubicBezTo>
                    <a:pt x="386" y="697"/>
                    <a:pt x="94" y="39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58"/>
            <p:cNvSpPr/>
            <p:nvPr/>
          </p:nvSpPr>
          <p:spPr>
            <a:xfrm>
              <a:off x="5832200" y="2021525"/>
              <a:ext cx="30275" cy="23625"/>
            </a:xfrm>
            <a:custGeom>
              <a:avLst/>
              <a:gdLst/>
              <a:ahLst/>
              <a:cxnLst/>
              <a:rect l="l" t="t" r="r" b="b"/>
              <a:pathLst>
                <a:path w="1211" h="945" extrusionOk="0">
                  <a:moveTo>
                    <a:pt x="0" y="1"/>
                  </a:moveTo>
                  <a:cubicBezTo>
                    <a:pt x="0" y="71"/>
                    <a:pt x="7" y="144"/>
                    <a:pt x="24" y="221"/>
                  </a:cubicBezTo>
                  <a:cubicBezTo>
                    <a:pt x="119" y="627"/>
                    <a:pt x="427" y="944"/>
                    <a:pt x="720" y="944"/>
                  </a:cubicBezTo>
                  <a:cubicBezTo>
                    <a:pt x="727" y="944"/>
                    <a:pt x="734" y="944"/>
                    <a:pt x="741" y="944"/>
                  </a:cubicBezTo>
                  <a:cubicBezTo>
                    <a:pt x="1040" y="930"/>
                    <a:pt x="1211" y="585"/>
                    <a:pt x="1123" y="172"/>
                  </a:cubicBezTo>
                  <a:cubicBezTo>
                    <a:pt x="1121" y="163"/>
                    <a:pt x="1118" y="155"/>
                    <a:pt x="1115" y="147"/>
                  </a:cubicBezTo>
                  <a:cubicBezTo>
                    <a:pt x="1114" y="460"/>
                    <a:pt x="958" y="695"/>
                    <a:pt x="712" y="706"/>
                  </a:cubicBezTo>
                  <a:cubicBezTo>
                    <a:pt x="705" y="706"/>
                    <a:pt x="699" y="706"/>
                    <a:pt x="693" y="706"/>
                  </a:cubicBezTo>
                  <a:cubicBezTo>
                    <a:pt x="404" y="706"/>
                    <a:pt x="101" y="39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58"/>
            <p:cNvSpPr/>
            <p:nvPr/>
          </p:nvSpPr>
          <p:spPr>
            <a:xfrm>
              <a:off x="5775825" y="2013650"/>
              <a:ext cx="31825" cy="24200"/>
            </a:xfrm>
            <a:custGeom>
              <a:avLst/>
              <a:gdLst/>
              <a:ahLst/>
              <a:cxnLst/>
              <a:rect l="l" t="t" r="r" b="b"/>
              <a:pathLst>
                <a:path w="1273" h="96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2"/>
                    <a:pt x="13" y="146"/>
                    <a:pt x="33" y="224"/>
                  </a:cubicBezTo>
                  <a:cubicBezTo>
                    <a:pt x="144" y="643"/>
                    <a:pt x="474" y="967"/>
                    <a:pt x="780" y="967"/>
                  </a:cubicBezTo>
                  <a:cubicBezTo>
                    <a:pt x="786" y="967"/>
                    <a:pt x="792" y="967"/>
                    <a:pt x="799" y="967"/>
                  </a:cubicBezTo>
                  <a:cubicBezTo>
                    <a:pt x="1107" y="953"/>
                    <a:pt x="1272" y="601"/>
                    <a:pt x="1167" y="178"/>
                  </a:cubicBezTo>
                  <a:cubicBezTo>
                    <a:pt x="1164" y="169"/>
                    <a:pt x="1162" y="160"/>
                    <a:pt x="1159" y="151"/>
                  </a:cubicBezTo>
                  <a:lnTo>
                    <a:pt x="1159" y="151"/>
                  </a:lnTo>
                  <a:cubicBezTo>
                    <a:pt x="1168" y="472"/>
                    <a:pt x="1014" y="712"/>
                    <a:pt x="761" y="723"/>
                  </a:cubicBezTo>
                  <a:cubicBezTo>
                    <a:pt x="755" y="723"/>
                    <a:pt x="748" y="724"/>
                    <a:pt x="742" y="724"/>
                  </a:cubicBezTo>
                  <a:cubicBezTo>
                    <a:pt x="443" y="724"/>
                    <a:pt x="119" y="40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58"/>
            <p:cNvSpPr/>
            <p:nvPr/>
          </p:nvSpPr>
          <p:spPr>
            <a:xfrm>
              <a:off x="5746550" y="2012700"/>
              <a:ext cx="32525" cy="24425"/>
            </a:xfrm>
            <a:custGeom>
              <a:avLst/>
              <a:gdLst/>
              <a:ahLst/>
              <a:cxnLst/>
              <a:rect l="l" t="t" r="r" b="b"/>
              <a:pathLst>
                <a:path w="1301" h="977" extrusionOk="0">
                  <a:moveTo>
                    <a:pt x="0" y="1"/>
                  </a:moveTo>
                  <a:cubicBezTo>
                    <a:pt x="5" y="74"/>
                    <a:pt x="15" y="149"/>
                    <a:pt x="37" y="227"/>
                  </a:cubicBezTo>
                  <a:cubicBezTo>
                    <a:pt x="156" y="649"/>
                    <a:pt x="497" y="976"/>
                    <a:pt x="807" y="976"/>
                  </a:cubicBezTo>
                  <a:cubicBezTo>
                    <a:pt x="813" y="976"/>
                    <a:pt x="820" y="976"/>
                    <a:pt x="826" y="976"/>
                  </a:cubicBezTo>
                  <a:cubicBezTo>
                    <a:pt x="1139" y="961"/>
                    <a:pt x="1301" y="608"/>
                    <a:pt x="1187" y="179"/>
                  </a:cubicBezTo>
                  <a:cubicBezTo>
                    <a:pt x="1185" y="170"/>
                    <a:pt x="1182" y="163"/>
                    <a:pt x="1179" y="154"/>
                  </a:cubicBezTo>
                  <a:lnTo>
                    <a:pt x="1179" y="154"/>
                  </a:lnTo>
                  <a:cubicBezTo>
                    <a:pt x="1193" y="477"/>
                    <a:pt x="1041" y="720"/>
                    <a:pt x="783" y="731"/>
                  </a:cubicBezTo>
                  <a:cubicBezTo>
                    <a:pt x="777" y="731"/>
                    <a:pt x="770" y="731"/>
                    <a:pt x="764" y="731"/>
                  </a:cubicBezTo>
                  <a:cubicBezTo>
                    <a:pt x="461" y="731"/>
                    <a:pt x="127" y="41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58"/>
            <p:cNvSpPr/>
            <p:nvPr/>
          </p:nvSpPr>
          <p:spPr>
            <a:xfrm>
              <a:off x="5716700" y="2009625"/>
              <a:ext cx="33325" cy="24675"/>
            </a:xfrm>
            <a:custGeom>
              <a:avLst/>
              <a:gdLst/>
              <a:ahLst/>
              <a:cxnLst/>
              <a:rect l="l" t="t" r="r" b="b"/>
              <a:pathLst>
                <a:path w="1333" h="987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73"/>
                    <a:pt x="18" y="149"/>
                    <a:pt x="42" y="229"/>
                  </a:cubicBezTo>
                  <a:cubicBezTo>
                    <a:pt x="169" y="655"/>
                    <a:pt x="521" y="986"/>
                    <a:pt x="835" y="986"/>
                  </a:cubicBezTo>
                  <a:cubicBezTo>
                    <a:pt x="842" y="986"/>
                    <a:pt x="849" y="986"/>
                    <a:pt x="856" y="986"/>
                  </a:cubicBezTo>
                  <a:cubicBezTo>
                    <a:pt x="1174" y="972"/>
                    <a:pt x="1332" y="614"/>
                    <a:pt x="1210" y="182"/>
                  </a:cubicBezTo>
                  <a:cubicBezTo>
                    <a:pt x="1208" y="173"/>
                    <a:pt x="1203" y="165"/>
                    <a:pt x="1200" y="156"/>
                  </a:cubicBezTo>
                  <a:lnTo>
                    <a:pt x="1200" y="156"/>
                  </a:lnTo>
                  <a:cubicBezTo>
                    <a:pt x="1220" y="482"/>
                    <a:pt x="1070" y="727"/>
                    <a:pt x="808" y="738"/>
                  </a:cubicBezTo>
                  <a:cubicBezTo>
                    <a:pt x="802" y="739"/>
                    <a:pt x="795" y="739"/>
                    <a:pt x="789" y="739"/>
                  </a:cubicBezTo>
                  <a:cubicBezTo>
                    <a:pt x="481" y="739"/>
                    <a:pt x="135" y="41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58"/>
            <p:cNvSpPr/>
            <p:nvPr/>
          </p:nvSpPr>
          <p:spPr>
            <a:xfrm>
              <a:off x="5995225" y="2090725"/>
              <a:ext cx="24675" cy="21175"/>
            </a:xfrm>
            <a:custGeom>
              <a:avLst/>
              <a:gdLst/>
              <a:ahLst/>
              <a:cxnLst/>
              <a:rect l="l" t="t" r="r" b="b"/>
              <a:pathLst>
                <a:path w="987" h="847" extrusionOk="0">
                  <a:moveTo>
                    <a:pt x="18" y="1"/>
                  </a:moveTo>
                  <a:cubicBezTo>
                    <a:pt x="8" y="62"/>
                    <a:pt x="0" y="125"/>
                    <a:pt x="4" y="193"/>
                  </a:cubicBezTo>
                  <a:cubicBezTo>
                    <a:pt x="20" y="557"/>
                    <a:pt x="246" y="846"/>
                    <a:pt x="510" y="846"/>
                  </a:cubicBezTo>
                  <a:cubicBezTo>
                    <a:pt x="512" y="846"/>
                    <a:pt x="514" y="846"/>
                    <a:pt x="517" y="846"/>
                  </a:cubicBezTo>
                  <a:cubicBezTo>
                    <a:pt x="782" y="841"/>
                    <a:pt x="987" y="545"/>
                    <a:pt x="977" y="180"/>
                  </a:cubicBezTo>
                  <a:cubicBezTo>
                    <a:pt x="977" y="173"/>
                    <a:pt x="974" y="165"/>
                    <a:pt x="974" y="158"/>
                  </a:cubicBezTo>
                  <a:cubicBezTo>
                    <a:pt x="923" y="432"/>
                    <a:pt x="747" y="633"/>
                    <a:pt x="529" y="637"/>
                  </a:cubicBezTo>
                  <a:cubicBezTo>
                    <a:pt x="527" y="637"/>
                    <a:pt x="525" y="637"/>
                    <a:pt x="522" y="637"/>
                  </a:cubicBezTo>
                  <a:cubicBezTo>
                    <a:pt x="264" y="637"/>
                    <a:pt x="43" y="357"/>
                    <a:pt x="1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58"/>
            <p:cNvSpPr/>
            <p:nvPr/>
          </p:nvSpPr>
          <p:spPr>
            <a:xfrm>
              <a:off x="5970550" y="2089225"/>
              <a:ext cx="25225" cy="21350"/>
            </a:xfrm>
            <a:custGeom>
              <a:avLst/>
              <a:gdLst/>
              <a:ahLst/>
              <a:cxnLst/>
              <a:rect l="l" t="t" r="r" b="b"/>
              <a:pathLst>
                <a:path w="1009" h="854" extrusionOk="0">
                  <a:moveTo>
                    <a:pt x="15" y="0"/>
                  </a:moveTo>
                  <a:cubicBezTo>
                    <a:pt x="5" y="62"/>
                    <a:pt x="0" y="126"/>
                    <a:pt x="4" y="194"/>
                  </a:cubicBezTo>
                  <a:cubicBezTo>
                    <a:pt x="27" y="561"/>
                    <a:pt x="260" y="854"/>
                    <a:pt x="528" y="854"/>
                  </a:cubicBezTo>
                  <a:cubicBezTo>
                    <a:pt x="530" y="854"/>
                    <a:pt x="532" y="854"/>
                    <a:pt x="535" y="854"/>
                  </a:cubicBezTo>
                  <a:cubicBezTo>
                    <a:pt x="804" y="849"/>
                    <a:pt x="1008" y="549"/>
                    <a:pt x="992" y="181"/>
                  </a:cubicBezTo>
                  <a:cubicBezTo>
                    <a:pt x="991" y="174"/>
                    <a:pt x="990" y="166"/>
                    <a:pt x="988" y="160"/>
                  </a:cubicBezTo>
                  <a:cubicBezTo>
                    <a:pt x="941" y="435"/>
                    <a:pt x="766" y="639"/>
                    <a:pt x="545" y="642"/>
                  </a:cubicBezTo>
                  <a:cubicBezTo>
                    <a:pt x="543" y="643"/>
                    <a:pt x="541" y="643"/>
                    <a:pt x="539" y="643"/>
                  </a:cubicBezTo>
                  <a:cubicBezTo>
                    <a:pt x="276" y="643"/>
                    <a:pt x="45" y="3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58"/>
            <p:cNvSpPr/>
            <p:nvPr/>
          </p:nvSpPr>
          <p:spPr>
            <a:xfrm>
              <a:off x="5945775" y="2085850"/>
              <a:ext cx="25800" cy="21625"/>
            </a:xfrm>
            <a:custGeom>
              <a:avLst/>
              <a:gdLst/>
              <a:ahLst/>
              <a:cxnLst/>
              <a:rect l="l" t="t" r="r" b="b"/>
              <a:pathLst>
                <a:path w="1032" h="865" extrusionOk="0">
                  <a:moveTo>
                    <a:pt x="15" y="1"/>
                  </a:moveTo>
                  <a:cubicBezTo>
                    <a:pt x="6" y="64"/>
                    <a:pt x="1" y="129"/>
                    <a:pt x="6" y="197"/>
                  </a:cubicBezTo>
                  <a:cubicBezTo>
                    <a:pt x="35" y="568"/>
                    <a:pt x="277" y="864"/>
                    <a:pt x="548" y="864"/>
                  </a:cubicBezTo>
                  <a:cubicBezTo>
                    <a:pt x="551" y="864"/>
                    <a:pt x="553" y="864"/>
                    <a:pt x="555" y="864"/>
                  </a:cubicBezTo>
                  <a:cubicBezTo>
                    <a:pt x="829" y="859"/>
                    <a:pt x="1032" y="558"/>
                    <a:pt x="1009" y="185"/>
                  </a:cubicBezTo>
                  <a:cubicBezTo>
                    <a:pt x="1009" y="177"/>
                    <a:pt x="1006" y="170"/>
                    <a:pt x="1006" y="163"/>
                  </a:cubicBezTo>
                  <a:cubicBezTo>
                    <a:pt x="961" y="442"/>
                    <a:pt x="786" y="647"/>
                    <a:pt x="563" y="651"/>
                  </a:cubicBezTo>
                  <a:cubicBezTo>
                    <a:pt x="561" y="651"/>
                    <a:pt x="559" y="651"/>
                    <a:pt x="558" y="651"/>
                  </a:cubicBezTo>
                  <a:cubicBezTo>
                    <a:pt x="289" y="651"/>
                    <a:pt x="51" y="36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58"/>
            <p:cNvSpPr/>
            <p:nvPr/>
          </p:nvSpPr>
          <p:spPr>
            <a:xfrm>
              <a:off x="5892875" y="2081925"/>
              <a:ext cx="26975" cy="22050"/>
            </a:xfrm>
            <a:custGeom>
              <a:avLst/>
              <a:gdLst/>
              <a:ahLst/>
              <a:cxnLst/>
              <a:rect l="l" t="t" r="r" b="b"/>
              <a:pathLst>
                <a:path w="1079" h="882" extrusionOk="0">
                  <a:moveTo>
                    <a:pt x="10" y="1"/>
                  </a:moveTo>
                  <a:cubicBezTo>
                    <a:pt x="3" y="65"/>
                    <a:pt x="0" y="131"/>
                    <a:pt x="8" y="200"/>
                  </a:cubicBezTo>
                  <a:cubicBezTo>
                    <a:pt x="50" y="581"/>
                    <a:pt x="310" y="882"/>
                    <a:pt x="590" y="882"/>
                  </a:cubicBezTo>
                  <a:cubicBezTo>
                    <a:pt x="593" y="882"/>
                    <a:pt x="595" y="882"/>
                    <a:pt x="597" y="882"/>
                  </a:cubicBezTo>
                  <a:cubicBezTo>
                    <a:pt x="879" y="878"/>
                    <a:pt x="1079" y="570"/>
                    <a:pt x="1044" y="190"/>
                  </a:cubicBezTo>
                  <a:cubicBezTo>
                    <a:pt x="1042" y="183"/>
                    <a:pt x="1040" y="175"/>
                    <a:pt x="1039" y="168"/>
                  </a:cubicBezTo>
                  <a:cubicBezTo>
                    <a:pt x="1002" y="452"/>
                    <a:pt x="829" y="662"/>
                    <a:pt x="597" y="664"/>
                  </a:cubicBezTo>
                  <a:cubicBezTo>
                    <a:pt x="596" y="664"/>
                    <a:pt x="594" y="664"/>
                    <a:pt x="592" y="664"/>
                  </a:cubicBezTo>
                  <a:cubicBezTo>
                    <a:pt x="316" y="664"/>
                    <a:pt x="60" y="373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58"/>
            <p:cNvSpPr/>
            <p:nvPr/>
          </p:nvSpPr>
          <p:spPr>
            <a:xfrm>
              <a:off x="5866500" y="2080325"/>
              <a:ext cx="27550" cy="22250"/>
            </a:xfrm>
            <a:custGeom>
              <a:avLst/>
              <a:gdLst/>
              <a:ahLst/>
              <a:cxnLst/>
              <a:rect l="l" t="t" r="r" b="b"/>
              <a:pathLst>
                <a:path w="1102" h="890" extrusionOk="0">
                  <a:moveTo>
                    <a:pt x="8" y="1"/>
                  </a:moveTo>
                  <a:lnTo>
                    <a:pt x="8" y="1"/>
                  </a:lnTo>
                  <a:cubicBezTo>
                    <a:pt x="2" y="65"/>
                    <a:pt x="1" y="131"/>
                    <a:pt x="10" y="202"/>
                  </a:cubicBezTo>
                  <a:cubicBezTo>
                    <a:pt x="58" y="585"/>
                    <a:pt x="328" y="889"/>
                    <a:pt x="613" y="889"/>
                  </a:cubicBezTo>
                  <a:cubicBezTo>
                    <a:pt x="614" y="889"/>
                    <a:pt x="616" y="889"/>
                    <a:pt x="618" y="889"/>
                  </a:cubicBezTo>
                  <a:cubicBezTo>
                    <a:pt x="905" y="884"/>
                    <a:pt x="1102" y="574"/>
                    <a:pt x="1059" y="192"/>
                  </a:cubicBezTo>
                  <a:cubicBezTo>
                    <a:pt x="1059" y="183"/>
                    <a:pt x="1057" y="176"/>
                    <a:pt x="1055" y="168"/>
                  </a:cubicBezTo>
                  <a:cubicBezTo>
                    <a:pt x="1023" y="456"/>
                    <a:pt x="850" y="667"/>
                    <a:pt x="615" y="669"/>
                  </a:cubicBezTo>
                  <a:lnTo>
                    <a:pt x="614" y="669"/>
                  </a:lnTo>
                  <a:cubicBezTo>
                    <a:pt x="612" y="669"/>
                    <a:pt x="611" y="669"/>
                    <a:pt x="609" y="669"/>
                  </a:cubicBezTo>
                  <a:cubicBezTo>
                    <a:pt x="329" y="669"/>
                    <a:pt x="65" y="375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58"/>
            <p:cNvSpPr/>
            <p:nvPr/>
          </p:nvSpPr>
          <p:spPr>
            <a:xfrm>
              <a:off x="5839900" y="2076775"/>
              <a:ext cx="28200" cy="22500"/>
            </a:xfrm>
            <a:custGeom>
              <a:avLst/>
              <a:gdLst/>
              <a:ahLst/>
              <a:cxnLst/>
              <a:rect l="l" t="t" r="r" b="b"/>
              <a:pathLst>
                <a:path w="1128" h="900" extrusionOk="0">
                  <a:moveTo>
                    <a:pt x="7" y="0"/>
                  </a:moveTo>
                  <a:lnTo>
                    <a:pt x="7" y="0"/>
                  </a:lnTo>
                  <a:cubicBezTo>
                    <a:pt x="2" y="65"/>
                    <a:pt x="0" y="132"/>
                    <a:pt x="10" y="204"/>
                  </a:cubicBezTo>
                  <a:cubicBezTo>
                    <a:pt x="67" y="591"/>
                    <a:pt x="345" y="899"/>
                    <a:pt x="636" y="899"/>
                  </a:cubicBezTo>
                  <a:cubicBezTo>
                    <a:pt x="638" y="899"/>
                    <a:pt x="640" y="899"/>
                    <a:pt x="641" y="899"/>
                  </a:cubicBezTo>
                  <a:cubicBezTo>
                    <a:pt x="932" y="895"/>
                    <a:pt x="1128" y="581"/>
                    <a:pt x="1079" y="194"/>
                  </a:cubicBezTo>
                  <a:cubicBezTo>
                    <a:pt x="1077" y="187"/>
                    <a:pt x="1075" y="179"/>
                    <a:pt x="1074" y="170"/>
                  </a:cubicBezTo>
                  <a:cubicBezTo>
                    <a:pt x="1045" y="461"/>
                    <a:pt x="873" y="674"/>
                    <a:pt x="634" y="678"/>
                  </a:cubicBezTo>
                  <a:cubicBezTo>
                    <a:pt x="633" y="678"/>
                    <a:pt x="631" y="678"/>
                    <a:pt x="630" y="678"/>
                  </a:cubicBezTo>
                  <a:cubicBezTo>
                    <a:pt x="345" y="678"/>
                    <a:pt x="70" y="38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58"/>
            <p:cNvSpPr/>
            <p:nvPr/>
          </p:nvSpPr>
          <p:spPr>
            <a:xfrm>
              <a:off x="5784175" y="2074675"/>
              <a:ext cx="29500" cy="22925"/>
            </a:xfrm>
            <a:custGeom>
              <a:avLst/>
              <a:gdLst/>
              <a:ahLst/>
              <a:cxnLst/>
              <a:rect l="l" t="t" r="r" b="b"/>
              <a:pathLst>
                <a:path w="1180" h="917" extrusionOk="0">
                  <a:moveTo>
                    <a:pt x="5" y="0"/>
                  </a:moveTo>
                  <a:lnTo>
                    <a:pt x="5" y="0"/>
                  </a:lnTo>
                  <a:cubicBezTo>
                    <a:pt x="1" y="67"/>
                    <a:pt x="3" y="136"/>
                    <a:pt x="16" y="209"/>
                  </a:cubicBezTo>
                  <a:cubicBezTo>
                    <a:pt x="86" y="603"/>
                    <a:pt x="384" y="917"/>
                    <a:pt x="684" y="917"/>
                  </a:cubicBezTo>
                  <a:cubicBezTo>
                    <a:pt x="686" y="917"/>
                    <a:pt x="688" y="917"/>
                    <a:pt x="690" y="917"/>
                  </a:cubicBezTo>
                  <a:cubicBezTo>
                    <a:pt x="989" y="913"/>
                    <a:pt x="1180" y="594"/>
                    <a:pt x="1117" y="199"/>
                  </a:cubicBezTo>
                  <a:cubicBezTo>
                    <a:pt x="1114" y="191"/>
                    <a:pt x="1112" y="184"/>
                    <a:pt x="1111" y="175"/>
                  </a:cubicBezTo>
                  <a:cubicBezTo>
                    <a:pt x="1091" y="470"/>
                    <a:pt x="921" y="688"/>
                    <a:pt x="675" y="690"/>
                  </a:cubicBezTo>
                  <a:cubicBezTo>
                    <a:pt x="673" y="690"/>
                    <a:pt x="671" y="690"/>
                    <a:pt x="669" y="690"/>
                  </a:cubicBezTo>
                  <a:cubicBezTo>
                    <a:pt x="376" y="690"/>
                    <a:pt x="83" y="386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58"/>
            <p:cNvSpPr/>
            <p:nvPr/>
          </p:nvSpPr>
          <p:spPr>
            <a:xfrm>
              <a:off x="5755925" y="2072950"/>
              <a:ext cx="30200" cy="23100"/>
            </a:xfrm>
            <a:custGeom>
              <a:avLst/>
              <a:gdLst/>
              <a:ahLst/>
              <a:cxnLst/>
              <a:rect l="l" t="t" r="r" b="b"/>
              <a:pathLst>
                <a:path w="1208" h="924" extrusionOk="0">
                  <a:moveTo>
                    <a:pt x="3" y="0"/>
                  </a:moveTo>
                  <a:cubicBezTo>
                    <a:pt x="1" y="67"/>
                    <a:pt x="5" y="137"/>
                    <a:pt x="18" y="210"/>
                  </a:cubicBezTo>
                  <a:cubicBezTo>
                    <a:pt x="97" y="607"/>
                    <a:pt x="406" y="924"/>
                    <a:pt x="709" y="924"/>
                  </a:cubicBezTo>
                  <a:cubicBezTo>
                    <a:pt x="711" y="924"/>
                    <a:pt x="713" y="924"/>
                    <a:pt x="715" y="924"/>
                  </a:cubicBezTo>
                  <a:cubicBezTo>
                    <a:pt x="1019" y="920"/>
                    <a:pt x="1207" y="598"/>
                    <a:pt x="1137" y="201"/>
                  </a:cubicBezTo>
                  <a:cubicBezTo>
                    <a:pt x="1135" y="192"/>
                    <a:pt x="1132" y="185"/>
                    <a:pt x="1131" y="176"/>
                  </a:cubicBezTo>
                  <a:cubicBezTo>
                    <a:pt x="1116" y="475"/>
                    <a:pt x="946" y="694"/>
                    <a:pt x="696" y="696"/>
                  </a:cubicBezTo>
                  <a:cubicBezTo>
                    <a:pt x="694" y="696"/>
                    <a:pt x="692" y="697"/>
                    <a:pt x="690" y="697"/>
                  </a:cubicBezTo>
                  <a:cubicBezTo>
                    <a:pt x="392" y="697"/>
                    <a:pt x="90" y="39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58"/>
            <p:cNvSpPr/>
            <p:nvPr/>
          </p:nvSpPr>
          <p:spPr>
            <a:xfrm>
              <a:off x="5727350" y="2069175"/>
              <a:ext cx="30900" cy="23425"/>
            </a:xfrm>
            <a:custGeom>
              <a:avLst/>
              <a:gdLst/>
              <a:ahLst/>
              <a:cxnLst/>
              <a:rect l="l" t="t" r="r" b="b"/>
              <a:pathLst>
                <a:path w="1236" h="937" extrusionOk="0">
                  <a:moveTo>
                    <a:pt x="1" y="0"/>
                  </a:moveTo>
                  <a:cubicBezTo>
                    <a:pt x="0" y="68"/>
                    <a:pt x="4" y="139"/>
                    <a:pt x="20" y="213"/>
                  </a:cubicBezTo>
                  <a:cubicBezTo>
                    <a:pt x="106" y="616"/>
                    <a:pt x="425" y="937"/>
                    <a:pt x="734" y="937"/>
                  </a:cubicBezTo>
                  <a:cubicBezTo>
                    <a:pt x="736" y="937"/>
                    <a:pt x="737" y="937"/>
                    <a:pt x="739" y="937"/>
                  </a:cubicBezTo>
                  <a:cubicBezTo>
                    <a:pt x="1048" y="933"/>
                    <a:pt x="1236" y="607"/>
                    <a:pt x="1156" y="205"/>
                  </a:cubicBezTo>
                  <a:cubicBezTo>
                    <a:pt x="1155" y="196"/>
                    <a:pt x="1151" y="189"/>
                    <a:pt x="1150" y="180"/>
                  </a:cubicBezTo>
                  <a:cubicBezTo>
                    <a:pt x="1140" y="482"/>
                    <a:pt x="970" y="703"/>
                    <a:pt x="717" y="705"/>
                  </a:cubicBezTo>
                  <a:lnTo>
                    <a:pt x="717" y="707"/>
                  </a:lnTo>
                  <a:cubicBezTo>
                    <a:pt x="715" y="707"/>
                    <a:pt x="714" y="707"/>
                    <a:pt x="713" y="707"/>
                  </a:cubicBezTo>
                  <a:cubicBezTo>
                    <a:pt x="409" y="707"/>
                    <a:pt x="95" y="39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58"/>
            <p:cNvSpPr/>
            <p:nvPr/>
          </p:nvSpPr>
          <p:spPr>
            <a:xfrm>
              <a:off x="6009325" y="1928800"/>
              <a:ext cx="26650" cy="27850"/>
            </a:xfrm>
            <a:custGeom>
              <a:avLst/>
              <a:gdLst/>
              <a:ahLst/>
              <a:cxnLst/>
              <a:rect l="l" t="t" r="r" b="b"/>
              <a:pathLst>
                <a:path w="1066" h="1114" extrusionOk="0">
                  <a:moveTo>
                    <a:pt x="20" y="1"/>
                  </a:moveTo>
                  <a:cubicBezTo>
                    <a:pt x="8" y="75"/>
                    <a:pt x="0" y="150"/>
                    <a:pt x="4" y="232"/>
                  </a:cubicBezTo>
                  <a:cubicBezTo>
                    <a:pt x="18" y="682"/>
                    <a:pt x="264" y="1072"/>
                    <a:pt x="552" y="1111"/>
                  </a:cubicBezTo>
                  <a:cubicBezTo>
                    <a:pt x="567" y="1113"/>
                    <a:pt x="582" y="1114"/>
                    <a:pt x="597" y="1114"/>
                  </a:cubicBezTo>
                  <a:cubicBezTo>
                    <a:pt x="863" y="1114"/>
                    <a:pt x="1066" y="799"/>
                    <a:pt x="1059" y="379"/>
                  </a:cubicBezTo>
                  <a:cubicBezTo>
                    <a:pt x="1059" y="369"/>
                    <a:pt x="1056" y="362"/>
                    <a:pt x="1056" y="352"/>
                  </a:cubicBezTo>
                  <a:cubicBezTo>
                    <a:pt x="1001" y="655"/>
                    <a:pt x="829" y="862"/>
                    <a:pt x="614" y="862"/>
                  </a:cubicBezTo>
                  <a:cubicBezTo>
                    <a:pt x="599" y="862"/>
                    <a:pt x="584" y="861"/>
                    <a:pt x="568" y="859"/>
                  </a:cubicBezTo>
                  <a:lnTo>
                    <a:pt x="570" y="859"/>
                  </a:lnTo>
                  <a:cubicBezTo>
                    <a:pt x="286" y="822"/>
                    <a:pt x="44" y="442"/>
                    <a:pt x="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58"/>
            <p:cNvSpPr/>
            <p:nvPr/>
          </p:nvSpPr>
          <p:spPr>
            <a:xfrm>
              <a:off x="5982450" y="1922850"/>
              <a:ext cx="27350" cy="28225"/>
            </a:xfrm>
            <a:custGeom>
              <a:avLst/>
              <a:gdLst/>
              <a:ahLst/>
              <a:cxnLst/>
              <a:rect l="l" t="t" r="r" b="b"/>
              <a:pathLst>
                <a:path w="1094" h="1129" extrusionOk="0">
                  <a:moveTo>
                    <a:pt x="18" y="0"/>
                  </a:moveTo>
                  <a:cubicBezTo>
                    <a:pt x="8" y="74"/>
                    <a:pt x="1" y="151"/>
                    <a:pt x="4" y="234"/>
                  </a:cubicBezTo>
                  <a:cubicBezTo>
                    <a:pt x="26" y="689"/>
                    <a:pt x="284" y="1086"/>
                    <a:pt x="578" y="1125"/>
                  </a:cubicBezTo>
                  <a:cubicBezTo>
                    <a:pt x="593" y="1127"/>
                    <a:pt x="609" y="1128"/>
                    <a:pt x="624" y="1128"/>
                  </a:cubicBezTo>
                  <a:cubicBezTo>
                    <a:pt x="893" y="1128"/>
                    <a:pt x="1093" y="810"/>
                    <a:pt x="1080" y="385"/>
                  </a:cubicBezTo>
                  <a:cubicBezTo>
                    <a:pt x="1080" y="375"/>
                    <a:pt x="1078" y="366"/>
                    <a:pt x="1078" y="357"/>
                  </a:cubicBezTo>
                  <a:cubicBezTo>
                    <a:pt x="1026" y="662"/>
                    <a:pt x="855" y="873"/>
                    <a:pt x="637" y="873"/>
                  </a:cubicBezTo>
                  <a:cubicBezTo>
                    <a:pt x="622" y="873"/>
                    <a:pt x="606" y="872"/>
                    <a:pt x="590" y="870"/>
                  </a:cubicBezTo>
                  <a:cubicBezTo>
                    <a:pt x="301" y="831"/>
                    <a:pt x="50" y="446"/>
                    <a:pt x="1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58"/>
            <p:cNvSpPr/>
            <p:nvPr/>
          </p:nvSpPr>
          <p:spPr>
            <a:xfrm>
              <a:off x="5955400" y="1914550"/>
              <a:ext cx="28100" cy="28700"/>
            </a:xfrm>
            <a:custGeom>
              <a:avLst/>
              <a:gdLst/>
              <a:ahLst/>
              <a:cxnLst/>
              <a:rect l="l" t="t" r="r" b="b"/>
              <a:pathLst>
                <a:path w="1124" h="1148" extrusionOk="0">
                  <a:moveTo>
                    <a:pt x="17" y="0"/>
                  </a:moveTo>
                  <a:cubicBezTo>
                    <a:pt x="6" y="74"/>
                    <a:pt x="1" y="154"/>
                    <a:pt x="6" y="238"/>
                  </a:cubicBezTo>
                  <a:cubicBezTo>
                    <a:pt x="34" y="700"/>
                    <a:pt x="302" y="1104"/>
                    <a:pt x="603" y="1144"/>
                  </a:cubicBezTo>
                  <a:cubicBezTo>
                    <a:pt x="619" y="1146"/>
                    <a:pt x="635" y="1147"/>
                    <a:pt x="651" y="1147"/>
                  </a:cubicBezTo>
                  <a:cubicBezTo>
                    <a:pt x="924" y="1147"/>
                    <a:pt x="1123" y="825"/>
                    <a:pt x="1103" y="392"/>
                  </a:cubicBezTo>
                  <a:cubicBezTo>
                    <a:pt x="1103" y="384"/>
                    <a:pt x="1100" y="375"/>
                    <a:pt x="1100" y="365"/>
                  </a:cubicBezTo>
                  <a:cubicBezTo>
                    <a:pt x="1052" y="675"/>
                    <a:pt x="882" y="888"/>
                    <a:pt x="660" y="888"/>
                  </a:cubicBezTo>
                  <a:cubicBezTo>
                    <a:pt x="644" y="888"/>
                    <a:pt x="628" y="887"/>
                    <a:pt x="611" y="885"/>
                  </a:cubicBezTo>
                  <a:cubicBezTo>
                    <a:pt x="316" y="845"/>
                    <a:pt x="55" y="454"/>
                    <a:pt x="1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58"/>
            <p:cNvSpPr/>
            <p:nvPr/>
          </p:nvSpPr>
          <p:spPr>
            <a:xfrm>
              <a:off x="5904975" y="1897225"/>
              <a:ext cx="30650" cy="27250"/>
            </a:xfrm>
            <a:custGeom>
              <a:avLst/>
              <a:gdLst/>
              <a:ahLst/>
              <a:cxnLst/>
              <a:rect l="l" t="t" r="r" b="b"/>
              <a:pathLst>
                <a:path w="1226" h="1090" extrusionOk="0">
                  <a:moveTo>
                    <a:pt x="2" y="1"/>
                  </a:moveTo>
                  <a:lnTo>
                    <a:pt x="2" y="1"/>
                  </a:lnTo>
                  <a:cubicBezTo>
                    <a:pt x="0" y="80"/>
                    <a:pt x="3" y="163"/>
                    <a:pt x="18" y="248"/>
                  </a:cubicBezTo>
                  <a:cubicBezTo>
                    <a:pt x="98" y="718"/>
                    <a:pt x="410" y="1089"/>
                    <a:pt x="718" y="1089"/>
                  </a:cubicBezTo>
                  <a:cubicBezTo>
                    <a:pt x="720" y="1089"/>
                    <a:pt x="723" y="1089"/>
                    <a:pt x="725" y="1089"/>
                  </a:cubicBezTo>
                  <a:cubicBezTo>
                    <a:pt x="1033" y="1083"/>
                    <a:pt x="1226" y="702"/>
                    <a:pt x="1153" y="232"/>
                  </a:cubicBezTo>
                  <a:cubicBezTo>
                    <a:pt x="1152" y="222"/>
                    <a:pt x="1149" y="213"/>
                    <a:pt x="1147" y="203"/>
                  </a:cubicBezTo>
                  <a:cubicBezTo>
                    <a:pt x="1131" y="556"/>
                    <a:pt x="959" y="815"/>
                    <a:pt x="705" y="820"/>
                  </a:cubicBezTo>
                  <a:cubicBezTo>
                    <a:pt x="703" y="820"/>
                    <a:pt x="700" y="820"/>
                    <a:pt x="698" y="820"/>
                  </a:cubicBezTo>
                  <a:cubicBezTo>
                    <a:pt x="396" y="820"/>
                    <a:pt x="90" y="460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58"/>
            <p:cNvSpPr/>
            <p:nvPr/>
          </p:nvSpPr>
          <p:spPr>
            <a:xfrm>
              <a:off x="5875775" y="1895300"/>
              <a:ext cx="31425" cy="27500"/>
            </a:xfrm>
            <a:custGeom>
              <a:avLst/>
              <a:gdLst/>
              <a:ahLst/>
              <a:cxnLst/>
              <a:rect l="l" t="t" r="r" b="b"/>
              <a:pathLst>
                <a:path w="1257" h="1100" extrusionOk="0">
                  <a:moveTo>
                    <a:pt x="2" y="1"/>
                  </a:moveTo>
                  <a:cubicBezTo>
                    <a:pt x="1" y="81"/>
                    <a:pt x="6" y="164"/>
                    <a:pt x="22" y="251"/>
                  </a:cubicBezTo>
                  <a:cubicBezTo>
                    <a:pt x="110" y="725"/>
                    <a:pt x="434" y="1100"/>
                    <a:pt x="746" y="1100"/>
                  </a:cubicBezTo>
                  <a:cubicBezTo>
                    <a:pt x="748" y="1100"/>
                    <a:pt x="751" y="1100"/>
                    <a:pt x="753" y="1100"/>
                  </a:cubicBezTo>
                  <a:cubicBezTo>
                    <a:pt x="1068" y="1093"/>
                    <a:pt x="1256" y="709"/>
                    <a:pt x="1175" y="234"/>
                  </a:cubicBezTo>
                  <a:cubicBezTo>
                    <a:pt x="1173" y="225"/>
                    <a:pt x="1170" y="215"/>
                    <a:pt x="1168" y="206"/>
                  </a:cubicBezTo>
                  <a:cubicBezTo>
                    <a:pt x="1158" y="562"/>
                    <a:pt x="987" y="823"/>
                    <a:pt x="730" y="828"/>
                  </a:cubicBezTo>
                  <a:cubicBezTo>
                    <a:pt x="727" y="828"/>
                    <a:pt x="724" y="828"/>
                    <a:pt x="722" y="828"/>
                  </a:cubicBezTo>
                  <a:cubicBezTo>
                    <a:pt x="415" y="828"/>
                    <a:pt x="99" y="465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58"/>
            <p:cNvSpPr/>
            <p:nvPr/>
          </p:nvSpPr>
          <p:spPr>
            <a:xfrm>
              <a:off x="5846175" y="1891000"/>
              <a:ext cx="32200" cy="27800"/>
            </a:xfrm>
            <a:custGeom>
              <a:avLst/>
              <a:gdLst/>
              <a:ahLst/>
              <a:cxnLst/>
              <a:rect l="l" t="t" r="r" b="b"/>
              <a:pathLst>
                <a:path w="1288" h="1112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81"/>
                    <a:pt x="7" y="165"/>
                    <a:pt x="26" y="253"/>
                  </a:cubicBezTo>
                  <a:cubicBezTo>
                    <a:pt x="123" y="732"/>
                    <a:pt x="458" y="1112"/>
                    <a:pt x="776" y="1112"/>
                  </a:cubicBezTo>
                  <a:cubicBezTo>
                    <a:pt x="778" y="1112"/>
                    <a:pt x="781" y="1112"/>
                    <a:pt x="784" y="1112"/>
                  </a:cubicBezTo>
                  <a:cubicBezTo>
                    <a:pt x="1102" y="1106"/>
                    <a:pt x="1288" y="717"/>
                    <a:pt x="1197" y="237"/>
                  </a:cubicBezTo>
                  <a:cubicBezTo>
                    <a:pt x="1196" y="227"/>
                    <a:pt x="1192" y="218"/>
                    <a:pt x="1190" y="208"/>
                  </a:cubicBezTo>
                  <a:cubicBezTo>
                    <a:pt x="1186" y="569"/>
                    <a:pt x="1016" y="833"/>
                    <a:pt x="755" y="838"/>
                  </a:cubicBezTo>
                  <a:cubicBezTo>
                    <a:pt x="753" y="838"/>
                    <a:pt x="751" y="838"/>
                    <a:pt x="748" y="838"/>
                  </a:cubicBezTo>
                  <a:cubicBezTo>
                    <a:pt x="436" y="838"/>
                    <a:pt x="108" y="47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58"/>
            <p:cNvSpPr/>
            <p:nvPr/>
          </p:nvSpPr>
          <p:spPr>
            <a:xfrm>
              <a:off x="5793300" y="1894675"/>
              <a:ext cx="33425" cy="28075"/>
            </a:xfrm>
            <a:custGeom>
              <a:avLst/>
              <a:gdLst/>
              <a:ahLst/>
              <a:cxnLst/>
              <a:rect l="l" t="t" r="r" b="b"/>
              <a:pathLst>
                <a:path w="1337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83"/>
                    <a:pt x="10" y="168"/>
                    <a:pt x="32" y="256"/>
                  </a:cubicBezTo>
                  <a:cubicBezTo>
                    <a:pt x="146" y="740"/>
                    <a:pt x="500" y="1122"/>
                    <a:pt x="824" y="1122"/>
                  </a:cubicBezTo>
                  <a:cubicBezTo>
                    <a:pt x="827" y="1122"/>
                    <a:pt x="830" y="1122"/>
                    <a:pt x="832" y="1122"/>
                  </a:cubicBezTo>
                  <a:cubicBezTo>
                    <a:pt x="1158" y="1116"/>
                    <a:pt x="1336" y="724"/>
                    <a:pt x="1231" y="240"/>
                  </a:cubicBezTo>
                  <a:cubicBezTo>
                    <a:pt x="1230" y="230"/>
                    <a:pt x="1226" y="220"/>
                    <a:pt x="1223" y="210"/>
                  </a:cubicBezTo>
                  <a:lnTo>
                    <a:pt x="1223" y="210"/>
                  </a:lnTo>
                  <a:cubicBezTo>
                    <a:pt x="1228" y="573"/>
                    <a:pt x="1064" y="840"/>
                    <a:pt x="795" y="845"/>
                  </a:cubicBezTo>
                  <a:cubicBezTo>
                    <a:pt x="793" y="846"/>
                    <a:pt x="790" y="846"/>
                    <a:pt x="788" y="846"/>
                  </a:cubicBezTo>
                  <a:cubicBezTo>
                    <a:pt x="468" y="846"/>
                    <a:pt x="123" y="47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58"/>
            <p:cNvSpPr/>
            <p:nvPr/>
          </p:nvSpPr>
          <p:spPr>
            <a:xfrm>
              <a:off x="5762275" y="1892675"/>
              <a:ext cx="34275" cy="28325"/>
            </a:xfrm>
            <a:custGeom>
              <a:avLst/>
              <a:gdLst/>
              <a:ahLst/>
              <a:cxnLst/>
              <a:rect l="l" t="t" r="r" b="b"/>
              <a:pathLst>
                <a:path w="1371" h="1133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83"/>
                    <a:pt x="15" y="169"/>
                    <a:pt x="37" y="259"/>
                  </a:cubicBezTo>
                  <a:cubicBezTo>
                    <a:pt x="162" y="747"/>
                    <a:pt x="527" y="1133"/>
                    <a:pt x="858" y="1133"/>
                  </a:cubicBezTo>
                  <a:cubicBezTo>
                    <a:pt x="860" y="1133"/>
                    <a:pt x="863" y="1133"/>
                    <a:pt x="866" y="1133"/>
                  </a:cubicBezTo>
                  <a:cubicBezTo>
                    <a:pt x="1196" y="1127"/>
                    <a:pt x="1371" y="731"/>
                    <a:pt x="1255" y="242"/>
                  </a:cubicBezTo>
                  <a:cubicBezTo>
                    <a:pt x="1254" y="232"/>
                    <a:pt x="1249" y="223"/>
                    <a:pt x="1246" y="213"/>
                  </a:cubicBezTo>
                  <a:lnTo>
                    <a:pt x="1246" y="213"/>
                  </a:lnTo>
                  <a:cubicBezTo>
                    <a:pt x="1259" y="579"/>
                    <a:pt x="1096" y="849"/>
                    <a:pt x="823" y="854"/>
                  </a:cubicBezTo>
                  <a:cubicBezTo>
                    <a:pt x="821" y="854"/>
                    <a:pt x="818" y="854"/>
                    <a:pt x="816" y="854"/>
                  </a:cubicBezTo>
                  <a:cubicBezTo>
                    <a:pt x="491" y="854"/>
                    <a:pt x="133" y="48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58"/>
            <p:cNvSpPr/>
            <p:nvPr/>
          </p:nvSpPr>
          <p:spPr>
            <a:xfrm>
              <a:off x="5730675" y="1888200"/>
              <a:ext cx="35175" cy="28700"/>
            </a:xfrm>
            <a:custGeom>
              <a:avLst/>
              <a:gdLst/>
              <a:ahLst/>
              <a:cxnLst/>
              <a:rect l="l" t="t" r="r" b="b"/>
              <a:pathLst>
                <a:path w="1407" h="1148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84"/>
                    <a:pt x="17" y="171"/>
                    <a:pt x="42" y="262"/>
                  </a:cubicBezTo>
                  <a:cubicBezTo>
                    <a:pt x="177" y="756"/>
                    <a:pt x="555" y="1147"/>
                    <a:pt x="891" y="1147"/>
                  </a:cubicBezTo>
                  <a:cubicBezTo>
                    <a:pt x="894" y="1147"/>
                    <a:pt x="896" y="1147"/>
                    <a:pt x="899" y="1147"/>
                  </a:cubicBezTo>
                  <a:cubicBezTo>
                    <a:pt x="1235" y="1141"/>
                    <a:pt x="1407" y="741"/>
                    <a:pt x="1281" y="246"/>
                  </a:cubicBezTo>
                  <a:cubicBezTo>
                    <a:pt x="1279" y="236"/>
                    <a:pt x="1274" y="226"/>
                    <a:pt x="1271" y="216"/>
                  </a:cubicBezTo>
                  <a:lnTo>
                    <a:pt x="1271" y="216"/>
                  </a:lnTo>
                  <a:cubicBezTo>
                    <a:pt x="1290" y="588"/>
                    <a:pt x="1128" y="861"/>
                    <a:pt x="851" y="864"/>
                  </a:cubicBezTo>
                  <a:cubicBezTo>
                    <a:pt x="849" y="864"/>
                    <a:pt x="846" y="864"/>
                    <a:pt x="843" y="864"/>
                  </a:cubicBezTo>
                  <a:cubicBezTo>
                    <a:pt x="512" y="864"/>
                    <a:pt x="142" y="48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58"/>
            <p:cNvSpPr/>
            <p:nvPr/>
          </p:nvSpPr>
          <p:spPr>
            <a:xfrm>
              <a:off x="6015850" y="1984800"/>
              <a:ext cx="25900" cy="24350"/>
            </a:xfrm>
            <a:custGeom>
              <a:avLst/>
              <a:gdLst/>
              <a:ahLst/>
              <a:cxnLst/>
              <a:rect l="l" t="t" r="r" b="b"/>
              <a:pathLst>
                <a:path w="1036" h="974" extrusionOk="0">
                  <a:moveTo>
                    <a:pt x="21" y="1"/>
                  </a:moveTo>
                  <a:cubicBezTo>
                    <a:pt x="10" y="71"/>
                    <a:pt x="1" y="143"/>
                    <a:pt x="3" y="218"/>
                  </a:cubicBezTo>
                  <a:cubicBezTo>
                    <a:pt x="16" y="634"/>
                    <a:pt x="253" y="970"/>
                    <a:pt x="535" y="973"/>
                  </a:cubicBezTo>
                  <a:cubicBezTo>
                    <a:pt x="536" y="973"/>
                    <a:pt x="537" y="973"/>
                    <a:pt x="538" y="973"/>
                  </a:cubicBezTo>
                  <a:cubicBezTo>
                    <a:pt x="816" y="973"/>
                    <a:pt x="1035" y="645"/>
                    <a:pt x="1029" y="234"/>
                  </a:cubicBezTo>
                  <a:cubicBezTo>
                    <a:pt x="1029" y="226"/>
                    <a:pt x="1028" y="218"/>
                    <a:pt x="1028" y="209"/>
                  </a:cubicBezTo>
                  <a:cubicBezTo>
                    <a:pt x="969" y="515"/>
                    <a:pt x="783" y="737"/>
                    <a:pt x="555" y="737"/>
                  </a:cubicBezTo>
                  <a:cubicBezTo>
                    <a:pt x="554" y="737"/>
                    <a:pt x="553" y="737"/>
                    <a:pt x="551" y="737"/>
                  </a:cubicBezTo>
                  <a:cubicBezTo>
                    <a:pt x="276" y="733"/>
                    <a:pt x="42" y="408"/>
                    <a:pt x="2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58"/>
            <p:cNvSpPr/>
            <p:nvPr/>
          </p:nvSpPr>
          <p:spPr>
            <a:xfrm>
              <a:off x="5989850" y="1982325"/>
              <a:ext cx="26475" cy="24550"/>
            </a:xfrm>
            <a:custGeom>
              <a:avLst/>
              <a:gdLst/>
              <a:ahLst/>
              <a:cxnLst/>
              <a:rect l="l" t="t" r="r" b="b"/>
              <a:pathLst>
                <a:path w="1059" h="982" extrusionOk="0">
                  <a:moveTo>
                    <a:pt x="18" y="0"/>
                  </a:moveTo>
                  <a:cubicBezTo>
                    <a:pt x="6" y="71"/>
                    <a:pt x="0" y="144"/>
                    <a:pt x="4" y="220"/>
                  </a:cubicBezTo>
                  <a:cubicBezTo>
                    <a:pt x="23" y="640"/>
                    <a:pt x="270" y="979"/>
                    <a:pt x="554" y="982"/>
                  </a:cubicBezTo>
                  <a:cubicBezTo>
                    <a:pt x="556" y="982"/>
                    <a:pt x="558" y="982"/>
                    <a:pt x="559" y="982"/>
                  </a:cubicBezTo>
                  <a:cubicBezTo>
                    <a:pt x="841" y="982"/>
                    <a:pt x="1058" y="652"/>
                    <a:pt x="1046" y="237"/>
                  </a:cubicBezTo>
                  <a:cubicBezTo>
                    <a:pt x="1045" y="228"/>
                    <a:pt x="1043" y="220"/>
                    <a:pt x="1043" y="211"/>
                  </a:cubicBezTo>
                  <a:cubicBezTo>
                    <a:pt x="990" y="520"/>
                    <a:pt x="804" y="744"/>
                    <a:pt x="572" y="744"/>
                  </a:cubicBezTo>
                  <a:cubicBezTo>
                    <a:pt x="571" y="744"/>
                    <a:pt x="569" y="744"/>
                    <a:pt x="568" y="744"/>
                  </a:cubicBezTo>
                  <a:cubicBezTo>
                    <a:pt x="288" y="741"/>
                    <a:pt x="45" y="411"/>
                    <a:pt x="1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58"/>
            <p:cNvSpPr/>
            <p:nvPr/>
          </p:nvSpPr>
          <p:spPr>
            <a:xfrm>
              <a:off x="5963750" y="1977725"/>
              <a:ext cx="27075" cy="24900"/>
            </a:xfrm>
            <a:custGeom>
              <a:avLst/>
              <a:gdLst/>
              <a:ahLst/>
              <a:cxnLst/>
              <a:rect l="l" t="t" r="r" b="b"/>
              <a:pathLst>
                <a:path w="1083" h="996" extrusionOk="0">
                  <a:moveTo>
                    <a:pt x="16" y="1"/>
                  </a:moveTo>
                  <a:cubicBezTo>
                    <a:pt x="6" y="71"/>
                    <a:pt x="1" y="145"/>
                    <a:pt x="5" y="223"/>
                  </a:cubicBezTo>
                  <a:cubicBezTo>
                    <a:pt x="31" y="648"/>
                    <a:pt x="287" y="991"/>
                    <a:pt x="577" y="995"/>
                  </a:cubicBezTo>
                  <a:cubicBezTo>
                    <a:pt x="578" y="995"/>
                    <a:pt x="580" y="995"/>
                    <a:pt x="581" y="995"/>
                  </a:cubicBezTo>
                  <a:cubicBezTo>
                    <a:pt x="868" y="995"/>
                    <a:pt x="1083" y="661"/>
                    <a:pt x="1064" y="241"/>
                  </a:cubicBezTo>
                  <a:cubicBezTo>
                    <a:pt x="1064" y="232"/>
                    <a:pt x="1062" y="225"/>
                    <a:pt x="1062" y="216"/>
                  </a:cubicBezTo>
                  <a:cubicBezTo>
                    <a:pt x="1012" y="527"/>
                    <a:pt x="827" y="754"/>
                    <a:pt x="592" y="754"/>
                  </a:cubicBezTo>
                  <a:cubicBezTo>
                    <a:pt x="590" y="754"/>
                    <a:pt x="589" y="754"/>
                    <a:pt x="587" y="754"/>
                  </a:cubicBezTo>
                  <a:cubicBezTo>
                    <a:pt x="303" y="750"/>
                    <a:pt x="51" y="417"/>
                    <a:pt x="16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58"/>
            <p:cNvSpPr/>
            <p:nvPr/>
          </p:nvSpPr>
          <p:spPr>
            <a:xfrm>
              <a:off x="5914325" y="1971000"/>
              <a:ext cx="28275" cy="25425"/>
            </a:xfrm>
            <a:custGeom>
              <a:avLst/>
              <a:gdLst/>
              <a:ahLst/>
              <a:cxnLst/>
              <a:rect l="l" t="t" r="r" b="b"/>
              <a:pathLst>
                <a:path w="1131" h="1017" extrusionOk="0">
                  <a:moveTo>
                    <a:pt x="12" y="1"/>
                  </a:moveTo>
                  <a:cubicBezTo>
                    <a:pt x="5" y="72"/>
                    <a:pt x="1" y="148"/>
                    <a:pt x="7" y="227"/>
                  </a:cubicBezTo>
                  <a:cubicBezTo>
                    <a:pt x="46" y="661"/>
                    <a:pt x="320" y="1013"/>
                    <a:pt x="619" y="1016"/>
                  </a:cubicBezTo>
                  <a:cubicBezTo>
                    <a:pt x="621" y="1016"/>
                    <a:pt x="622" y="1016"/>
                    <a:pt x="624" y="1016"/>
                  </a:cubicBezTo>
                  <a:cubicBezTo>
                    <a:pt x="918" y="1016"/>
                    <a:pt x="1131" y="676"/>
                    <a:pt x="1099" y="247"/>
                  </a:cubicBezTo>
                  <a:cubicBezTo>
                    <a:pt x="1098" y="238"/>
                    <a:pt x="1096" y="231"/>
                    <a:pt x="1096" y="222"/>
                  </a:cubicBezTo>
                  <a:cubicBezTo>
                    <a:pt x="1053" y="540"/>
                    <a:pt x="870" y="770"/>
                    <a:pt x="628" y="770"/>
                  </a:cubicBezTo>
                  <a:cubicBezTo>
                    <a:pt x="626" y="770"/>
                    <a:pt x="624" y="770"/>
                    <a:pt x="622" y="770"/>
                  </a:cubicBezTo>
                  <a:cubicBezTo>
                    <a:pt x="329" y="765"/>
                    <a:pt x="61" y="426"/>
                    <a:pt x="1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58"/>
            <p:cNvSpPr/>
            <p:nvPr/>
          </p:nvSpPr>
          <p:spPr>
            <a:xfrm>
              <a:off x="5886500" y="1968300"/>
              <a:ext cx="28925" cy="25675"/>
            </a:xfrm>
            <a:custGeom>
              <a:avLst/>
              <a:gdLst/>
              <a:ahLst/>
              <a:cxnLst/>
              <a:rect l="l" t="t" r="r" b="b"/>
              <a:pathLst>
                <a:path w="1157" h="1027" extrusionOk="0">
                  <a:moveTo>
                    <a:pt x="10" y="1"/>
                  </a:moveTo>
                  <a:cubicBezTo>
                    <a:pt x="3" y="74"/>
                    <a:pt x="0" y="149"/>
                    <a:pt x="9" y="229"/>
                  </a:cubicBezTo>
                  <a:cubicBezTo>
                    <a:pt x="56" y="667"/>
                    <a:pt x="340" y="1023"/>
                    <a:pt x="642" y="1026"/>
                  </a:cubicBezTo>
                  <a:cubicBezTo>
                    <a:pt x="645" y="1026"/>
                    <a:pt x="647" y="1026"/>
                    <a:pt x="649" y="1026"/>
                  </a:cubicBezTo>
                  <a:cubicBezTo>
                    <a:pt x="948" y="1026"/>
                    <a:pt x="1156" y="683"/>
                    <a:pt x="1118" y="251"/>
                  </a:cubicBezTo>
                  <a:cubicBezTo>
                    <a:pt x="1118" y="242"/>
                    <a:pt x="1115" y="233"/>
                    <a:pt x="1114" y="224"/>
                  </a:cubicBezTo>
                  <a:cubicBezTo>
                    <a:pt x="1075" y="546"/>
                    <a:pt x="893" y="779"/>
                    <a:pt x="648" y="779"/>
                  </a:cubicBezTo>
                  <a:cubicBezTo>
                    <a:pt x="646" y="779"/>
                    <a:pt x="644" y="779"/>
                    <a:pt x="642" y="779"/>
                  </a:cubicBezTo>
                  <a:lnTo>
                    <a:pt x="642" y="777"/>
                  </a:lnTo>
                  <a:cubicBezTo>
                    <a:pt x="345" y="774"/>
                    <a:pt x="66" y="42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58"/>
            <p:cNvSpPr/>
            <p:nvPr/>
          </p:nvSpPr>
          <p:spPr>
            <a:xfrm>
              <a:off x="5858425" y="1963400"/>
              <a:ext cx="29650" cy="26025"/>
            </a:xfrm>
            <a:custGeom>
              <a:avLst/>
              <a:gdLst/>
              <a:ahLst/>
              <a:cxnLst/>
              <a:rect l="l" t="t" r="r" b="b"/>
              <a:pathLst>
                <a:path w="1186" h="1041" extrusionOk="0">
                  <a:moveTo>
                    <a:pt x="8" y="1"/>
                  </a:moveTo>
                  <a:cubicBezTo>
                    <a:pt x="2" y="75"/>
                    <a:pt x="1" y="151"/>
                    <a:pt x="11" y="232"/>
                  </a:cubicBezTo>
                  <a:cubicBezTo>
                    <a:pt x="65" y="676"/>
                    <a:pt x="360" y="1035"/>
                    <a:pt x="668" y="1040"/>
                  </a:cubicBezTo>
                  <a:cubicBezTo>
                    <a:pt x="670" y="1040"/>
                    <a:pt x="673" y="1040"/>
                    <a:pt x="675" y="1040"/>
                  </a:cubicBezTo>
                  <a:cubicBezTo>
                    <a:pt x="978" y="1040"/>
                    <a:pt x="1186" y="693"/>
                    <a:pt x="1140" y="256"/>
                  </a:cubicBezTo>
                  <a:cubicBezTo>
                    <a:pt x="1138" y="246"/>
                    <a:pt x="1136" y="238"/>
                    <a:pt x="1135" y="228"/>
                  </a:cubicBezTo>
                  <a:cubicBezTo>
                    <a:pt x="1101" y="555"/>
                    <a:pt x="919" y="789"/>
                    <a:pt x="670" y="789"/>
                  </a:cubicBezTo>
                  <a:cubicBezTo>
                    <a:pt x="668" y="789"/>
                    <a:pt x="666" y="789"/>
                    <a:pt x="664" y="789"/>
                  </a:cubicBezTo>
                  <a:lnTo>
                    <a:pt x="663" y="789"/>
                  </a:lnTo>
                  <a:cubicBezTo>
                    <a:pt x="360" y="784"/>
                    <a:pt x="72" y="436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58"/>
            <p:cNvSpPr/>
            <p:nvPr/>
          </p:nvSpPr>
          <p:spPr>
            <a:xfrm>
              <a:off x="5808600" y="1963850"/>
              <a:ext cx="30775" cy="26325"/>
            </a:xfrm>
            <a:custGeom>
              <a:avLst/>
              <a:gdLst/>
              <a:ahLst/>
              <a:cxnLst/>
              <a:rect l="l" t="t" r="r" b="b"/>
              <a:pathLst>
                <a:path w="1231" h="1053" extrusionOk="0">
                  <a:moveTo>
                    <a:pt x="4" y="0"/>
                  </a:moveTo>
                  <a:cubicBezTo>
                    <a:pt x="0" y="74"/>
                    <a:pt x="0" y="152"/>
                    <a:pt x="13" y="234"/>
                  </a:cubicBezTo>
                  <a:cubicBezTo>
                    <a:pt x="82" y="684"/>
                    <a:pt x="394" y="1047"/>
                    <a:pt x="709" y="1052"/>
                  </a:cubicBezTo>
                  <a:cubicBezTo>
                    <a:pt x="712" y="1052"/>
                    <a:pt x="714" y="1052"/>
                    <a:pt x="716" y="1052"/>
                  </a:cubicBezTo>
                  <a:cubicBezTo>
                    <a:pt x="1028" y="1052"/>
                    <a:pt x="1230" y="700"/>
                    <a:pt x="1171" y="258"/>
                  </a:cubicBezTo>
                  <a:cubicBezTo>
                    <a:pt x="1169" y="248"/>
                    <a:pt x="1166" y="240"/>
                    <a:pt x="1164" y="230"/>
                  </a:cubicBezTo>
                  <a:cubicBezTo>
                    <a:pt x="1139" y="559"/>
                    <a:pt x="961" y="797"/>
                    <a:pt x="706" y="797"/>
                  </a:cubicBezTo>
                  <a:cubicBezTo>
                    <a:pt x="703" y="797"/>
                    <a:pt x="701" y="797"/>
                    <a:pt x="698" y="797"/>
                  </a:cubicBezTo>
                  <a:cubicBezTo>
                    <a:pt x="388" y="792"/>
                    <a:pt x="82" y="440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58"/>
            <p:cNvSpPr/>
            <p:nvPr/>
          </p:nvSpPr>
          <p:spPr>
            <a:xfrm>
              <a:off x="5778875" y="1960975"/>
              <a:ext cx="31550" cy="26625"/>
            </a:xfrm>
            <a:custGeom>
              <a:avLst/>
              <a:gdLst/>
              <a:ahLst/>
              <a:cxnLst/>
              <a:rect l="l" t="t" r="r" b="b"/>
              <a:pathLst>
                <a:path w="1262" h="1065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76"/>
                    <a:pt x="3" y="154"/>
                    <a:pt x="17" y="237"/>
                  </a:cubicBezTo>
                  <a:cubicBezTo>
                    <a:pt x="95" y="692"/>
                    <a:pt x="418" y="1059"/>
                    <a:pt x="739" y="1064"/>
                  </a:cubicBezTo>
                  <a:cubicBezTo>
                    <a:pt x="742" y="1064"/>
                    <a:pt x="744" y="1064"/>
                    <a:pt x="746" y="1064"/>
                  </a:cubicBezTo>
                  <a:cubicBezTo>
                    <a:pt x="1062" y="1064"/>
                    <a:pt x="1262" y="709"/>
                    <a:pt x="1193" y="262"/>
                  </a:cubicBezTo>
                  <a:cubicBezTo>
                    <a:pt x="1192" y="252"/>
                    <a:pt x="1189" y="245"/>
                    <a:pt x="1188" y="235"/>
                  </a:cubicBezTo>
                  <a:cubicBezTo>
                    <a:pt x="1167" y="568"/>
                    <a:pt x="989" y="808"/>
                    <a:pt x="729" y="808"/>
                  </a:cubicBezTo>
                  <a:cubicBezTo>
                    <a:pt x="727" y="808"/>
                    <a:pt x="725" y="808"/>
                    <a:pt x="723" y="808"/>
                  </a:cubicBezTo>
                  <a:cubicBezTo>
                    <a:pt x="406" y="802"/>
                    <a:pt x="90" y="445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58"/>
            <p:cNvSpPr/>
            <p:nvPr/>
          </p:nvSpPr>
          <p:spPr>
            <a:xfrm>
              <a:off x="5748800" y="1955875"/>
              <a:ext cx="32375" cy="26975"/>
            </a:xfrm>
            <a:custGeom>
              <a:avLst/>
              <a:gdLst/>
              <a:ahLst/>
              <a:cxnLst/>
              <a:rect l="l" t="t" r="r" b="b"/>
              <a:pathLst>
                <a:path w="1295" h="1079" extrusionOk="0">
                  <a:moveTo>
                    <a:pt x="3" y="0"/>
                  </a:moveTo>
                  <a:cubicBezTo>
                    <a:pt x="1" y="75"/>
                    <a:pt x="4" y="156"/>
                    <a:pt x="19" y="239"/>
                  </a:cubicBezTo>
                  <a:cubicBezTo>
                    <a:pt x="106" y="700"/>
                    <a:pt x="440" y="1072"/>
                    <a:pt x="769" y="1078"/>
                  </a:cubicBezTo>
                  <a:cubicBezTo>
                    <a:pt x="771" y="1078"/>
                    <a:pt x="773" y="1078"/>
                    <a:pt x="775" y="1078"/>
                  </a:cubicBezTo>
                  <a:cubicBezTo>
                    <a:pt x="1097" y="1078"/>
                    <a:pt x="1295" y="720"/>
                    <a:pt x="1217" y="265"/>
                  </a:cubicBezTo>
                  <a:cubicBezTo>
                    <a:pt x="1216" y="256"/>
                    <a:pt x="1212" y="248"/>
                    <a:pt x="1211" y="238"/>
                  </a:cubicBezTo>
                  <a:cubicBezTo>
                    <a:pt x="1196" y="575"/>
                    <a:pt x="1019" y="817"/>
                    <a:pt x="755" y="817"/>
                  </a:cubicBezTo>
                  <a:cubicBezTo>
                    <a:pt x="753" y="817"/>
                    <a:pt x="750" y="817"/>
                    <a:pt x="747" y="817"/>
                  </a:cubicBezTo>
                  <a:cubicBezTo>
                    <a:pt x="425" y="812"/>
                    <a:pt x="97" y="45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58"/>
            <p:cNvSpPr/>
            <p:nvPr/>
          </p:nvSpPr>
          <p:spPr>
            <a:xfrm>
              <a:off x="6036825" y="1802775"/>
              <a:ext cx="28525" cy="30925"/>
            </a:xfrm>
            <a:custGeom>
              <a:avLst/>
              <a:gdLst/>
              <a:ahLst/>
              <a:cxnLst/>
              <a:rect l="l" t="t" r="r" b="b"/>
              <a:pathLst>
                <a:path w="1141" h="1237" extrusionOk="0">
                  <a:moveTo>
                    <a:pt x="16" y="0"/>
                  </a:moveTo>
                  <a:cubicBezTo>
                    <a:pt x="5" y="85"/>
                    <a:pt x="0" y="173"/>
                    <a:pt x="4" y="266"/>
                  </a:cubicBezTo>
                  <a:cubicBezTo>
                    <a:pt x="30" y="777"/>
                    <a:pt x="301" y="1208"/>
                    <a:pt x="606" y="1235"/>
                  </a:cubicBezTo>
                  <a:cubicBezTo>
                    <a:pt x="616" y="1236"/>
                    <a:pt x="627" y="1236"/>
                    <a:pt x="637" y="1236"/>
                  </a:cubicBezTo>
                  <a:cubicBezTo>
                    <a:pt x="926" y="1236"/>
                    <a:pt x="1141" y="861"/>
                    <a:pt x="1123" y="371"/>
                  </a:cubicBezTo>
                  <a:cubicBezTo>
                    <a:pt x="1123" y="361"/>
                    <a:pt x="1120" y="351"/>
                    <a:pt x="1120" y="340"/>
                  </a:cubicBezTo>
                  <a:cubicBezTo>
                    <a:pt x="1067" y="699"/>
                    <a:pt x="883" y="949"/>
                    <a:pt x="646" y="949"/>
                  </a:cubicBezTo>
                  <a:cubicBezTo>
                    <a:pt x="637" y="949"/>
                    <a:pt x="627" y="949"/>
                    <a:pt x="617" y="948"/>
                  </a:cubicBezTo>
                  <a:cubicBezTo>
                    <a:pt x="317" y="921"/>
                    <a:pt x="53" y="502"/>
                    <a:pt x="1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58"/>
            <p:cNvSpPr/>
            <p:nvPr/>
          </p:nvSpPr>
          <p:spPr>
            <a:xfrm>
              <a:off x="6008275" y="1797500"/>
              <a:ext cx="29300" cy="31350"/>
            </a:xfrm>
            <a:custGeom>
              <a:avLst/>
              <a:gdLst/>
              <a:ahLst/>
              <a:cxnLst/>
              <a:rect l="l" t="t" r="r" b="b"/>
              <a:pathLst>
                <a:path w="1172" h="1254" extrusionOk="0">
                  <a:moveTo>
                    <a:pt x="16" y="0"/>
                  </a:moveTo>
                  <a:cubicBezTo>
                    <a:pt x="6" y="86"/>
                    <a:pt x="1" y="175"/>
                    <a:pt x="7" y="269"/>
                  </a:cubicBezTo>
                  <a:cubicBezTo>
                    <a:pt x="42" y="787"/>
                    <a:pt x="323" y="1225"/>
                    <a:pt x="634" y="1252"/>
                  </a:cubicBezTo>
                  <a:cubicBezTo>
                    <a:pt x="644" y="1253"/>
                    <a:pt x="654" y="1253"/>
                    <a:pt x="664" y="1253"/>
                  </a:cubicBezTo>
                  <a:cubicBezTo>
                    <a:pt x="958" y="1253"/>
                    <a:pt x="1171" y="874"/>
                    <a:pt x="1146" y="377"/>
                  </a:cubicBezTo>
                  <a:cubicBezTo>
                    <a:pt x="1146" y="367"/>
                    <a:pt x="1143" y="357"/>
                    <a:pt x="1142" y="346"/>
                  </a:cubicBezTo>
                  <a:cubicBezTo>
                    <a:pt x="1095" y="709"/>
                    <a:pt x="912" y="962"/>
                    <a:pt x="671" y="962"/>
                  </a:cubicBezTo>
                  <a:cubicBezTo>
                    <a:pt x="661" y="962"/>
                    <a:pt x="651" y="962"/>
                    <a:pt x="641" y="961"/>
                  </a:cubicBezTo>
                  <a:cubicBezTo>
                    <a:pt x="335" y="933"/>
                    <a:pt x="60" y="509"/>
                    <a:pt x="1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58"/>
            <p:cNvSpPr/>
            <p:nvPr/>
          </p:nvSpPr>
          <p:spPr>
            <a:xfrm>
              <a:off x="5979575" y="1789650"/>
              <a:ext cx="30050" cy="31825"/>
            </a:xfrm>
            <a:custGeom>
              <a:avLst/>
              <a:gdLst/>
              <a:ahLst/>
              <a:cxnLst/>
              <a:rect l="l" t="t" r="r" b="b"/>
              <a:pathLst>
                <a:path w="1202" h="1273" extrusionOk="0">
                  <a:moveTo>
                    <a:pt x="13" y="0"/>
                  </a:moveTo>
                  <a:cubicBezTo>
                    <a:pt x="4" y="86"/>
                    <a:pt x="0" y="176"/>
                    <a:pt x="8" y="272"/>
                  </a:cubicBezTo>
                  <a:cubicBezTo>
                    <a:pt x="50" y="798"/>
                    <a:pt x="343" y="1242"/>
                    <a:pt x="660" y="1271"/>
                  </a:cubicBezTo>
                  <a:cubicBezTo>
                    <a:pt x="670" y="1272"/>
                    <a:pt x="681" y="1272"/>
                    <a:pt x="691" y="1272"/>
                  </a:cubicBezTo>
                  <a:cubicBezTo>
                    <a:pt x="990" y="1272"/>
                    <a:pt x="1202" y="888"/>
                    <a:pt x="1168" y="385"/>
                  </a:cubicBezTo>
                  <a:cubicBezTo>
                    <a:pt x="1168" y="373"/>
                    <a:pt x="1165" y="363"/>
                    <a:pt x="1164" y="353"/>
                  </a:cubicBezTo>
                  <a:cubicBezTo>
                    <a:pt x="1122" y="719"/>
                    <a:pt x="939" y="977"/>
                    <a:pt x="695" y="977"/>
                  </a:cubicBezTo>
                  <a:cubicBezTo>
                    <a:pt x="684" y="977"/>
                    <a:pt x="673" y="976"/>
                    <a:pt x="662" y="975"/>
                  </a:cubicBezTo>
                  <a:cubicBezTo>
                    <a:pt x="352" y="947"/>
                    <a:pt x="64" y="515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58"/>
            <p:cNvSpPr/>
            <p:nvPr/>
          </p:nvSpPr>
          <p:spPr>
            <a:xfrm>
              <a:off x="5928625" y="1778650"/>
              <a:ext cx="32075" cy="31225"/>
            </a:xfrm>
            <a:custGeom>
              <a:avLst/>
              <a:gdLst/>
              <a:ahLst/>
              <a:cxnLst/>
              <a:rect l="l" t="t" r="r" b="b"/>
              <a:pathLst>
                <a:path w="1283" h="1249" extrusionOk="0">
                  <a:moveTo>
                    <a:pt x="4" y="0"/>
                  </a:moveTo>
                  <a:cubicBezTo>
                    <a:pt x="1" y="89"/>
                    <a:pt x="3" y="182"/>
                    <a:pt x="17" y="280"/>
                  </a:cubicBezTo>
                  <a:cubicBezTo>
                    <a:pt x="96" y="816"/>
                    <a:pt x="424" y="1247"/>
                    <a:pt x="750" y="1248"/>
                  </a:cubicBezTo>
                  <a:cubicBezTo>
                    <a:pt x="751" y="1248"/>
                    <a:pt x="752" y="1248"/>
                    <a:pt x="753" y="1248"/>
                  </a:cubicBezTo>
                  <a:cubicBezTo>
                    <a:pt x="1077" y="1248"/>
                    <a:pt x="1283" y="826"/>
                    <a:pt x="1214" y="296"/>
                  </a:cubicBezTo>
                  <a:cubicBezTo>
                    <a:pt x="1211" y="284"/>
                    <a:pt x="1209" y="274"/>
                    <a:pt x="1207" y="264"/>
                  </a:cubicBezTo>
                  <a:cubicBezTo>
                    <a:pt x="1186" y="658"/>
                    <a:pt x="1003" y="945"/>
                    <a:pt x="737" y="945"/>
                  </a:cubicBezTo>
                  <a:cubicBezTo>
                    <a:pt x="736" y="945"/>
                    <a:pt x="735" y="945"/>
                    <a:pt x="733" y="945"/>
                  </a:cubicBezTo>
                  <a:cubicBezTo>
                    <a:pt x="413" y="942"/>
                    <a:pt x="92" y="524"/>
                    <a:pt x="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58"/>
            <p:cNvSpPr/>
            <p:nvPr/>
          </p:nvSpPr>
          <p:spPr>
            <a:xfrm>
              <a:off x="5897925" y="1775575"/>
              <a:ext cx="32850" cy="31550"/>
            </a:xfrm>
            <a:custGeom>
              <a:avLst/>
              <a:gdLst/>
              <a:ahLst/>
              <a:cxnLst/>
              <a:rect l="l" t="t" r="r" b="b"/>
              <a:pathLst>
                <a:path w="1314" h="1262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91"/>
                    <a:pt x="4" y="185"/>
                    <a:pt x="21" y="283"/>
                  </a:cubicBezTo>
                  <a:cubicBezTo>
                    <a:pt x="109" y="825"/>
                    <a:pt x="449" y="1259"/>
                    <a:pt x="780" y="1262"/>
                  </a:cubicBezTo>
                  <a:cubicBezTo>
                    <a:pt x="781" y="1262"/>
                    <a:pt x="782" y="1262"/>
                    <a:pt x="783" y="1262"/>
                  </a:cubicBezTo>
                  <a:cubicBezTo>
                    <a:pt x="1112" y="1262"/>
                    <a:pt x="1314" y="836"/>
                    <a:pt x="1235" y="299"/>
                  </a:cubicBezTo>
                  <a:cubicBezTo>
                    <a:pt x="1234" y="288"/>
                    <a:pt x="1231" y="278"/>
                    <a:pt x="1229" y="268"/>
                  </a:cubicBezTo>
                  <a:cubicBezTo>
                    <a:pt x="1214" y="667"/>
                    <a:pt x="1032" y="955"/>
                    <a:pt x="762" y="955"/>
                  </a:cubicBezTo>
                  <a:cubicBezTo>
                    <a:pt x="761" y="955"/>
                    <a:pt x="760" y="955"/>
                    <a:pt x="759" y="955"/>
                  </a:cubicBezTo>
                  <a:cubicBezTo>
                    <a:pt x="433" y="951"/>
                    <a:pt x="100" y="530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58"/>
            <p:cNvSpPr/>
            <p:nvPr/>
          </p:nvSpPr>
          <p:spPr>
            <a:xfrm>
              <a:off x="5866800" y="1769775"/>
              <a:ext cx="33700" cy="32000"/>
            </a:xfrm>
            <a:custGeom>
              <a:avLst/>
              <a:gdLst/>
              <a:ahLst/>
              <a:cxnLst/>
              <a:rect l="l" t="t" r="r" b="b"/>
              <a:pathLst>
                <a:path w="1348" h="1280" extrusionOk="0">
                  <a:moveTo>
                    <a:pt x="0" y="1"/>
                  </a:moveTo>
                  <a:cubicBezTo>
                    <a:pt x="0" y="93"/>
                    <a:pt x="5" y="187"/>
                    <a:pt x="23" y="287"/>
                  </a:cubicBezTo>
                  <a:cubicBezTo>
                    <a:pt x="122" y="835"/>
                    <a:pt x="475" y="1276"/>
                    <a:pt x="812" y="1279"/>
                  </a:cubicBezTo>
                  <a:cubicBezTo>
                    <a:pt x="813" y="1279"/>
                    <a:pt x="814" y="1279"/>
                    <a:pt x="815" y="1279"/>
                  </a:cubicBezTo>
                  <a:cubicBezTo>
                    <a:pt x="1149" y="1279"/>
                    <a:pt x="1347" y="848"/>
                    <a:pt x="1260" y="305"/>
                  </a:cubicBezTo>
                  <a:cubicBezTo>
                    <a:pt x="1257" y="294"/>
                    <a:pt x="1255" y="284"/>
                    <a:pt x="1252" y="272"/>
                  </a:cubicBezTo>
                  <a:cubicBezTo>
                    <a:pt x="1243" y="676"/>
                    <a:pt x="1063" y="969"/>
                    <a:pt x="791" y="969"/>
                  </a:cubicBezTo>
                  <a:cubicBezTo>
                    <a:pt x="789" y="969"/>
                    <a:pt x="787" y="969"/>
                    <a:pt x="786" y="969"/>
                  </a:cubicBezTo>
                  <a:lnTo>
                    <a:pt x="784" y="969"/>
                  </a:lnTo>
                  <a:cubicBezTo>
                    <a:pt x="454" y="965"/>
                    <a:pt x="108" y="537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58"/>
            <p:cNvSpPr/>
            <p:nvPr/>
          </p:nvSpPr>
          <p:spPr>
            <a:xfrm>
              <a:off x="5803350" y="1755300"/>
              <a:ext cx="35600" cy="32950"/>
            </a:xfrm>
            <a:custGeom>
              <a:avLst/>
              <a:gdLst/>
              <a:ahLst/>
              <a:cxnLst/>
              <a:rect l="l" t="t" r="r" b="b"/>
              <a:pathLst>
                <a:path w="1424" h="1318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93"/>
                    <a:pt x="12" y="191"/>
                    <a:pt x="34" y="294"/>
                  </a:cubicBezTo>
                  <a:cubicBezTo>
                    <a:pt x="154" y="859"/>
                    <a:pt x="535" y="1314"/>
                    <a:pt x="884" y="1318"/>
                  </a:cubicBezTo>
                  <a:cubicBezTo>
                    <a:pt x="886" y="1318"/>
                    <a:pt x="888" y="1318"/>
                    <a:pt x="890" y="1318"/>
                  </a:cubicBezTo>
                  <a:cubicBezTo>
                    <a:pt x="1233" y="1318"/>
                    <a:pt x="1424" y="874"/>
                    <a:pt x="1315" y="317"/>
                  </a:cubicBezTo>
                  <a:cubicBezTo>
                    <a:pt x="1313" y="306"/>
                    <a:pt x="1309" y="296"/>
                    <a:pt x="1306" y="283"/>
                  </a:cubicBezTo>
                  <a:lnTo>
                    <a:pt x="1306" y="283"/>
                  </a:lnTo>
                  <a:cubicBezTo>
                    <a:pt x="1310" y="698"/>
                    <a:pt x="1135" y="998"/>
                    <a:pt x="852" y="998"/>
                  </a:cubicBezTo>
                  <a:cubicBezTo>
                    <a:pt x="850" y="998"/>
                    <a:pt x="847" y="998"/>
                    <a:pt x="845" y="998"/>
                  </a:cubicBezTo>
                  <a:cubicBezTo>
                    <a:pt x="502" y="995"/>
                    <a:pt x="130" y="55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58"/>
            <p:cNvSpPr/>
            <p:nvPr/>
          </p:nvSpPr>
          <p:spPr>
            <a:xfrm>
              <a:off x="5770200" y="1751875"/>
              <a:ext cx="36550" cy="33325"/>
            </a:xfrm>
            <a:custGeom>
              <a:avLst/>
              <a:gdLst/>
              <a:ahLst/>
              <a:cxnLst/>
              <a:rect l="l" t="t" r="r" b="b"/>
              <a:pathLst>
                <a:path w="1462" h="1333" extrusionOk="0">
                  <a:moveTo>
                    <a:pt x="1" y="0"/>
                  </a:moveTo>
                  <a:cubicBezTo>
                    <a:pt x="4" y="96"/>
                    <a:pt x="16" y="194"/>
                    <a:pt x="39" y="298"/>
                  </a:cubicBezTo>
                  <a:cubicBezTo>
                    <a:pt x="170" y="869"/>
                    <a:pt x="565" y="1329"/>
                    <a:pt x="919" y="1333"/>
                  </a:cubicBezTo>
                  <a:cubicBezTo>
                    <a:pt x="921" y="1333"/>
                    <a:pt x="923" y="1333"/>
                    <a:pt x="925" y="1333"/>
                  </a:cubicBezTo>
                  <a:cubicBezTo>
                    <a:pt x="1276" y="1333"/>
                    <a:pt x="1462" y="886"/>
                    <a:pt x="1342" y="322"/>
                  </a:cubicBezTo>
                  <a:cubicBezTo>
                    <a:pt x="1339" y="311"/>
                    <a:pt x="1335" y="299"/>
                    <a:pt x="1333" y="288"/>
                  </a:cubicBezTo>
                  <a:lnTo>
                    <a:pt x="1333" y="288"/>
                  </a:lnTo>
                  <a:cubicBezTo>
                    <a:pt x="1343" y="708"/>
                    <a:pt x="1169" y="1011"/>
                    <a:pt x="881" y="1011"/>
                  </a:cubicBezTo>
                  <a:cubicBezTo>
                    <a:pt x="879" y="1011"/>
                    <a:pt x="877" y="1011"/>
                    <a:pt x="875" y="1011"/>
                  </a:cubicBezTo>
                  <a:cubicBezTo>
                    <a:pt x="526" y="1006"/>
                    <a:pt x="141" y="56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58"/>
            <p:cNvSpPr/>
            <p:nvPr/>
          </p:nvSpPr>
          <p:spPr>
            <a:xfrm>
              <a:off x="5736350" y="1745575"/>
              <a:ext cx="37600" cy="33825"/>
            </a:xfrm>
            <a:custGeom>
              <a:avLst/>
              <a:gdLst/>
              <a:ahLst/>
              <a:cxnLst/>
              <a:rect l="l" t="t" r="r" b="b"/>
              <a:pathLst>
                <a:path w="1504" h="1353" extrusionOk="0">
                  <a:moveTo>
                    <a:pt x="1" y="1"/>
                  </a:moveTo>
                  <a:cubicBezTo>
                    <a:pt x="7" y="96"/>
                    <a:pt x="18" y="197"/>
                    <a:pt x="45" y="303"/>
                  </a:cubicBezTo>
                  <a:cubicBezTo>
                    <a:pt x="188" y="881"/>
                    <a:pt x="597" y="1348"/>
                    <a:pt x="959" y="1352"/>
                  </a:cubicBezTo>
                  <a:cubicBezTo>
                    <a:pt x="961" y="1352"/>
                    <a:pt x="963" y="1352"/>
                    <a:pt x="965" y="1352"/>
                  </a:cubicBezTo>
                  <a:cubicBezTo>
                    <a:pt x="1321" y="1352"/>
                    <a:pt x="1503" y="899"/>
                    <a:pt x="1372" y="329"/>
                  </a:cubicBezTo>
                  <a:cubicBezTo>
                    <a:pt x="1370" y="316"/>
                    <a:pt x="1365" y="305"/>
                    <a:pt x="1362" y="294"/>
                  </a:cubicBezTo>
                  <a:lnTo>
                    <a:pt x="1362" y="294"/>
                  </a:lnTo>
                  <a:cubicBezTo>
                    <a:pt x="1380" y="719"/>
                    <a:pt x="1208" y="1025"/>
                    <a:pt x="915" y="1025"/>
                  </a:cubicBezTo>
                  <a:cubicBezTo>
                    <a:pt x="913" y="1025"/>
                    <a:pt x="911" y="1025"/>
                    <a:pt x="908" y="1025"/>
                  </a:cubicBezTo>
                  <a:cubicBezTo>
                    <a:pt x="553" y="1020"/>
                    <a:pt x="153" y="56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58"/>
            <p:cNvSpPr/>
            <p:nvPr/>
          </p:nvSpPr>
          <p:spPr>
            <a:xfrm>
              <a:off x="6046675" y="1870800"/>
              <a:ext cx="27000" cy="27875"/>
            </a:xfrm>
            <a:custGeom>
              <a:avLst/>
              <a:gdLst/>
              <a:ahLst/>
              <a:cxnLst/>
              <a:rect l="l" t="t" r="r" b="b"/>
              <a:pathLst>
                <a:path w="1080" h="1115" extrusionOk="0">
                  <a:moveTo>
                    <a:pt x="25" y="1"/>
                  </a:moveTo>
                  <a:cubicBezTo>
                    <a:pt x="11" y="79"/>
                    <a:pt x="1" y="159"/>
                    <a:pt x="2" y="244"/>
                  </a:cubicBezTo>
                  <a:cubicBezTo>
                    <a:pt x="7" y="716"/>
                    <a:pt x="251" y="1103"/>
                    <a:pt x="545" y="1114"/>
                  </a:cubicBezTo>
                  <a:cubicBezTo>
                    <a:pt x="550" y="1114"/>
                    <a:pt x="555" y="1115"/>
                    <a:pt x="560" y="1115"/>
                  </a:cubicBezTo>
                  <a:cubicBezTo>
                    <a:pt x="846" y="1115"/>
                    <a:pt x="1077" y="754"/>
                    <a:pt x="1079" y="296"/>
                  </a:cubicBezTo>
                  <a:cubicBezTo>
                    <a:pt x="1079" y="287"/>
                    <a:pt x="1077" y="277"/>
                    <a:pt x="1077" y="268"/>
                  </a:cubicBezTo>
                  <a:cubicBezTo>
                    <a:pt x="1011" y="607"/>
                    <a:pt x="816" y="849"/>
                    <a:pt x="582" y="849"/>
                  </a:cubicBezTo>
                  <a:cubicBezTo>
                    <a:pt x="577" y="849"/>
                    <a:pt x="572" y="849"/>
                    <a:pt x="568" y="849"/>
                  </a:cubicBezTo>
                  <a:cubicBezTo>
                    <a:pt x="277" y="836"/>
                    <a:pt x="40" y="461"/>
                    <a:pt x="2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58"/>
            <p:cNvSpPr/>
            <p:nvPr/>
          </p:nvSpPr>
          <p:spPr>
            <a:xfrm>
              <a:off x="6019400" y="1867125"/>
              <a:ext cx="27550" cy="28225"/>
            </a:xfrm>
            <a:custGeom>
              <a:avLst/>
              <a:gdLst/>
              <a:ahLst/>
              <a:cxnLst/>
              <a:rect l="l" t="t" r="r" b="b"/>
              <a:pathLst>
                <a:path w="1102" h="1129" extrusionOk="0">
                  <a:moveTo>
                    <a:pt x="22" y="1"/>
                  </a:moveTo>
                  <a:cubicBezTo>
                    <a:pt x="8" y="80"/>
                    <a:pt x="1" y="161"/>
                    <a:pt x="2" y="248"/>
                  </a:cubicBezTo>
                  <a:cubicBezTo>
                    <a:pt x="15" y="725"/>
                    <a:pt x="267" y="1115"/>
                    <a:pt x="568" y="1128"/>
                  </a:cubicBezTo>
                  <a:cubicBezTo>
                    <a:pt x="573" y="1128"/>
                    <a:pt x="578" y="1128"/>
                    <a:pt x="582" y="1128"/>
                  </a:cubicBezTo>
                  <a:cubicBezTo>
                    <a:pt x="873" y="1128"/>
                    <a:pt x="1102" y="764"/>
                    <a:pt x="1097" y="301"/>
                  </a:cubicBezTo>
                  <a:cubicBezTo>
                    <a:pt x="1097" y="291"/>
                    <a:pt x="1096" y="282"/>
                    <a:pt x="1094" y="272"/>
                  </a:cubicBezTo>
                  <a:cubicBezTo>
                    <a:pt x="1033" y="615"/>
                    <a:pt x="839" y="859"/>
                    <a:pt x="601" y="859"/>
                  </a:cubicBezTo>
                  <a:cubicBezTo>
                    <a:pt x="596" y="859"/>
                    <a:pt x="591" y="859"/>
                    <a:pt x="585" y="859"/>
                  </a:cubicBezTo>
                  <a:cubicBezTo>
                    <a:pt x="291" y="846"/>
                    <a:pt x="44" y="467"/>
                    <a:pt x="2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58"/>
            <p:cNvSpPr/>
            <p:nvPr/>
          </p:nvSpPr>
          <p:spPr>
            <a:xfrm>
              <a:off x="5992050" y="1861100"/>
              <a:ext cx="28225" cy="28600"/>
            </a:xfrm>
            <a:custGeom>
              <a:avLst/>
              <a:gdLst/>
              <a:ahLst/>
              <a:cxnLst/>
              <a:rect l="l" t="t" r="r" b="b"/>
              <a:pathLst>
                <a:path w="1129" h="1144" extrusionOk="0">
                  <a:moveTo>
                    <a:pt x="19" y="0"/>
                  </a:moveTo>
                  <a:cubicBezTo>
                    <a:pt x="6" y="81"/>
                    <a:pt x="0" y="162"/>
                    <a:pt x="3" y="250"/>
                  </a:cubicBezTo>
                  <a:cubicBezTo>
                    <a:pt x="23" y="733"/>
                    <a:pt x="287" y="1129"/>
                    <a:pt x="591" y="1143"/>
                  </a:cubicBezTo>
                  <a:cubicBezTo>
                    <a:pt x="596" y="1143"/>
                    <a:pt x="602" y="1143"/>
                    <a:pt x="607" y="1143"/>
                  </a:cubicBezTo>
                  <a:cubicBezTo>
                    <a:pt x="902" y="1143"/>
                    <a:pt x="1129" y="775"/>
                    <a:pt x="1117" y="306"/>
                  </a:cubicBezTo>
                  <a:cubicBezTo>
                    <a:pt x="1116" y="296"/>
                    <a:pt x="1115" y="287"/>
                    <a:pt x="1114" y="277"/>
                  </a:cubicBezTo>
                  <a:cubicBezTo>
                    <a:pt x="1057" y="623"/>
                    <a:pt x="863" y="870"/>
                    <a:pt x="622" y="870"/>
                  </a:cubicBezTo>
                  <a:cubicBezTo>
                    <a:pt x="617" y="870"/>
                    <a:pt x="611" y="870"/>
                    <a:pt x="606" y="870"/>
                  </a:cubicBezTo>
                  <a:cubicBezTo>
                    <a:pt x="307" y="857"/>
                    <a:pt x="48" y="473"/>
                    <a:pt x="1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58"/>
            <p:cNvSpPr/>
            <p:nvPr/>
          </p:nvSpPr>
          <p:spPr>
            <a:xfrm>
              <a:off x="5933225" y="1852325"/>
              <a:ext cx="29725" cy="29325"/>
            </a:xfrm>
            <a:custGeom>
              <a:avLst/>
              <a:gdLst/>
              <a:ahLst/>
              <a:cxnLst/>
              <a:rect l="l" t="t" r="r" b="b"/>
              <a:pathLst>
                <a:path w="1189" h="1173" extrusionOk="0">
                  <a:moveTo>
                    <a:pt x="15" y="1"/>
                  </a:moveTo>
                  <a:cubicBezTo>
                    <a:pt x="5" y="82"/>
                    <a:pt x="0" y="168"/>
                    <a:pt x="6" y="257"/>
                  </a:cubicBezTo>
                  <a:cubicBezTo>
                    <a:pt x="43" y="751"/>
                    <a:pt x="330" y="1158"/>
                    <a:pt x="644" y="1172"/>
                  </a:cubicBezTo>
                  <a:cubicBezTo>
                    <a:pt x="649" y="1172"/>
                    <a:pt x="655" y="1172"/>
                    <a:pt x="660" y="1172"/>
                  </a:cubicBezTo>
                  <a:cubicBezTo>
                    <a:pt x="966" y="1172"/>
                    <a:pt x="1189" y="798"/>
                    <a:pt x="1160" y="316"/>
                  </a:cubicBezTo>
                  <a:cubicBezTo>
                    <a:pt x="1160" y="306"/>
                    <a:pt x="1158" y="297"/>
                    <a:pt x="1157" y="287"/>
                  </a:cubicBezTo>
                  <a:cubicBezTo>
                    <a:pt x="1109" y="641"/>
                    <a:pt x="918" y="893"/>
                    <a:pt x="668" y="893"/>
                  </a:cubicBezTo>
                  <a:cubicBezTo>
                    <a:pt x="662" y="893"/>
                    <a:pt x="656" y="893"/>
                    <a:pt x="650" y="893"/>
                  </a:cubicBezTo>
                  <a:cubicBezTo>
                    <a:pt x="341" y="879"/>
                    <a:pt x="61" y="484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58"/>
            <p:cNvSpPr/>
            <p:nvPr/>
          </p:nvSpPr>
          <p:spPr>
            <a:xfrm>
              <a:off x="5903800" y="1848375"/>
              <a:ext cx="30450" cy="29625"/>
            </a:xfrm>
            <a:custGeom>
              <a:avLst/>
              <a:gdLst/>
              <a:ahLst/>
              <a:cxnLst/>
              <a:rect l="l" t="t" r="r" b="b"/>
              <a:pathLst>
                <a:path w="1218" h="1185" extrusionOk="0">
                  <a:moveTo>
                    <a:pt x="13" y="0"/>
                  </a:moveTo>
                  <a:cubicBezTo>
                    <a:pt x="5" y="82"/>
                    <a:pt x="1" y="167"/>
                    <a:pt x="10" y="259"/>
                  </a:cubicBezTo>
                  <a:cubicBezTo>
                    <a:pt x="54" y="758"/>
                    <a:pt x="350" y="1170"/>
                    <a:pt x="671" y="1184"/>
                  </a:cubicBezTo>
                  <a:cubicBezTo>
                    <a:pt x="677" y="1184"/>
                    <a:pt x="683" y="1185"/>
                    <a:pt x="689" y="1185"/>
                  </a:cubicBezTo>
                  <a:cubicBezTo>
                    <a:pt x="999" y="1185"/>
                    <a:pt x="1218" y="805"/>
                    <a:pt x="1182" y="319"/>
                  </a:cubicBezTo>
                  <a:cubicBezTo>
                    <a:pt x="1181" y="309"/>
                    <a:pt x="1180" y="301"/>
                    <a:pt x="1178" y="291"/>
                  </a:cubicBezTo>
                  <a:cubicBezTo>
                    <a:pt x="1134" y="648"/>
                    <a:pt x="945" y="903"/>
                    <a:pt x="691" y="903"/>
                  </a:cubicBezTo>
                  <a:cubicBezTo>
                    <a:pt x="685" y="903"/>
                    <a:pt x="679" y="903"/>
                    <a:pt x="673" y="903"/>
                  </a:cubicBezTo>
                  <a:cubicBezTo>
                    <a:pt x="358" y="888"/>
                    <a:pt x="67" y="489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58"/>
            <p:cNvSpPr/>
            <p:nvPr/>
          </p:nvSpPr>
          <p:spPr>
            <a:xfrm>
              <a:off x="5874150" y="1841875"/>
              <a:ext cx="31225" cy="30100"/>
            </a:xfrm>
            <a:custGeom>
              <a:avLst/>
              <a:gdLst/>
              <a:ahLst/>
              <a:cxnLst/>
              <a:rect l="l" t="t" r="r" b="b"/>
              <a:pathLst>
                <a:path w="1249" h="1204" extrusionOk="0">
                  <a:moveTo>
                    <a:pt x="9" y="0"/>
                  </a:moveTo>
                  <a:cubicBezTo>
                    <a:pt x="2" y="84"/>
                    <a:pt x="0" y="171"/>
                    <a:pt x="9" y="264"/>
                  </a:cubicBezTo>
                  <a:cubicBezTo>
                    <a:pt x="63" y="771"/>
                    <a:pt x="371" y="1188"/>
                    <a:pt x="698" y="1203"/>
                  </a:cubicBezTo>
                  <a:cubicBezTo>
                    <a:pt x="704" y="1203"/>
                    <a:pt x="710" y="1203"/>
                    <a:pt x="716" y="1203"/>
                  </a:cubicBezTo>
                  <a:cubicBezTo>
                    <a:pt x="1032" y="1203"/>
                    <a:pt x="1249" y="819"/>
                    <a:pt x="1204" y="327"/>
                  </a:cubicBezTo>
                  <a:cubicBezTo>
                    <a:pt x="1203" y="317"/>
                    <a:pt x="1201" y="307"/>
                    <a:pt x="1199" y="297"/>
                  </a:cubicBezTo>
                  <a:cubicBezTo>
                    <a:pt x="1161" y="660"/>
                    <a:pt x="972" y="918"/>
                    <a:pt x="714" y="918"/>
                  </a:cubicBezTo>
                  <a:cubicBezTo>
                    <a:pt x="708" y="918"/>
                    <a:pt x="702" y="918"/>
                    <a:pt x="695" y="918"/>
                  </a:cubicBezTo>
                  <a:cubicBezTo>
                    <a:pt x="375" y="901"/>
                    <a:pt x="72" y="497"/>
                    <a:pt x="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58"/>
            <p:cNvSpPr/>
            <p:nvPr/>
          </p:nvSpPr>
          <p:spPr>
            <a:xfrm>
              <a:off x="5811650" y="1835200"/>
              <a:ext cx="32850" cy="30775"/>
            </a:xfrm>
            <a:custGeom>
              <a:avLst/>
              <a:gdLst/>
              <a:ahLst/>
              <a:cxnLst/>
              <a:rect l="l" t="t" r="r" b="b"/>
              <a:pathLst>
                <a:path w="1314" h="1231" extrusionOk="0">
                  <a:moveTo>
                    <a:pt x="5" y="1"/>
                  </a:moveTo>
                  <a:lnTo>
                    <a:pt x="5" y="1"/>
                  </a:lnTo>
                  <a:cubicBezTo>
                    <a:pt x="0" y="86"/>
                    <a:pt x="2" y="175"/>
                    <a:pt x="14" y="270"/>
                  </a:cubicBezTo>
                  <a:cubicBezTo>
                    <a:pt x="87" y="787"/>
                    <a:pt x="420" y="1215"/>
                    <a:pt x="757" y="1230"/>
                  </a:cubicBezTo>
                  <a:cubicBezTo>
                    <a:pt x="764" y="1230"/>
                    <a:pt x="770" y="1230"/>
                    <a:pt x="777" y="1230"/>
                  </a:cubicBezTo>
                  <a:cubicBezTo>
                    <a:pt x="1103" y="1230"/>
                    <a:pt x="1314" y="839"/>
                    <a:pt x="1251" y="336"/>
                  </a:cubicBezTo>
                  <a:cubicBezTo>
                    <a:pt x="1250" y="326"/>
                    <a:pt x="1247" y="316"/>
                    <a:pt x="1246" y="306"/>
                  </a:cubicBezTo>
                  <a:cubicBezTo>
                    <a:pt x="1218" y="676"/>
                    <a:pt x="1032" y="939"/>
                    <a:pt x="766" y="939"/>
                  </a:cubicBezTo>
                  <a:cubicBezTo>
                    <a:pt x="759" y="939"/>
                    <a:pt x="753" y="939"/>
                    <a:pt x="746" y="938"/>
                  </a:cubicBezTo>
                  <a:cubicBezTo>
                    <a:pt x="414" y="922"/>
                    <a:pt x="87" y="508"/>
                    <a:pt x="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58"/>
            <p:cNvSpPr/>
            <p:nvPr/>
          </p:nvSpPr>
          <p:spPr>
            <a:xfrm>
              <a:off x="5779875" y="1830925"/>
              <a:ext cx="33700" cy="31150"/>
            </a:xfrm>
            <a:custGeom>
              <a:avLst/>
              <a:gdLst/>
              <a:ahLst/>
              <a:cxnLst/>
              <a:rect l="l" t="t" r="r" b="b"/>
              <a:pathLst>
                <a:path w="1348" h="1246" extrusionOk="0">
                  <a:moveTo>
                    <a:pt x="4" y="1"/>
                  </a:moveTo>
                  <a:cubicBezTo>
                    <a:pt x="1" y="87"/>
                    <a:pt x="3" y="177"/>
                    <a:pt x="18" y="272"/>
                  </a:cubicBezTo>
                  <a:cubicBezTo>
                    <a:pt x="100" y="796"/>
                    <a:pt x="446" y="1229"/>
                    <a:pt x="790" y="1245"/>
                  </a:cubicBezTo>
                  <a:cubicBezTo>
                    <a:pt x="797" y="1245"/>
                    <a:pt x="803" y="1245"/>
                    <a:pt x="810" y="1245"/>
                  </a:cubicBezTo>
                  <a:cubicBezTo>
                    <a:pt x="1140" y="1245"/>
                    <a:pt x="1348" y="849"/>
                    <a:pt x="1278" y="341"/>
                  </a:cubicBezTo>
                  <a:cubicBezTo>
                    <a:pt x="1275" y="330"/>
                    <a:pt x="1273" y="320"/>
                    <a:pt x="1270" y="310"/>
                  </a:cubicBezTo>
                  <a:cubicBezTo>
                    <a:pt x="1249" y="684"/>
                    <a:pt x="1063" y="950"/>
                    <a:pt x="793" y="950"/>
                  </a:cubicBezTo>
                  <a:cubicBezTo>
                    <a:pt x="786" y="950"/>
                    <a:pt x="779" y="950"/>
                    <a:pt x="772" y="950"/>
                  </a:cubicBezTo>
                  <a:cubicBezTo>
                    <a:pt x="434" y="933"/>
                    <a:pt x="96" y="513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58"/>
            <p:cNvSpPr/>
            <p:nvPr/>
          </p:nvSpPr>
          <p:spPr>
            <a:xfrm>
              <a:off x="5747650" y="1823975"/>
              <a:ext cx="34625" cy="31625"/>
            </a:xfrm>
            <a:custGeom>
              <a:avLst/>
              <a:gdLst/>
              <a:ahLst/>
              <a:cxnLst/>
              <a:rect l="l" t="t" r="r" b="b"/>
              <a:pathLst>
                <a:path w="1385" h="1265" extrusionOk="0">
                  <a:moveTo>
                    <a:pt x="3" y="1"/>
                  </a:moveTo>
                  <a:cubicBezTo>
                    <a:pt x="0" y="89"/>
                    <a:pt x="4" y="179"/>
                    <a:pt x="20" y="277"/>
                  </a:cubicBezTo>
                  <a:cubicBezTo>
                    <a:pt x="113" y="808"/>
                    <a:pt x="473" y="1248"/>
                    <a:pt x="822" y="1264"/>
                  </a:cubicBezTo>
                  <a:cubicBezTo>
                    <a:pt x="829" y="1264"/>
                    <a:pt x="837" y="1265"/>
                    <a:pt x="844" y="1265"/>
                  </a:cubicBezTo>
                  <a:cubicBezTo>
                    <a:pt x="1180" y="1265"/>
                    <a:pt x="1385" y="863"/>
                    <a:pt x="1303" y="349"/>
                  </a:cubicBezTo>
                  <a:cubicBezTo>
                    <a:pt x="1302" y="338"/>
                    <a:pt x="1298" y="328"/>
                    <a:pt x="1297" y="316"/>
                  </a:cubicBezTo>
                  <a:cubicBezTo>
                    <a:pt x="1281" y="696"/>
                    <a:pt x="1097" y="965"/>
                    <a:pt x="822" y="965"/>
                  </a:cubicBezTo>
                  <a:cubicBezTo>
                    <a:pt x="815" y="965"/>
                    <a:pt x="807" y="965"/>
                    <a:pt x="799" y="965"/>
                  </a:cubicBezTo>
                  <a:cubicBezTo>
                    <a:pt x="455" y="947"/>
                    <a:pt x="104" y="521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58"/>
            <p:cNvSpPr/>
            <p:nvPr/>
          </p:nvSpPr>
          <p:spPr>
            <a:xfrm>
              <a:off x="5716475" y="1258150"/>
              <a:ext cx="451775" cy="469500"/>
            </a:xfrm>
            <a:custGeom>
              <a:avLst/>
              <a:gdLst/>
              <a:ahLst/>
              <a:cxnLst/>
              <a:rect l="l" t="t" r="r" b="b"/>
              <a:pathLst>
                <a:path w="18071" h="18780" extrusionOk="0">
                  <a:moveTo>
                    <a:pt x="11003" y="0"/>
                  </a:moveTo>
                  <a:cubicBezTo>
                    <a:pt x="8125" y="0"/>
                    <a:pt x="5208" y="926"/>
                    <a:pt x="4431" y="1364"/>
                  </a:cubicBezTo>
                  <a:cubicBezTo>
                    <a:pt x="2884" y="2235"/>
                    <a:pt x="1" y="17369"/>
                    <a:pt x="705" y="17369"/>
                  </a:cubicBezTo>
                  <a:cubicBezTo>
                    <a:pt x="707" y="17369"/>
                    <a:pt x="708" y="17369"/>
                    <a:pt x="710" y="17369"/>
                  </a:cubicBezTo>
                  <a:cubicBezTo>
                    <a:pt x="1069" y="17328"/>
                    <a:pt x="1460" y="17310"/>
                    <a:pt x="1874" y="17310"/>
                  </a:cubicBezTo>
                  <a:cubicBezTo>
                    <a:pt x="5595" y="17310"/>
                    <a:pt x="11239" y="18780"/>
                    <a:pt x="13255" y="18780"/>
                  </a:cubicBezTo>
                  <a:cubicBezTo>
                    <a:pt x="13573" y="18780"/>
                    <a:pt x="13801" y="18743"/>
                    <a:pt x="13916" y="18658"/>
                  </a:cubicBezTo>
                  <a:cubicBezTo>
                    <a:pt x="14847" y="17977"/>
                    <a:pt x="18070" y="7795"/>
                    <a:pt x="17326" y="4120"/>
                  </a:cubicBezTo>
                  <a:cubicBezTo>
                    <a:pt x="16677" y="912"/>
                    <a:pt x="13859" y="0"/>
                    <a:pt x="11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58"/>
            <p:cNvSpPr/>
            <p:nvPr/>
          </p:nvSpPr>
          <p:spPr>
            <a:xfrm>
              <a:off x="6009975" y="1688025"/>
              <a:ext cx="31500" cy="23450"/>
            </a:xfrm>
            <a:custGeom>
              <a:avLst/>
              <a:gdLst/>
              <a:ahLst/>
              <a:cxnLst/>
              <a:rect l="l" t="t" r="r" b="b"/>
              <a:pathLst>
                <a:path w="1260" h="938" extrusionOk="0">
                  <a:moveTo>
                    <a:pt x="15" y="0"/>
                  </a:moveTo>
                  <a:cubicBezTo>
                    <a:pt x="6" y="64"/>
                    <a:pt x="1" y="132"/>
                    <a:pt x="10" y="203"/>
                  </a:cubicBezTo>
                  <a:cubicBezTo>
                    <a:pt x="52" y="596"/>
                    <a:pt x="358" y="924"/>
                    <a:pt x="691" y="937"/>
                  </a:cubicBezTo>
                  <a:cubicBezTo>
                    <a:pt x="697" y="937"/>
                    <a:pt x="704" y="937"/>
                    <a:pt x="710" y="937"/>
                  </a:cubicBezTo>
                  <a:cubicBezTo>
                    <a:pt x="1034" y="937"/>
                    <a:pt x="1259" y="632"/>
                    <a:pt x="1217" y="248"/>
                  </a:cubicBezTo>
                  <a:cubicBezTo>
                    <a:pt x="1216" y="239"/>
                    <a:pt x="1214" y="232"/>
                    <a:pt x="1212" y="224"/>
                  </a:cubicBezTo>
                  <a:cubicBezTo>
                    <a:pt x="1171" y="508"/>
                    <a:pt x="975" y="711"/>
                    <a:pt x="711" y="711"/>
                  </a:cubicBezTo>
                  <a:cubicBezTo>
                    <a:pt x="705" y="711"/>
                    <a:pt x="698" y="711"/>
                    <a:pt x="692" y="710"/>
                  </a:cubicBezTo>
                  <a:cubicBezTo>
                    <a:pt x="365" y="698"/>
                    <a:pt x="67" y="382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58"/>
            <p:cNvSpPr/>
            <p:nvPr/>
          </p:nvSpPr>
          <p:spPr>
            <a:xfrm>
              <a:off x="5980000" y="1685025"/>
              <a:ext cx="31200" cy="23425"/>
            </a:xfrm>
            <a:custGeom>
              <a:avLst/>
              <a:gdLst/>
              <a:ahLst/>
              <a:cxnLst/>
              <a:rect l="l" t="t" r="r" b="b"/>
              <a:pathLst>
                <a:path w="1248" h="937" extrusionOk="0">
                  <a:moveTo>
                    <a:pt x="2" y="33"/>
                  </a:moveTo>
                  <a:cubicBezTo>
                    <a:pt x="2" y="33"/>
                    <a:pt x="2" y="33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lose/>
                  <a:moveTo>
                    <a:pt x="3" y="1"/>
                  </a:moveTo>
                  <a:cubicBezTo>
                    <a:pt x="1" y="11"/>
                    <a:pt x="3" y="23"/>
                    <a:pt x="2" y="33"/>
                  </a:cubicBezTo>
                  <a:lnTo>
                    <a:pt x="2" y="33"/>
                  </a:lnTo>
                  <a:cubicBezTo>
                    <a:pt x="2" y="32"/>
                    <a:pt x="3" y="31"/>
                    <a:pt x="3" y="29"/>
                  </a:cubicBezTo>
                  <a:cubicBezTo>
                    <a:pt x="4" y="37"/>
                    <a:pt x="7" y="45"/>
                    <a:pt x="8" y="52"/>
                  </a:cubicBezTo>
                  <a:cubicBezTo>
                    <a:pt x="16" y="119"/>
                    <a:pt x="12" y="181"/>
                    <a:pt x="4" y="241"/>
                  </a:cubicBezTo>
                  <a:cubicBezTo>
                    <a:pt x="62" y="616"/>
                    <a:pt x="356" y="925"/>
                    <a:pt x="679" y="936"/>
                  </a:cubicBezTo>
                  <a:cubicBezTo>
                    <a:pt x="686" y="936"/>
                    <a:pt x="693" y="936"/>
                    <a:pt x="699" y="936"/>
                  </a:cubicBezTo>
                  <a:cubicBezTo>
                    <a:pt x="1022" y="936"/>
                    <a:pt x="1248" y="633"/>
                    <a:pt x="1205" y="247"/>
                  </a:cubicBezTo>
                  <a:cubicBezTo>
                    <a:pt x="1205" y="240"/>
                    <a:pt x="1201" y="232"/>
                    <a:pt x="1201" y="223"/>
                  </a:cubicBezTo>
                  <a:cubicBezTo>
                    <a:pt x="1159" y="507"/>
                    <a:pt x="963" y="711"/>
                    <a:pt x="700" y="711"/>
                  </a:cubicBezTo>
                  <a:cubicBezTo>
                    <a:pt x="693" y="711"/>
                    <a:pt x="687" y="711"/>
                    <a:pt x="681" y="711"/>
                  </a:cubicBezTo>
                  <a:cubicBezTo>
                    <a:pt x="354" y="699"/>
                    <a:pt x="55" y="383"/>
                    <a:pt x="3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58"/>
            <p:cNvSpPr/>
            <p:nvPr/>
          </p:nvSpPr>
          <p:spPr>
            <a:xfrm>
              <a:off x="5949775" y="1680175"/>
              <a:ext cx="30600" cy="23400"/>
            </a:xfrm>
            <a:custGeom>
              <a:avLst/>
              <a:gdLst/>
              <a:ahLst/>
              <a:cxnLst/>
              <a:rect l="l" t="t" r="r" b="b"/>
              <a:pathLst>
                <a:path w="1224" h="936" extrusionOk="0">
                  <a:moveTo>
                    <a:pt x="14" y="0"/>
                  </a:moveTo>
                  <a:cubicBezTo>
                    <a:pt x="6" y="64"/>
                    <a:pt x="1" y="131"/>
                    <a:pt x="9" y="201"/>
                  </a:cubicBezTo>
                  <a:cubicBezTo>
                    <a:pt x="52" y="595"/>
                    <a:pt x="358" y="923"/>
                    <a:pt x="691" y="935"/>
                  </a:cubicBezTo>
                  <a:cubicBezTo>
                    <a:pt x="697" y="935"/>
                    <a:pt x="703" y="936"/>
                    <a:pt x="709" y="936"/>
                  </a:cubicBezTo>
                  <a:cubicBezTo>
                    <a:pt x="978" y="936"/>
                    <a:pt x="1177" y="726"/>
                    <a:pt x="1213" y="434"/>
                  </a:cubicBezTo>
                  <a:cubicBezTo>
                    <a:pt x="1221" y="375"/>
                    <a:pt x="1224" y="312"/>
                    <a:pt x="1217" y="246"/>
                  </a:cubicBezTo>
                  <a:cubicBezTo>
                    <a:pt x="1216" y="239"/>
                    <a:pt x="1213" y="231"/>
                    <a:pt x="1212" y="223"/>
                  </a:cubicBezTo>
                  <a:cubicBezTo>
                    <a:pt x="1212" y="225"/>
                    <a:pt x="1211" y="226"/>
                    <a:pt x="1211" y="228"/>
                  </a:cubicBezTo>
                  <a:cubicBezTo>
                    <a:pt x="1168" y="509"/>
                    <a:pt x="973" y="709"/>
                    <a:pt x="711" y="709"/>
                  </a:cubicBezTo>
                  <a:cubicBezTo>
                    <a:pt x="705" y="709"/>
                    <a:pt x="698" y="709"/>
                    <a:pt x="692" y="709"/>
                  </a:cubicBezTo>
                  <a:cubicBezTo>
                    <a:pt x="365" y="698"/>
                    <a:pt x="67" y="382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58"/>
            <p:cNvSpPr/>
            <p:nvPr/>
          </p:nvSpPr>
          <p:spPr>
            <a:xfrm>
              <a:off x="5897650" y="1660850"/>
              <a:ext cx="32575" cy="21275"/>
            </a:xfrm>
            <a:custGeom>
              <a:avLst/>
              <a:gdLst/>
              <a:ahLst/>
              <a:cxnLst/>
              <a:rect l="l" t="t" r="r" b="b"/>
              <a:pathLst>
                <a:path w="1303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5"/>
                    <a:pt x="3" y="133"/>
                    <a:pt x="18" y="202"/>
                  </a:cubicBezTo>
                  <a:cubicBezTo>
                    <a:pt x="97" y="570"/>
                    <a:pt x="405" y="851"/>
                    <a:pt x="721" y="851"/>
                  </a:cubicBezTo>
                  <a:cubicBezTo>
                    <a:pt x="737" y="851"/>
                    <a:pt x="752" y="850"/>
                    <a:pt x="768" y="849"/>
                  </a:cubicBezTo>
                  <a:cubicBezTo>
                    <a:pt x="1100" y="820"/>
                    <a:pt x="1303" y="483"/>
                    <a:pt x="1220" y="97"/>
                  </a:cubicBezTo>
                  <a:cubicBezTo>
                    <a:pt x="1217" y="88"/>
                    <a:pt x="1215" y="82"/>
                    <a:pt x="1212" y="74"/>
                  </a:cubicBezTo>
                  <a:cubicBezTo>
                    <a:pt x="1199" y="368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1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58"/>
            <p:cNvSpPr/>
            <p:nvPr/>
          </p:nvSpPr>
          <p:spPr>
            <a:xfrm>
              <a:off x="5867425" y="1661625"/>
              <a:ext cx="32475" cy="21325"/>
            </a:xfrm>
            <a:custGeom>
              <a:avLst/>
              <a:gdLst/>
              <a:ahLst/>
              <a:cxnLst/>
              <a:rect l="l" t="t" r="r" b="b"/>
              <a:pathLst>
                <a:path w="1299" h="853" extrusionOk="0">
                  <a:moveTo>
                    <a:pt x="0" y="1"/>
                  </a:moveTo>
                  <a:cubicBezTo>
                    <a:pt x="0" y="12"/>
                    <a:pt x="3" y="23"/>
                    <a:pt x="3" y="34"/>
                  </a:cubicBezTo>
                  <a:cubicBezTo>
                    <a:pt x="3" y="33"/>
                    <a:pt x="4" y="31"/>
                    <a:pt x="4" y="29"/>
                  </a:cubicBezTo>
                  <a:cubicBezTo>
                    <a:pt x="5" y="37"/>
                    <a:pt x="9" y="45"/>
                    <a:pt x="10" y="52"/>
                  </a:cubicBezTo>
                  <a:cubicBezTo>
                    <a:pt x="24" y="117"/>
                    <a:pt x="28" y="179"/>
                    <a:pt x="27" y="241"/>
                  </a:cubicBezTo>
                  <a:cubicBezTo>
                    <a:pt x="118" y="590"/>
                    <a:pt x="414" y="852"/>
                    <a:pt x="720" y="852"/>
                  </a:cubicBezTo>
                  <a:cubicBezTo>
                    <a:pt x="735" y="852"/>
                    <a:pt x="751" y="852"/>
                    <a:pt x="766" y="850"/>
                  </a:cubicBezTo>
                  <a:cubicBezTo>
                    <a:pt x="1098" y="820"/>
                    <a:pt x="1299" y="483"/>
                    <a:pt x="1216" y="97"/>
                  </a:cubicBezTo>
                  <a:cubicBezTo>
                    <a:pt x="1214" y="90"/>
                    <a:pt x="1211" y="82"/>
                    <a:pt x="1209" y="75"/>
                  </a:cubicBezTo>
                  <a:cubicBezTo>
                    <a:pt x="1197" y="369"/>
                    <a:pt x="1015" y="600"/>
                    <a:pt x="743" y="624"/>
                  </a:cubicBezTo>
                  <a:cubicBezTo>
                    <a:pt x="728" y="625"/>
                    <a:pt x="712" y="626"/>
                    <a:pt x="696" y="626"/>
                  </a:cubicBezTo>
                  <a:cubicBezTo>
                    <a:pt x="388" y="626"/>
                    <a:pt x="86" y="357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58"/>
            <p:cNvSpPr/>
            <p:nvPr/>
          </p:nvSpPr>
          <p:spPr>
            <a:xfrm>
              <a:off x="5837200" y="1660525"/>
              <a:ext cx="30925" cy="21275"/>
            </a:xfrm>
            <a:custGeom>
              <a:avLst/>
              <a:gdLst/>
              <a:ahLst/>
              <a:cxnLst/>
              <a:rect l="l" t="t" r="r" b="b"/>
              <a:pathLst>
                <a:path w="1237" h="851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66"/>
                    <a:pt x="4" y="133"/>
                    <a:pt x="18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045" y="824"/>
                    <a:pt x="1228" y="586"/>
                    <a:pt x="1236" y="285"/>
                  </a:cubicBezTo>
                  <a:cubicBezTo>
                    <a:pt x="1237" y="223"/>
                    <a:pt x="1233" y="161"/>
                    <a:pt x="1219" y="96"/>
                  </a:cubicBezTo>
                  <a:cubicBezTo>
                    <a:pt x="1218" y="89"/>
                    <a:pt x="1214" y="81"/>
                    <a:pt x="1213" y="73"/>
                  </a:cubicBezTo>
                  <a:cubicBezTo>
                    <a:pt x="1213" y="75"/>
                    <a:pt x="1212" y="77"/>
                    <a:pt x="1212" y="78"/>
                  </a:cubicBezTo>
                  <a:cubicBezTo>
                    <a:pt x="1197" y="370"/>
                    <a:pt x="1017" y="600"/>
                    <a:pt x="747" y="624"/>
                  </a:cubicBezTo>
                  <a:cubicBezTo>
                    <a:pt x="732" y="625"/>
                    <a:pt x="717" y="626"/>
                    <a:pt x="702" y="626"/>
                  </a:cubicBezTo>
                  <a:cubicBezTo>
                    <a:pt x="392" y="626"/>
                    <a:pt x="90" y="357"/>
                    <a:pt x="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58"/>
            <p:cNvSpPr/>
            <p:nvPr/>
          </p:nvSpPr>
          <p:spPr>
            <a:xfrm>
              <a:off x="5784025" y="1667625"/>
              <a:ext cx="32575" cy="21300"/>
            </a:xfrm>
            <a:custGeom>
              <a:avLst/>
              <a:gdLst/>
              <a:ahLst/>
              <a:cxnLst/>
              <a:rect l="l" t="t" r="r" b="b"/>
              <a:pathLst>
                <a:path w="1303" h="852" extrusionOk="0">
                  <a:moveTo>
                    <a:pt x="3" y="1"/>
                  </a:moveTo>
                  <a:cubicBezTo>
                    <a:pt x="1" y="66"/>
                    <a:pt x="3" y="133"/>
                    <a:pt x="18" y="203"/>
                  </a:cubicBezTo>
                  <a:cubicBezTo>
                    <a:pt x="97" y="571"/>
                    <a:pt x="406" y="851"/>
                    <a:pt x="723" y="851"/>
                  </a:cubicBezTo>
                  <a:cubicBezTo>
                    <a:pt x="738" y="851"/>
                    <a:pt x="753" y="850"/>
                    <a:pt x="768" y="849"/>
                  </a:cubicBezTo>
                  <a:cubicBezTo>
                    <a:pt x="1100" y="820"/>
                    <a:pt x="1303" y="483"/>
                    <a:pt x="1220" y="97"/>
                  </a:cubicBezTo>
                  <a:cubicBezTo>
                    <a:pt x="1217" y="89"/>
                    <a:pt x="1215" y="82"/>
                    <a:pt x="1212" y="74"/>
                  </a:cubicBezTo>
                  <a:cubicBezTo>
                    <a:pt x="1200" y="369"/>
                    <a:pt x="1019" y="600"/>
                    <a:pt x="747" y="624"/>
                  </a:cubicBezTo>
                  <a:cubicBezTo>
                    <a:pt x="732" y="625"/>
                    <a:pt x="716" y="626"/>
                    <a:pt x="700" y="626"/>
                  </a:cubicBezTo>
                  <a:cubicBezTo>
                    <a:pt x="391" y="626"/>
                    <a:pt x="90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58"/>
            <p:cNvSpPr/>
            <p:nvPr/>
          </p:nvSpPr>
          <p:spPr>
            <a:xfrm>
              <a:off x="5753800" y="1668425"/>
              <a:ext cx="32475" cy="21275"/>
            </a:xfrm>
            <a:custGeom>
              <a:avLst/>
              <a:gdLst/>
              <a:ahLst/>
              <a:cxnLst/>
              <a:rect l="l" t="t" r="r" b="b"/>
              <a:pathLst>
                <a:path w="1299" h="851" extrusionOk="0">
                  <a:moveTo>
                    <a:pt x="0" y="0"/>
                  </a:moveTo>
                  <a:cubicBezTo>
                    <a:pt x="0" y="11"/>
                    <a:pt x="3" y="23"/>
                    <a:pt x="3" y="34"/>
                  </a:cubicBezTo>
                  <a:cubicBezTo>
                    <a:pt x="3" y="31"/>
                    <a:pt x="4" y="30"/>
                    <a:pt x="4" y="29"/>
                  </a:cubicBezTo>
                  <a:cubicBezTo>
                    <a:pt x="5" y="36"/>
                    <a:pt x="9" y="44"/>
                    <a:pt x="10" y="52"/>
                  </a:cubicBezTo>
                  <a:cubicBezTo>
                    <a:pt x="24" y="116"/>
                    <a:pt x="28" y="179"/>
                    <a:pt x="27" y="239"/>
                  </a:cubicBezTo>
                  <a:cubicBezTo>
                    <a:pt x="118" y="588"/>
                    <a:pt x="414" y="851"/>
                    <a:pt x="719" y="851"/>
                  </a:cubicBezTo>
                  <a:cubicBezTo>
                    <a:pt x="734" y="851"/>
                    <a:pt x="750" y="850"/>
                    <a:pt x="766" y="848"/>
                  </a:cubicBezTo>
                  <a:cubicBezTo>
                    <a:pt x="1098" y="820"/>
                    <a:pt x="1299" y="483"/>
                    <a:pt x="1217" y="97"/>
                  </a:cubicBezTo>
                  <a:cubicBezTo>
                    <a:pt x="1215" y="88"/>
                    <a:pt x="1212" y="82"/>
                    <a:pt x="1210" y="73"/>
                  </a:cubicBezTo>
                  <a:cubicBezTo>
                    <a:pt x="1197" y="368"/>
                    <a:pt x="1016" y="600"/>
                    <a:pt x="744" y="623"/>
                  </a:cubicBezTo>
                  <a:cubicBezTo>
                    <a:pt x="729" y="625"/>
                    <a:pt x="713" y="626"/>
                    <a:pt x="698" y="626"/>
                  </a:cubicBezTo>
                  <a:cubicBezTo>
                    <a:pt x="388" y="626"/>
                    <a:pt x="88" y="35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58"/>
            <p:cNvSpPr/>
            <p:nvPr/>
          </p:nvSpPr>
          <p:spPr>
            <a:xfrm>
              <a:off x="5731400" y="1669125"/>
              <a:ext cx="23125" cy="19450"/>
            </a:xfrm>
            <a:custGeom>
              <a:avLst/>
              <a:gdLst/>
              <a:ahLst/>
              <a:cxnLst/>
              <a:rect l="l" t="t" r="r" b="b"/>
              <a:pathLst>
                <a:path w="925" h="778" extrusionOk="0">
                  <a:moveTo>
                    <a:pt x="900" y="1"/>
                  </a:moveTo>
                  <a:cubicBezTo>
                    <a:pt x="900" y="2"/>
                    <a:pt x="899" y="3"/>
                    <a:pt x="899" y="6"/>
                  </a:cubicBezTo>
                  <a:cubicBezTo>
                    <a:pt x="884" y="298"/>
                    <a:pt x="704" y="526"/>
                    <a:pt x="434" y="550"/>
                  </a:cubicBezTo>
                  <a:cubicBezTo>
                    <a:pt x="419" y="552"/>
                    <a:pt x="403" y="552"/>
                    <a:pt x="388" y="552"/>
                  </a:cubicBezTo>
                  <a:cubicBezTo>
                    <a:pt x="252" y="552"/>
                    <a:pt x="117" y="498"/>
                    <a:pt x="0" y="408"/>
                  </a:cubicBezTo>
                  <a:lnTo>
                    <a:pt x="0" y="408"/>
                  </a:lnTo>
                  <a:cubicBezTo>
                    <a:pt x="0" y="487"/>
                    <a:pt x="2" y="559"/>
                    <a:pt x="4" y="621"/>
                  </a:cubicBezTo>
                  <a:cubicBezTo>
                    <a:pt x="125" y="718"/>
                    <a:pt x="267" y="777"/>
                    <a:pt x="411" y="777"/>
                  </a:cubicBezTo>
                  <a:cubicBezTo>
                    <a:pt x="426" y="777"/>
                    <a:pt x="441" y="777"/>
                    <a:pt x="457" y="775"/>
                  </a:cubicBezTo>
                  <a:cubicBezTo>
                    <a:pt x="732" y="751"/>
                    <a:pt x="915" y="513"/>
                    <a:pt x="923" y="211"/>
                  </a:cubicBezTo>
                  <a:cubicBezTo>
                    <a:pt x="924" y="151"/>
                    <a:pt x="920" y="88"/>
                    <a:pt x="906" y="24"/>
                  </a:cubicBezTo>
                  <a:cubicBezTo>
                    <a:pt x="905" y="15"/>
                    <a:pt x="901" y="8"/>
                    <a:pt x="90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58"/>
            <p:cNvSpPr/>
            <p:nvPr/>
          </p:nvSpPr>
          <p:spPr>
            <a:xfrm>
              <a:off x="6063025" y="1716750"/>
              <a:ext cx="2500" cy="8125"/>
            </a:xfrm>
            <a:custGeom>
              <a:avLst/>
              <a:gdLst/>
              <a:ahLst/>
              <a:cxnLst/>
              <a:rect l="l" t="t" r="r" b="b"/>
              <a:pathLst>
                <a:path w="100" h="325" extrusionOk="0">
                  <a:moveTo>
                    <a:pt x="14" y="0"/>
                  </a:moveTo>
                  <a:cubicBezTo>
                    <a:pt x="5" y="65"/>
                    <a:pt x="0" y="132"/>
                    <a:pt x="9" y="202"/>
                  </a:cubicBezTo>
                  <a:cubicBezTo>
                    <a:pt x="14" y="245"/>
                    <a:pt x="23" y="285"/>
                    <a:pt x="33" y="324"/>
                  </a:cubicBezTo>
                  <a:cubicBezTo>
                    <a:pt x="39" y="321"/>
                    <a:pt x="48" y="318"/>
                    <a:pt x="54" y="314"/>
                  </a:cubicBezTo>
                  <a:cubicBezTo>
                    <a:pt x="68" y="304"/>
                    <a:pt x="85" y="283"/>
                    <a:pt x="100" y="268"/>
                  </a:cubicBezTo>
                  <a:cubicBezTo>
                    <a:pt x="58" y="186"/>
                    <a:pt x="28" y="96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58"/>
            <p:cNvSpPr/>
            <p:nvPr/>
          </p:nvSpPr>
          <p:spPr>
            <a:xfrm>
              <a:off x="6087525" y="1664900"/>
              <a:ext cx="2775" cy="10300"/>
            </a:xfrm>
            <a:custGeom>
              <a:avLst/>
              <a:gdLst/>
              <a:ahLst/>
              <a:cxnLst/>
              <a:rect l="l" t="t" r="r" b="b"/>
              <a:pathLst>
                <a:path w="111" h="412" extrusionOk="0">
                  <a:moveTo>
                    <a:pt x="15" y="0"/>
                  </a:moveTo>
                  <a:cubicBezTo>
                    <a:pt x="5" y="66"/>
                    <a:pt x="1" y="132"/>
                    <a:pt x="8" y="203"/>
                  </a:cubicBezTo>
                  <a:cubicBezTo>
                    <a:pt x="16" y="277"/>
                    <a:pt x="36" y="346"/>
                    <a:pt x="62" y="411"/>
                  </a:cubicBezTo>
                  <a:cubicBezTo>
                    <a:pt x="77" y="370"/>
                    <a:pt x="94" y="326"/>
                    <a:pt x="110" y="283"/>
                  </a:cubicBezTo>
                  <a:cubicBezTo>
                    <a:pt x="64" y="198"/>
                    <a:pt x="28" y="103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58"/>
            <p:cNvSpPr/>
            <p:nvPr/>
          </p:nvSpPr>
          <p:spPr>
            <a:xfrm>
              <a:off x="6074750" y="1578175"/>
              <a:ext cx="32075" cy="22375"/>
            </a:xfrm>
            <a:custGeom>
              <a:avLst/>
              <a:gdLst/>
              <a:ahLst/>
              <a:cxnLst/>
              <a:rect l="l" t="t" r="r" b="b"/>
              <a:pathLst>
                <a:path w="1283" h="895" extrusionOk="0">
                  <a:moveTo>
                    <a:pt x="8" y="0"/>
                  </a:moveTo>
                  <a:cubicBezTo>
                    <a:pt x="1" y="64"/>
                    <a:pt x="0" y="132"/>
                    <a:pt x="11" y="203"/>
                  </a:cubicBezTo>
                  <a:cubicBezTo>
                    <a:pt x="75" y="588"/>
                    <a:pt x="388" y="894"/>
                    <a:pt x="717" y="894"/>
                  </a:cubicBezTo>
                  <a:cubicBezTo>
                    <a:pt x="721" y="894"/>
                    <a:pt x="725" y="894"/>
                    <a:pt x="729" y="894"/>
                  </a:cubicBezTo>
                  <a:cubicBezTo>
                    <a:pt x="1062" y="885"/>
                    <a:pt x="1282" y="562"/>
                    <a:pt x="1218" y="171"/>
                  </a:cubicBezTo>
                  <a:cubicBezTo>
                    <a:pt x="1217" y="164"/>
                    <a:pt x="1214" y="156"/>
                    <a:pt x="1213" y="149"/>
                  </a:cubicBezTo>
                  <a:cubicBezTo>
                    <a:pt x="1185" y="441"/>
                    <a:pt x="992" y="660"/>
                    <a:pt x="719" y="668"/>
                  </a:cubicBezTo>
                  <a:cubicBezTo>
                    <a:pt x="714" y="668"/>
                    <a:pt x="710" y="668"/>
                    <a:pt x="705" y="668"/>
                  </a:cubicBezTo>
                  <a:cubicBezTo>
                    <a:pt x="383" y="668"/>
                    <a:pt x="78" y="373"/>
                    <a:pt x="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58"/>
            <p:cNvSpPr/>
            <p:nvPr/>
          </p:nvSpPr>
          <p:spPr>
            <a:xfrm>
              <a:off x="6044550" y="1577075"/>
              <a:ext cx="31925" cy="22375"/>
            </a:xfrm>
            <a:custGeom>
              <a:avLst/>
              <a:gdLst/>
              <a:ahLst/>
              <a:cxnLst/>
              <a:rect l="l" t="t" r="r" b="b"/>
              <a:pathLst>
                <a:path w="1277" h="895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0"/>
                    <a:pt x="3" y="23"/>
                    <a:pt x="3" y="33"/>
                  </a:cubicBezTo>
                  <a:cubicBezTo>
                    <a:pt x="3" y="32"/>
                    <a:pt x="4" y="30"/>
                    <a:pt x="4" y="28"/>
                  </a:cubicBezTo>
                  <a:cubicBezTo>
                    <a:pt x="5" y="37"/>
                    <a:pt x="8" y="44"/>
                    <a:pt x="9" y="52"/>
                  </a:cubicBezTo>
                  <a:cubicBezTo>
                    <a:pt x="20" y="117"/>
                    <a:pt x="20" y="180"/>
                    <a:pt x="15" y="240"/>
                  </a:cubicBezTo>
                  <a:cubicBezTo>
                    <a:pt x="92" y="608"/>
                    <a:pt x="393" y="894"/>
                    <a:pt x="712" y="894"/>
                  </a:cubicBezTo>
                  <a:cubicBezTo>
                    <a:pt x="716" y="894"/>
                    <a:pt x="720" y="894"/>
                    <a:pt x="724" y="894"/>
                  </a:cubicBezTo>
                  <a:cubicBezTo>
                    <a:pt x="1057" y="885"/>
                    <a:pt x="1276" y="562"/>
                    <a:pt x="1213" y="171"/>
                  </a:cubicBezTo>
                  <a:cubicBezTo>
                    <a:pt x="1212" y="164"/>
                    <a:pt x="1208" y="156"/>
                    <a:pt x="1207" y="149"/>
                  </a:cubicBezTo>
                  <a:cubicBezTo>
                    <a:pt x="1179" y="441"/>
                    <a:pt x="986" y="660"/>
                    <a:pt x="713" y="668"/>
                  </a:cubicBezTo>
                  <a:cubicBezTo>
                    <a:pt x="708" y="668"/>
                    <a:pt x="704" y="668"/>
                    <a:pt x="699" y="668"/>
                  </a:cubicBezTo>
                  <a:cubicBezTo>
                    <a:pt x="378" y="668"/>
                    <a:pt x="72" y="373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58"/>
            <p:cNvSpPr/>
            <p:nvPr/>
          </p:nvSpPr>
          <p:spPr>
            <a:xfrm>
              <a:off x="6014325" y="1574050"/>
              <a:ext cx="30750" cy="22375"/>
            </a:xfrm>
            <a:custGeom>
              <a:avLst/>
              <a:gdLst/>
              <a:ahLst/>
              <a:cxnLst/>
              <a:rect l="l" t="t" r="r" b="b"/>
              <a:pathLst>
                <a:path w="1230" h="895" extrusionOk="0">
                  <a:moveTo>
                    <a:pt x="8" y="1"/>
                  </a:moveTo>
                  <a:lnTo>
                    <a:pt x="8" y="1"/>
                  </a:lnTo>
                  <a:cubicBezTo>
                    <a:pt x="1" y="66"/>
                    <a:pt x="0" y="133"/>
                    <a:pt x="13" y="204"/>
                  </a:cubicBezTo>
                  <a:cubicBezTo>
                    <a:pt x="75" y="588"/>
                    <a:pt x="387" y="894"/>
                    <a:pt x="715" y="894"/>
                  </a:cubicBezTo>
                  <a:cubicBezTo>
                    <a:pt x="720" y="894"/>
                    <a:pt x="725" y="894"/>
                    <a:pt x="729" y="894"/>
                  </a:cubicBezTo>
                  <a:cubicBezTo>
                    <a:pt x="1007" y="888"/>
                    <a:pt x="1203" y="662"/>
                    <a:pt x="1224" y="361"/>
                  </a:cubicBezTo>
                  <a:cubicBezTo>
                    <a:pt x="1229" y="300"/>
                    <a:pt x="1229" y="238"/>
                    <a:pt x="1218" y="173"/>
                  </a:cubicBezTo>
                  <a:cubicBezTo>
                    <a:pt x="1217" y="165"/>
                    <a:pt x="1214" y="158"/>
                    <a:pt x="1213" y="149"/>
                  </a:cubicBezTo>
                  <a:cubicBezTo>
                    <a:pt x="1213" y="151"/>
                    <a:pt x="1212" y="153"/>
                    <a:pt x="1212" y="154"/>
                  </a:cubicBezTo>
                  <a:cubicBezTo>
                    <a:pt x="1182" y="444"/>
                    <a:pt x="991" y="662"/>
                    <a:pt x="719" y="668"/>
                  </a:cubicBezTo>
                  <a:cubicBezTo>
                    <a:pt x="714" y="668"/>
                    <a:pt x="710" y="668"/>
                    <a:pt x="705" y="668"/>
                  </a:cubicBezTo>
                  <a:cubicBezTo>
                    <a:pt x="383" y="668"/>
                    <a:pt x="78" y="375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58"/>
            <p:cNvSpPr/>
            <p:nvPr/>
          </p:nvSpPr>
          <p:spPr>
            <a:xfrm>
              <a:off x="5921725" y="1567350"/>
              <a:ext cx="32575" cy="21300"/>
            </a:xfrm>
            <a:custGeom>
              <a:avLst/>
              <a:gdLst/>
              <a:ahLst/>
              <a:cxnLst/>
              <a:rect l="l" t="t" r="r" b="b"/>
              <a:pathLst>
                <a:path w="1303" h="852" extrusionOk="0">
                  <a:moveTo>
                    <a:pt x="3" y="1"/>
                  </a:moveTo>
                  <a:cubicBezTo>
                    <a:pt x="0" y="66"/>
                    <a:pt x="3" y="134"/>
                    <a:pt x="18" y="203"/>
                  </a:cubicBezTo>
                  <a:cubicBezTo>
                    <a:pt x="97" y="572"/>
                    <a:pt x="405" y="851"/>
                    <a:pt x="720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100" y="820"/>
                    <a:pt x="1302" y="484"/>
                    <a:pt x="1219" y="98"/>
                  </a:cubicBezTo>
                  <a:cubicBezTo>
                    <a:pt x="1218" y="89"/>
                    <a:pt x="1214" y="83"/>
                    <a:pt x="1212" y="75"/>
                  </a:cubicBezTo>
                  <a:cubicBezTo>
                    <a:pt x="1199" y="369"/>
                    <a:pt x="1018" y="600"/>
                    <a:pt x="747" y="624"/>
                  </a:cubicBezTo>
                  <a:cubicBezTo>
                    <a:pt x="731" y="626"/>
                    <a:pt x="716" y="626"/>
                    <a:pt x="700" y="626"/>
                  </a:cubicBezTo>
                  <a:cubicBezTo>
                    <a:pt x="390" y="626"/>
                    <a:pt x="90" y="358"/>
                    <a:pt x="3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58"/>
            <p:cNvSpPr/>
            <p:nvPr/>
          </p:nvSpPr>
          <p:spPr>
            <a:xfrm>
              <a:off x="5891500" y="1568150"/>
              <a:ext cx="32500" cy="21275"/>
            </a:xfrm>
            <a:custGeom>
              <a:avLst/>
              <a:gdLst/>
              <a:ahLst/>
              <a:cxnLst/>
              <a:rect l="l" t="t" r="r" b="b"/>
              <a:pathLst>
                <a:path w="1300" h="851" extrusionOk="0">
                  <a:moveTo>
                    <a:pt x="1" y="0"/>
                  </a:moveTo>
                  <a:cubicBezTo>
                    <a:pt x="0" y="12"/>
                    <a:pt x="4" y="23"/>
                    <a:pt x="3" y="34"/>
                  </a:cubicBezTo>
                  <a:cubicBezTo>
                    <a:pt x="4" y="32"/>
                    <a:pt x="4" y="30"/>
                    <a:pt x="4" y="29"/>
                  </a:cubicBezTo>
                  <a:cubicBezTo>
                    <a:pt x="6" y="37"/>
                    <a:pt x="9" y="44"/>
                    <a:pt x="11" y="52"/>
                  </a:cubicBezTo>
                  <a:cubicBezTo>
                    <a:pt x="25" y="117"/>
                    <a:pt x="28" y="179"/>
                    <a:pt x="26" y="239"/>
                  </a:cubicBezTo>
                  <a:cubicBezTo>
                    <a:pt x="117" y="588"/>
                    <a:pt x="414" y="851"/>
                    <a:pt x="718" y="851"/>
                  </a:cubicBezTo>
                  <a:cubicBezTo>
                    <a:pt x="734" y="851"/>
                    <a:pt x="750" y="850"/>
                    <a:pt x="766" y="849"/>
                  </a:cubicBezTo>
                  <a:cubicBezTo>
                    <a:pt x="1097" y="820"/>
                    <a:pt x="1300" y="483"/>
                    <a:pt x="1217" y="97"/>
                  </a:cubicBezTo>
                  <a:cubicBezTo>
                    <a:pt x="1215" y="88"/>
                    <a:pt x="1212" y="82"/>
                    <a:pt x="1209" y="73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5"/>
                    <a:pt x="713" y="626"/>
                    <a:pt x="698" y="626"/>
                  </a:cubicBezTo>
                  <a:cubicBezTo>
                    <a:pt x="389" y="626"/>
                    <a:pt x="87" y="357"/>
                    <a:pt x="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58"/>
            <p:cNvSpPr/>
            <p:nvPr/>
          </p:nvSpPr>
          <p:spPr>
            <a:xfrm>
              <a:off x="5861300" y="1567025"/>
              <a:ext cx="30900" cy="21275"/>
            </a:xfrm>
            <a:custGeom>
              <a:avLst/>
              <a:gdLst/>
              <a:ahLst/>
              <a:cxnLst/>
              <a:rect l="l" t="t" r="r" b="b"/>
              <a:pathLst>
                <a:path w="1236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5"/>
                    <a:pt x="3" y="133"/>
                    <a:pt x="18" y="204"/>
                  </a:cubicBezTo>
                  <a:cubicBezTo>
                    <a:pt x="97" y="571"/>
                    <a:pt x="405" y="851"/>
                    <a:pt x="720" y="851"/>
                  </a:cubicBezTo>
                  <a:cubicBezTo>
                    <a:pt x="736" y="851"/>
                    <a:pt x="752" y="850"/>
                    <a:pt x="768" y="848"/>
                  </a:cubicBezTo>
                  <a:cubicBezTo>
                    <a:pt x="1045" y="825"/>
                    <a:pt x="1228" y="586"/>
                    <a:pt x="1234" y="284"/>
                  </a:cubicBezTo>
                  <a:cubicBezTo>
                    <a:pt x="1236" y="224"/>
                    <a:pt x="1233" y="162"/>
                    <a:pt x="1219" y="97"/>
                  </a:cubicBezTo>
                  <a:cubicBezTo>
                    <a:pt x="1217" y="89"/>
                    <a:pt x="1214" y="82"/>
                    <a:pt x="1212" y="74"/>
                  </a:cubicBezTo>
                  <a:cubicBezTo>
                    <a:pt x="1212" y="75"/>
                    <a:pt x="1211" y="77"/>
                    <a:pt x="1211" y="79"/>
                  </a:cubicBezTo>
                  <a:cubicBezTo>
                    <a:pt x="1197" y="371"/>
                    <a:pt x="1016" y="600"/>
                    <a:pt x="747" y="623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58"/>
            <p:cNvSpPr/>
            <p:nvPr/>
          </p:nvSpPr>
          <p:spPr>
            <a:xfrm>
              <a:off x="5801925" y="1562925"/>
              <a:ext cx="32600" cy="21325"/>
            </a:xfrm>
            <a:custGeom>
              <a:avLst/>
              <a:gdLst/>
              <a:ahLst/>
              <a:cxnLst/>
              <a:rect l="l" t="t" r="r" b="b"/>
              <a:pathLst>
                <a:path w="1304" h="853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66"/>
                    <a:pt x="3" y="134"/>
                    <a:pt x="19" y="203"/>
                  </a:cubicBezTo>
                  <a:cubicBezTo>
                    <a:pt x="98" y="572"/>
                    <a:pt x="407" y="852"/>
                    <a:pt x="723" y="852"/>
                  </a:cubicBezTo>
                  <a:cubicBezTo>
                    <a:pt x="738" y="852"/>
                    <a:pt x="754" y="852"/>
                    <a:pt x="769" y="850"/>
                  </a:cubicBezTo>
                  <a:cubicBezTo>
                    <a:pt x="1101" y="820"/>
                    <a:pt x="1303" y="483"/>
                    <a:pt x="1220" y="97"/>
                  </a:cubicBezTo>
                  <a:cubicBezTo>
                    <a:pt x="1218" y="90"/>
                    <a:pt x="1215" y="82"/>
                    <a:pt x="1213" y="75"/>
                  </a:cubicBezTo>
                  <a:cubicBezTo>
                    <a:pt x="1200" y="369"/>
                    <a:pt x="1019" y="600"/>
                    <a:pt x="748" y="624"/>
                  </a:cubicBezTo>
                  <a:cubicBezTo>
                    <a:pt x="732" y="625"/>
                    <a:pt x="716" y="626"/>
                    <a:pt x="701" y="626"/>
                  </a:cubicBezTo>
                  <a:cubicBezTo>
                    <a:pt x="391" y="626"/>
                    <a:pt x="91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58"/>
            <p:cNvSpPr/>
            <p:nvPr/>
          </p:nvSpPr>
          <p:spPr>
            <a:xfrm>
              <a:off x="5771700" y="1563725"/>
              <a:ext cx="32525" cy="21275"/>
            </a:xfrm>
            <a:custGeom>
              <a:avLst/>
              <a:gdLst/>
              <a:ahLst/>
              <a:cxnLst/>
              <a:rect l="l" t="t" r="r" b="b"/>
              <a:pathLst>
                <a:path w="1301" h="851" extrusionOk="0">
                  <a:moveTo>
                    <a:pt x="1" y="0"/>
                  </a:moveTo>
                  <a:cubicBezTo>
                    <a:pt x="1" y="11"/>
                    <a:pt x="3" y="23"/>
                    <a:pt x="3" y="34"/>
                  </a:cubicBezTo>
                  <a:cubicBezTo>
                    <a:pt x="3" y="32"/>
                    <a:pt x="5" y="30"/>
                    <a:pt x="5" y="29"/>
                  </a:cubicBezTo>
                  <a:cubicBezTo>
                    <a:pt x="7" y="37"/>
                    <a:pt x="10" y="44"/>
                    <a:pt x="12" y="52"/>
                  </a:cubicBezTo>
                  <a:cubicBezTo>
                    <a:pt x="26" y="116"/>
                    <a:pt x="28" y="179"/>
                    <a:pt x="27" y="239"/>
                  </a:cubicBezTo>
                  <a:cubicBezTo>
                    <a:pt x="118" y="589"/>
                    <a:pt x="415" y="851"/>
                    <a:pt x="719" y="851"/>
                  </a:cubicBezTo>
                  <a:cubicBezTo>
                    <a:pt x="735" y="851"/>
                    <a:pt x="751" y="850"/>
                    <a:pt x="766" y="849"/>
                  </a:cubicBezTo>
                  <a:cubicBezTo>
                    <a:pt x="1098" y="820"/>
                    <a:pt x="1300" y="483"/>
                    <a:pt x="1217" y="97"/>
                  </a:cubicBezTo>
                  <a:cubicBezTo>
                    <a:pt x="1216" y="88"/>
                    <a:pt x="1212" y="82"/>
                    <a:pt x="1210" y="74"/>
                  </a:cubicBezTo>
                  <a:cubicBezTo>
                    <a:pt x="1197" y="368"/>
                    <a:pt x="1016" y="600"/>
                    <a:pt x="745" y="624"/>
                  </a:cubicBezTo>
                  <a:cubicBezTo>
                    <a:pt x="729" y="625"/>
                    <a:pt x="714" y="626"/>
                    <a:pt x="698" y="626"/>
                  </a:cubicBezTo>
                  <a:cubicBezTo>
                    <a:pt x="389" y="626"/>
                    <a:pt x="88" y="35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58"/>
            <p:cNvSpPr/>
            <p:nvPr/>
          </p:nvSpPr>
          <p:spPr>
            <a:xfrm>
              <a:off x="5745000" y="1564450"/>
              <a:ext cx="27425" cy="19425"/>
            </a:xfrm>
            <a:custGeom>
              <a:avLst/>
              <a:gdLst/>
              <a:ahLst/>
              <a:cxnLst/>
              <a:rect l="l" t="t" r="r" b="b"/>
              <a:pathLst>
                <a:path w="1097" h="777" extrusionOk="0">
                  <a:moveTo>
                    <a:pt x="1073" y="0"/>
                  </a:moveTo>
                  <a:cubicBezTo>
                    <a:pt x="1073" y="1"/>
                    <a:pt x="1071" y="3"/>
                    <a:pt x="1071" y="5"/>
                  </a:cubicBezTo>
                  <a:cubicBezTo>
                    <a:pt x="1058" y="297"/>
                    <a:pt x="877" y="525"/>
                    <a:pt x="606" y="549"/>
                  </a:cubicBezTo>
                  <a:cubicBezTo>
                    <a:pt x="591" y="551"/>
                    <a:pt x="576" y="551"/>
                    <a:pt x="561" y="551"/>
                  </a:cubicBezTo>
                  <a:cubicBezTo>
                    <a:pt x="361" y="551"/>
                    <a:pt x="166" y="438"/>
                    <a:pt x="29" y="263"/>
                  </a:cubicBezTo>
                  <a:cubicBezTo>
                    <a:pt x="19" y="315"/>
                    <a:pt x="11" y="368"/>
                    <a:pt x="0" y="421"/>
                  </a:cubicBezTo>
                  <a:cubicBezTo>
                    <a:pt x="138" y="634"/>
                    <a:pt x="358" y="776"/>
                    <a:pt x="582" y="776"/>
                  </a:cubicBezTo>
                  <a:cubicBezTo>
                    <a:pt x="598" y="776"/>
                    <a:pt x="613" y="776"/>
                    <a:pt x="629" y="774"/>
                  </a:cubicBezTo>
                  <a:cubicBezTo>
                    <a:pt x="904" y="750"/>
                    <a:pt x="1088" y="512"/>
                    <a:pt x="1095" y="210"/>
                  </a:cubicBezTo>
                  <a:cubicBezTo>
                    <a:pt x="1096" y="150"/>
                    <a:pt x="1093" y="87"/>
                    <a:pt x="1079" y="23"/>
                  </a:cubicBezTo>
                  <a:cubicBezTo>
                    <a:pt x="1078" y="15"/>
                    <a:pt x="1074" y="8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58"/>
            <p:cNvSpPr/>
            <p:nvPr/>
          </p:nvSpPr>
          <p:spPr>
            <a:xfrm>
              <a:off x="6049550" y="1626975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4" y="66"/>
                    <a:pt x="0" y="133"/>
                    <a:pt x="8" y="204"/>
                  </a:cubicBezTo>
                  <a:cubicBezTo>
                    <a:pt x="51" y="583"/>
                    <a:pt x="343" y="881"/>
                    <a:pt x="666" y="881"/>
                  </a:cubicBezTo>
                  <a:cubicBezTo>
                    <a:pt x="674" y="881"/>
                    <a:pt x="682" y="880"/>
                    <a:pt x="690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5"/>
                  </a:cubicBezTo>
                  <a:cubicBezTo>
                    <a:pt x="1169" y="419"/>
                    <a:pt x="964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5" y="369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58"/>
            <p:cNvSpPr/>
            <p:nvPr/>
          </p:nvSpPr>
          <p:spPr>
            <a:xfrm>
              <a:off x="6019525" y="1626500"/>
              <a:ext cx="31225" cy="22000"/>
            </a:xfrm>
            <a:custGeom>
              <a:avLst/>
              <a:gdLst/>
              <a:ahLst/>
              <a:cxnLst/>
              <a:rect l="l" t="t" r="r" b="b"/>
              <a:pathLst>
                <a:path w="1249" h="880" extrusionOk="0">
                  <a:moveTo>
                    <a:pt x="2" y="33"/>
                  </a:moveTo>
                  <a:lnTo>
                    <a:pt x="2" y="33"/>
                  </a:ln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lose/>
                  <a:moveTo>
                    <a:pt x="3" y="0"/>
                  </a:moveTo>
                  <a:cubicBezTo>
                    <a:pt x="1" y="10"/>
                    <a:pt x="3" y="23"/>
                    <a:pt x="2" y="33"/>
                  </a:cubicBezTo>
                  <a:lnTo>
                    <a:pt x="2" y="33"/>
                  </a:lnTo>
                  <a:cubicBezTo>
                    <a:pt x="2" y="31"/>
                    <a:pt x="3" y="30"/>
                    <a:pt x="3" y="28"/>
                  </a:cubicBezTo>
                  <a:cubicBezTo>
                    <a:pt x="5" y="37"/>
                    <a:pt x="7" y="44"/>
                    <a:pt x="8" y="52"/>
                  </a:cubicBezTo>
                  <a:cubicBezTo>
                    <a:pt x="16" y="117"/>
                    <a:pt x="12" y="179"/>
                    <a:pt x="5" y="240"/>
                  </a:cubicBezTo>
                  <a:cubicBezTo>
                    <a:pt x="61" y="602"/>
                    <a:pt x="342" y="880"/>
                    <a:pt x="655" y="880"/>
                  </a:cubicBezTo>
                  <a:cubicBezTo>
                    <a:pt x="663" y="880"/>
                    <a:pt x="671" y="879"/>
                    <a:pt x="680" y="879"/>
                  </a:cubicBezTo>
                  <a:cubicBezTo>
                    <a:pt x="1013" y="864"/>
                    <a:pt x="1249" y="536"/>
                    <a:pt x="1205" y="147"/>
                  </a:cubicBezTo>
                  <a:cubicBezTo>
                    <a:pt x="1205" y="139"/>
                    <a:pt x="1202" y="132"/>
                    <a:pt x="1201" y="124"/>
                  </a:cubicBezTo>
                  <a:cubicBezTo>
                    <a:pt x="1158" y="418"/>
                    <a:pt x="954" y="641"/>
                    <a:pt x="681" y="654"/>
                  </a:cubicBezTo>
                  <a:cubicBezTo>
                    <a:pt x="673" y="654"/>
                    <a:pt x="665" y="655"/>
                    <a:pt x="657" y="655"/>
                  </a:cubicBezTo>
                  <a:cubicBezTo>
                    <a:pt x="339" y="655"/>
                    <a:pt x="54" y="368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58"/>
            <p:cNvSpPr/>
            <p:nvPr/>
          </p:nvSpPr>
          <p:spPr>
            <a:xfrm>
              <a:off x="5989300" y="1624100"/>
              <a:ext cx="30600" cy="22050"/>
            </a:xfrm>
            <a:custGeom>
              <a:avLst/>
              <a:gdLst/>
              <a:ahLst/>
              <a:cxnLst/>
              <a:rect l="l" t="t" r="r" b="b"/>
              <a:pathLst>
                <a:path w="1224" h="882" extrusionOk="0">
                  <a:moveTo>
                    <a:pt x="15" y="1"/>
                  </a:moveTo>
                  <a:cubicBezTo>
                    <a:pt x="4" y="66"/>
                    <a:pt x="1" y="133"/>
                    <a:pt x="8" y="203"/>
                  </a:cubicBezTo>
                  <a:cubicBezTo>
                    <a:pt x="50" y="584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1"/>
                  </a:cubicBezTo>
                  <a:cubicBezTo>
                    <a:pt x="969" y="867"/>
                    <a:pt x="1176" y="637"/>
                    <a:pt x="1214" y="336"/>
                  </a:cubicBezTo>
                  <a:cubicBezTo>
                    <a:pt x="1221" y="275"/>
                    <a:pt x="1224" y="213"/>
                    <a:pt x="1217" y="148"/>
                  </a:cubicBezTo>
                  <a:cubicBezTo>
                    <a:pt x="1216" y="140"/>
                    <a:pt x="1214" y="133"/>
                    <a:pt x="1212" y="124"/>
                  </a:cubicBezTo>
                  <a:cubicBezTo>
                    <a:pt x="1212" y="127"/>
                    <a:pt x="1211" y="128"/>
                    <a:pt x="1211" y="129"/>
                  </a:cubicBezTo>
                  <a:cubicBezTo>
                    <a:pt x="1167" y="421"/>
                    <a:pt x="963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69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58"/>
            <p:cNvSpPr/>
            <p:nvPr/>
          </p:nvSpPr>
          <p:spPr>
            <a:xfrm>
              <a:off x="5927025" y="1622450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4" y="66"/>
                    <a:pt x="1" y="132"/>
                    <a:pt x="8" y="203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0"/>
                    <a:pt x="691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5"/>
                  </a:cubicBezTo>
                  <a:cubicBezTo>
                    <a:pt x="1169" y="418"/>
                    <a:pt x="965" y="641"/>
                    <a:pt x="692" y="654"/>
                  </a:cubicBezTo>
                  <a:cubicBezTo>
                    <a:pt x="684" y="654"/>
                    <a:pt x="676" y="654"/>
                    <a:pt x="668" y="654"/>
                  </a:cubicBezTo>
                  <a:cubicBezTo>
                    <a:pt x="350" y="654"/>
                    <a:pt x="66" y="369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58"/>
            <p:cNvSpPr/>
            <p:nvPr/>
          </p:nvSpPr>
          <p:spPr>
            <a:xfrm>
              <a:off x="5897050" y="1621975"/>
              <a:ext cx="31200" cy="22000"/>
            </a:xfrm>
            <a:custGeom>
              <a:avLst/>
              <a:gdLst/>
              <a:ahLst/>
              <a:cxnLst/>
              <a:rect l="l" t="t" r="r" b="b"/>
              <a:pathLst>
                <a:path w="1248" h="880" extrusionOk="0">
                  <a:moveTo>
                    <a:pt x="1" y="33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lose/>
                  <a:moveTo>
                    <a:pt x="2" y="0"/>
                  </a:moveTo>
                  <a:cubicBezTo>
                    <a:pt x="1" y="10"/>
                    <a:pt x="2" y="23"/>
                    <a:pt x="1" y="33"/>
                  </a:cubicBezTo>
                  <a:lnTo>
                    <a:pt x="1" y="33"/>
                  </a:lnTo>
                  <a:cubicBezTo>
                    <a:pt x="1" y="31"/>
                    <a:pt x="2" y="30"/>
                    <a:pt x="2" y="28"/>
                  </a:cubicBezTo>
                  <a:cubicBezTo>
                    <a:pt x="3" y="37"/>
                    <a:pt x="6" y="43"/>
                    <a:pt x="7" y="52"/>
                  </a:cubicBezTo>
                  <a:cubicBezTo>
                    <a:pt x="14" y="117"/>
                    <a:pt x="11" y="179"/>
                    <a:pt x="3" y="239"/>
                  </a:cubicBezTo>
                  <a:cubicBezTo>
                    <a:pt x="59" y="601"/>
                    <a:pt x="340" y="880"/>
                    <a:pt x="653" y="880"/>
                  </a:cubicBezTo>
                  <a:cubicBezTo>
                    <a:pt x="662" y="880"/>
                    <a:pt x="670" y="879"/>
                    <a:pt x="678" y="879"/>
                  </a:cubicBezTo>
                  <a:cubicBezTo>
                    <a:pt x="1012" y="864"/>
                    <a:pt x="1247" y="536"/>
                    <a:pt x="1205" y="147"/>
                  </a:cubicBezTo>
                  <a:cubicBezTo>
                    <a:pt x="1203" y="139"/>
                    <a:pt x="1201" y="131"/>
                    <a:pt x="1200" y="124"/>
                  </a:cubicBezTo>
                  <a:cubicBezTo>
                    <a:pt x="1157" y="418"/>
                    <a:pt x="952" y="640"/>
                    <a:pt x="679" y="653"/>
                  </a:cubicBezTo>
                  <a:cubicBezTo>
                    <a:pt x="671" y="653"/>
                    <a:pt x="663" y="653"/>
                    <a:pt x="655" y="653"/>
                  </a:cubicBezTo>
                  <a:cubicBezTo>
                    <a:pt x="338" y="653"/>
                    <a:pt x="53" y="368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58"/>
            <p:cNvSpPr/>
            <p:nvPr/>
          </p:nvSpPr>
          <p:spPr>
            <a:xfrm>
              <a:off x="5866800" y="1619575"/>
              <a:ext cx="30625" cy="22025"/>
            </a:xfrm>
            <a:custGeom>
              <a:avLst/>
              <a:gdLst/>
              <a:ahLst/>
              <a:cxnLst/>
              <a:rect l="l" t="t" r="r" b="b"/>
              <a:pathLst>
                <a:path w="1225" h="881" extrusionOk="0">
                  <a:moveTo>
                    <a:pt x="14" y="1"/>
                  </a:moveTo>
                  <a:cubicBezTo>
                    <a:pt x="4" y="65"/>
                    <a:pt x="0" y="133"/>
                    <a:pt x="8" y="203"/>
                  </a:cubicBezTo>
                  <a:cubicBezTo>
                    <a:pt x="51" y="582"/>
                    <a:pt x="342" y="880"/>
                    <a:pt x="665" y="880"/>
                  </a:cubicBezTo>
                  <a:cubicBezTo>
                    <a:pt x="673" y="880"/>
                    <a:pt x="682" y="880"/>
                    <a:pt x="690" y="879"/>
                  </a:cubicBezTo>
                  <a:cubicBezTo>
                    <a:pt x="968" y="867"/>
                    <a:pt x="1175" y="637"/>
                    <a:pt x="1213" y="335"/>
                  </a:cubicBezTo>
                  <a:cubicBezTo>
                    <a:pt x="1221" y="275"/>
                    <a:pt x="1224" y="213"/>
                    <a:pt x="1217" y="148"/>
                  </a:cubicBezTo>
                  <a:cubicBezTo>
                    <a:pt x="1216" y="139"/>
                    <a:pt x="1213" y="133"/>
                    <a:pt x="1212" y="124"/>
                  </a:cubicBezTo>
                  <a:cubicBezTo>
                    <a:pt x="1212" y="127"/>
                    <a:pt x="1211" y="128"/>
                    <a:pt x="1211" y="129"/>
                  </a:cubicBezTo>
                  <a:cubicBezTo>
                    <a:pt x="1167" y="421"/>
                    <a:pt x="963" y="642"/>
                    <a:pt x="691" y="654"/>
                  </a:cubicBezTo>
                  <a:cubicBezTo>
                    <a:pt x="684" y="655"/>
                    <a:pt x="676" y="655"/>
                    <a:pt x="669" y="655"/>
                  </a:cubicBezTo>
                  <a:cubicBezTo>
                    <a:pt x="351" y="655"/>
                    <a:pt x="66" y="369"/>
                    <a:pt x="1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58"/>
            <p:cNvSpPr/>
            <p:nvPr/>
          </p:nvSpPr>
          <p:spPr>
            <a:xfrm>
              <a:off x="5805425" y="1619950"/>
              <a:ext cx="31500" cy="22050"/>
            </a:xfrm>
            <a:custGeom>
              <a:avLst/>
              <a:gdLst/>
              <a:ahLst/>
              <a:cxnLst/>
              <a:rect l="l" t="t" r="r" b="b"/>
              <a:pathLst>
                <a:path w="1260" h="882" extrusionOk="0">
                  <a:moveTo>
                    <a:pt x="14" y="1"/>
                  </a:moveTo>
                  <a:cubicBezTo>
                    <a:pt x="4" y="66"/>
                    <a:pt x="0" y="133"/>
                    <a:pt x="8" y="203"/>
                  </a:cubicBezTo>
                  <a:cubicBezTo>
                    <a:pt x="50" y="584"/>
                    <a:pt x="342" y="881"/>
                    <a:pt x="667" y="881"/>
                  </a:cubicBezTo>
                  <a:cubicBezTo>
                    <a:pt x="675" y="881"/>
                    <a:pt x="682" y="881"/>
                    <a:pt x="690" y="881"/>
                  </a:cubicBezTo>
                  <a:cubicBezTo>
                    <a:pt x="1024" y="864"/>
                    <a:pt x="1260" y="538"/>
                    <a:pt x="1216" y="148"/>
                  </a:cubicBezTo>
                  <a:cubicBezTo>
                    <a:pt x="1216" y="140"/>
                    <a:pt x="1213" y="133"/>
                    <a:pt x="1212" y="124"/>
                  </a:cubicBezTo>
                  <a:cubicBezTo>
                    <a:pt x="1169" y="418"/>
                    <a:pt x="964" y="642"/>
                    <a:pt x="692" y="655"/>
                  </a:cubicBezTo>
                  <a:cubicBezTo>
                    <a:pt x="684" y="655"/>
                    <a:pt x="676" y="655"/>
                    <a:pt x="667" y="655"/>
                  </a:cubicBezTo>
                  <a:cubicBezTo>
                    <a:pt x="350" y="655"/>
                    <a:pt x="65" y="369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58"/>
            <p:cNvSpPr/>
            <p:nvPr/>
          </p:nvSpPr>
          <p:spPr>
            <a:xfrm>
              <a:off x="5775425" y="1619450"/>
              <a:ext cx="31225" cy="22050"/>
            </a:xfrm>
            <a:custGeom>
              <a:avLst/>
              <a:gdLst/>
              <a:ahLst/>
              <a:cxnLst/>
              <a:rect l="l" t="t" r="r" b="b"/>
              <a:pathLst>
                <a:path w="1249" h="882" extrusionOk="0">
                  <a:moveTo>
                    <a:pt x="2" y="33"/>
                  </a:moveTo>
                  <a:lnTo>
                    <a:pt x="2" y="33"/>
                  </a:lnTo>
                  <a:cubicBezTo>
                    <a:pt x="1" y="34"/>
                    <a:pt x="1" y="34"/>
                    <a:pt x="1" y="35"/>
                  </a:cubicBezTo>
                  <a:cubicBezTo>
                    <a:pt x="1" y="34"/>
                    <a:pt x="2" y="34"/>
                    <a:pt x="2" y="33"/>
                  </a:cubicBezTo>
                  <a:close/>
                  <a:moveTo>
                    <a:pt x="1" y="1"/>
                  </a:moveTo>
                  <a:cubicBezTo>
                    <a:pt x="0" y="12"/>
                    <a:pt x="2" y="23"/>
                    <a:pt x="2" y="33"/>
                  </a:cubicBezTo>
                  <a:lnTo>
                    <a:pt x="2" y="33"/>
                  </a:lnTo>
                  <a:cubicBezTo>
                    <a:pt x="2" y="32"/>
                    <a:pt x="3" y="31"/>
                    <a:pt x="3" y="30"/>
                  </a:cubicBezTo>
                  <a:cubicBezTo>
                    <a:pt x="4" y="37"/>
                    <a:pt x="6" y="45"/>
                    <a:pt x="8" y="52"/>
                  </a:cubicBezTo>
                  <a:cubicBezTo>
                    <a:pt x="14" y="118"/>
                    <a:pt x="11" y="181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2" y="881"/>
                    <a:pt x="671" y="881"/>
                    <a:pt x="679" y="881"/>
                  </a:cubicBezTo>
                  <a:cubicBezTo>
                    <a:pt x="1012" y="866"/>
                    <a:pt x="1248" y="538"/>
                    <a:pt x="1204" y="148"/>
                  </a:cubicBezTo>
                  <a:cubicBezTo>
                    <a:pt x="1204" y="140"/>
                    <a:pt x="1202" y="133"/>
                    <a:pt x="1200" y="125"/>
                  </a:cubicBezTo>
                  <a:cubicBezTo>
                    <a:pt x="1158" y="418"/>
                    <a:pt x="953" y="642"/>
                    <a:pt x="680" y="654"/>
                  </a:cubicBezTo>
                  <a:cubicBezTo>
                    <a:pt x="672" y="655"/>
                    <a:pt x="664" y="655"/>
                    <a:pt x="656" y="655"/>
                  </a:cubicBezTo>
                  <a:cubicBezTo>
                    <a:pt x="339" y="655"/>
                    <a:pt x="53" y="37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58"/>
            <p:cNvSpPr/>
            <p:nvPr/>
          </p:nvSpPr>
          <p:spPr>
            <a:xfrm>
              <a:off x="5745200" y="1617075"/>
              <a:ext cx="30575" cy="22025"/>
            </a:xfrm>
            <a:custGeom>
              <a:avLst/>
              <a:gdLst/>
              <a:ahLst/>
              <a:cxnLst/>
              <a:rect l="l" t="t" r="r" b="b"/>
              <a:pathLst>
                <a:path w="1223" h="881" extrusionOk="0">
                  <a:moveTo>
                    <a:pt x="14" y="0"/>
                  </a:moveTo>
                  <a:cubicBezTo>
                    <a:pt x="4" y="66"/>
                    <a:pt x="0" y="134"/>
                    <a:pt x="8" y="204"/>
                  </a:cubicBezTo>
                  <a:cubicBezTo>
                    <a:pt x="49" y="583"/>
                    <a:pt x="341" y="881"/>
                    <a:pt x="666" y="881"/>
                  </a:cubicBezTo>
                  <a:cubicBezTo>
                    <a:pt x="674" y="881"/>
                    <a:pt x="682" y="880"/>
                    <a:pt x="690" y="880"/>
                  </a:cubicBezTo>
                  <a:cubicBezTo>
                    <a:pt x="968" y="868"/>
                    <a:pt x="1175" y="638"/>
                    <a:pt x="1213" y="336"/>
                  </a:cubicBezTo>
                  <a:cubicBezTo>
                    <a:pt x="1220" y="276"/>
                    <a:pt x="1223" y="213"/>
                    <a:pt x="1217" y="147"/>
                  </a:cubicBezTo>
                  <a:cubicBezTo>
                    <a:pt x="1215" y="140"/>
                    <a:pt x="1213" y="132"/>
                    <a:pt x="1212" y="125"/>
                  </a:cubicBezTo>
                  <a:cubicBezTo>
                    <a:pt x="1212" y="126"/>
                    <a:pt x="1210" y="127"/>
                    <a:pt x="1210" y="130"/>
                  </a:cubicBezTo>
                  <a:cubicBezTo>
                    <a:pt x="1166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5" y="369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58"/>
            <p:cNvSpPr/>
            <p:nvPr/>
          </p:nvSpPr>
          <p:spPr>
            <a:xfrm>
              <a:off x="6056450" y="1471800"/>
              <a:ext cx="31500" cy="23450"/>
            </a:xfrm>
            <a:custGeom>
              <a:avLst/>
              <a:gdLst/>
              <a:ahLst/>
              <a:cxnLst/>
              <a:rect l="l" t="t" r="r" b="b"/>
              <a:pathLst>
                <a:path w="1260" h="938" extrusionOk="0">
                  <a:moveTo>
                    <a:pt x="15" y="1"/>
                  </a:moveTo>
                  <a:cubicBezTo>
                    <a:pt x="4" y="65"/>
                    <a:pt x="1" y="133"/>
                    <a:pt x="8" y="203"/>
                  </a:cubicBezTo>
                  <a:cubicBezTo>
                    <a:pt x="51" y="596"/>
                    <a:pt x="356" y="925"/>
                    <a:pt x="691" y="937"/>
                  </a:cubicBezTo>
                  <a:cubicBezTo>
                    <a:pt x="697" y="937"/>
                    <a:pt x="704" y="937"/>
                    <a:pt x="710" y="937"/>
                  </a:cubicBezTo>
                  <a:cubicBezTo>
                    <a:pt x="1033" y="937"/>
                    <a:pt x="1259" y="633"/>
                    <a:pt x="1216" y="248"/>
                  </a:cubicBezTo>
                  <a:cubicBezTo>
                    <a:pt x="1215" y="240"/>
                    <a:pt x="1212" y="232"/>
                    <a:pt x="1212" y="224"/>
                  </a:cubicBezTo>
                  <a:cubicBezTo>
                    <a:pt x="1171" y="508"/>
                    <a:pt x="974" y="711"/>
                    <a:pt x="711" y="711"/>
                  </a:cubicBezTo>
                  <a:cubicBezTo>
                    <a:pt x="705" y="711"/>
                    <a:pt x="698" y="711"/>
                    <a:pt x="692" y="711"/>
                  </a:cubicBezTo>
                  <a:lnTo>
                    <a:pt x="691" y="711"/>
                  </a:lnTo>
                  <a:cubicBezTo>
                    <a:pt x="365" y="700"/>
                    <a:pt x="66" y="383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58"/>
            <p:cNvSpPr/>
            <p:nvPr/>
          </p:nvSpPr>
          <p:spPr>
            <a:xfrm>
              <a:off x="6026475" y="1468825"/>
              <a:ext cx="31175" cy="23400"/>
            </a:xfrm>
            <a:custGeom>
              <a:avLst/>
              <a:gdLst/>
              <a:ahLst/>
              <a:cxnLst/>
              <a:rect l="l" t="t" r="r" b="b"/>
              <a:pathLst>
                <a:path w="1247" h="936" extrusionOk="0">
                  <a:moveTo>
                    <a:pt x="2" y="0"/>
                  </a:moveTo>
                  <a:cubicBezTo>
                    <a:pt x="1" y="10"/>
                    <a:pt x="2" y="23"/>
                    <a:pt x="1" y="33"/>
                  </a:cubicBezTo>
                  <a:cubicBezTo>
                    <a:pt x="2" y="32"/>
                    <a:pt x="2" y="30"/>
                    <a:pt x="3" y="28"/>
                  </a:cubicBezTo>
                  <a:cubicBezTo>
                    <a:pt x="3" y="37"/>
                    <a:pt x="7" y="44"/>
                    <a:pt x="7" y="52"/>
                  </a:cubicBezTo>
                  <a:cubicBezTo>
                    <a:pt x="14" y="118"/>
                    <a:pt x="11" y="180"/>
                    <a:pt x="3" y="240"/>
                  </a:cubicBezTo>
                  <a:cubicBezTo>
                    <a:pt x="61" y="616"/>
                    <a:pt x="355" y="924"/>
                    <a:pt x="678" y="935"/>
                  </a:cubicBezTo>
                  <a:cubicBezTo>
                    <a:pt x="685" y="936"/>
                    <a:pt x="691" y="936"/>
                    <a:pt x="698" y="936"/>
                  </a:cubicBezTo>
                  <a:cubicBezTo>
                    <a:pt x="1022" y="936"/>
                    <a:pt x="1247" y="632"/>
                    <a:pt x="1205" y="247"/>
                  </a:cubicBezTo>
                  <a:cubicBezTo>
                    <a:pt x="1203" y="239"/>
                    <a:pt x="1201" y="232"/>
                    <a:pt x="1200" y="224"/>
                  </a:cubicBezTo>
                  <a:cubicBezTo>
                    <a:pt x="1158" y="506"/>
                    <a:pt x="962" y="711"/>
                    <a:pt x="698" y="711"/>
                  </a:cubicBezTo>
                  <a:cubicBezTo>
                    <a:pt x="692" y="711"/>
                    <a:pt x="686" y="711"/>
                    <a:pt x="679" y="710"/>
                  </a:cubicBezTo>
                  <a:cubicBezTo>
                    <a:pt x="353" y="698"/>
                    <a:pt x="55" y="382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58"/>
            <p:cNvSpPr/>
            <p:nvPr/>
          </p:nvSpPr>
          <p:spPr>
            <a:xfrm>
              <a:off x="5996250" y="1463950"/>
              <a:ext cx="30600" cy="23425"/>
            </a:xfrm>
            <a:custGeom>
              <a:avLst/>
              <a:gdLst/>
              <a:ahLst/>
              <a:cxnLst/>
              <a:rect l="l" t="t" r="r" b="b"/>
              <a:pathLst>
                <a:path w="1224" h="937" extrusionOk="0">
                  <a:moveTo>
                    <a:pt x="14" y="1"/>
                  </a:moveTo>
                  <a:cubicBezTo>
                    <a:pt x="4" y="65"/>
                    <a:pt x="0" y="131"/>
                    <a:pt x="8" y="203"/>
                  </a:cubicBezTo>
                  <a:cubicBezTo>
                    <a:pt x="51" y="595"/>
                    <a:pt x="356" y="924"/>
                    <a:pt x="691" y="936"/>
                  </a:cubicBezTo>
                  <a:cubicBezTo>
                    <a:pt x="698" y="936"/>
                    <a:pt x="705" y="936"/>
                    <a:pt x="712" y="936"/>
                  </a:cubicBezTo>
                  <a:cubicBezTo>
                    <a:pt x="979" y="936"/>
                    <a:pt x="1175" y="726"/>
                    <a:pt x="1212" y="435"/>
                  </a:cubicBezTo>
                  <a:cubicBezTo>
                    <a:pt x="1220" y="375"/>
                    <a:pt x="1223" y="313"/>
                    <a:pt x="1216" y="247"/>
                  </a:cubicBezTo>
                  <a:cubicBezTo>
                    <a:pt x="1215" y="239"/>
                    <a:pt x="1212" y="232"/>
                    <a:pt x="1212" y="224"/>
                  </a:cubicBezTo>
                  <a:cubicBezTo>
                    <a:pt x="1211" y="225"/>
                    <a:pt x="1211" y="227"/>
                    <a:pt x="1210" y="228"/>
                  </a:cubicBezTo>
                  <a:lnTo>
                    <a:pt x="1210" y="229"/>
                  </a:lnTo>
                  <a:cubicBezTo>
                    <a:pt x="1167" y="509"/>
                    <a:pt x="973" y="711"/>
                    <a:pt x="711" y="711"/>
                  </a:cubicBezTo>
                  <a:cubicBezTo>
                    <a:pt x="705" y="711"/>
                    <a:pt x="698" y="711"/>
                    <a:pt x="692" y="711"/>
                  </a:cubicBezTo>
                  <a:cubicBezTo>
                    <a:pt x="365" y="698"/>
                    <a:pt x="67" y="383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58"/>
            <p:cNvSpPr/>
            <p:nvPr/>
          </p:nvSpPr>
          <p:spPr>
            <a:xfrm>
              <a:off x="5942275" y="1453675"/>
              <a:ext cx="32575" cy="21275"/>
            </a:xfrm>
            <a:custGeom>
              <a:avLst/>
              <a:gdLst/>
              <a:ahLst/>
              <a:cxnLst/>
              <a:rect l="l" t="t" r="r" b="b"/>
              <a:pathLst>
                <a:path w="1303" h="851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66"/>
                    <a:pt x="4" y="132"/>
                    <a:pt x="19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100" y="820"/>
                    <a:pt x="1302" y="483"/>
                    <a:pt x="1219" y="97"/>
                  </a:cubicBezTo>
                  <a:lnTo>
                    <a:pt x="1219" y="96"/>
                  </a:lnTo>
                  <a:cubicBezTo>
                    <a:pt x="1218" y="88"/>
                    <a:pt x="1214" y="81"/>
                    <a:pt x="1213" y="73"/>
                  </a:cubicBezTo>
                  <a:cubicBezTo>
                    <a:pt x="1200" y="369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58"/>
            <p:cNvSpPr/>
            <p:nvPr/>
          </p:nvSpPr>
          <p:spPr>
            <a:xfrm>
              <a:off x="5912050" y="1454450"/>
              <a:ext cx="32500" cy="21300"/>
            </a:xfrm>
            <a:custGeom>
              <a:avLst/>
              <a:gdLst/>
              <a:ahLst/>
              <a:cxnLst/>
              <a:rect l="l" t="t" r="r" b="b"/>
              <a:pathLst>
                <a:path w="1300" h="852" extrusionOk="0">
                  <a:moveTo>
                    <a:pt x="1" y="1"/>
                  </a:moveTo>
                  <a:cubicBezTo>
                    <a:pt x="0" y="12"/>
                    <a:pt x="4" y="24"/>
                    <a:pt x="4" y="35"/>
                  </a:cubicBezTo>
                  <a:cubicBezTo>
                    <a:pt x="4" y="32"/>
                    <a:pt x="4" y="31"/>
                    <a:pt x="4" y="30"/>
                  </a:cubicBezTo>
                  <a:cubicBezTo>
                    <a:pt x="6" y="37"/>
                    <a:pt x="9" y="44"/>
                    <a:pt x="11" y="52"/>
                  </a:cubicBezTo>
                  <a:cubicBezTo>
                    <a:pt x="25" y="117"/>
                    <a:pt x="28" y="179"/>
                    <a:pt x="26" y="240"/>
                  </a:cubicBezTo>
                  <a:cubicBezTo>
                    <a:pt x="117" y="589"/>
                    <a:pt x="414" y="851"/>
                    <a:pt x="718" y="851"/>
                  </a:cubicBezTo>
                  <a:cubicBezTo>
                    <a:pt x="734" y="851"/>
                    <a:pt x="750" y="851"/>
                    <a:pt x="766" y="849"/>
                  </a:cubicBezTo>
                  <a:cubicBezTo>
                    <a:pt x="1097" y="820"/>
                    <a:pt x="1300" y="484"/>
                    <a:pt x="1217" y="96"/>
                  </a:cubicBezTo>
                  <a:cubicBezTo>
                    <a:pt x="1215" y="89"/>
                    <a:pt x="1212" y="81"/>
                    <a:pt x="1209" y="74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6"/>
                    <a:pt x="713" y="626"/>
                    <a:pt x="698" y="626"/>
                  </a:cubicBezTo>
                  <a:cubicBezTo>
                    <a:pt x="389" y="626"/>
                    <a:pt x="87" y="35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58"/>
            <p:cNvSpPr/>
            <p:nvPr/>
          </p:nvSpPr>
          <p:spPr>
            <a:xfrm>
              <a:off x="5881850" y="1453325"/>
              <a:ext cx="30900" cy="21300"/>
            </a:xfrm>
            <a:custGeom>
              <a:avLst/>
              <a:gdLst/>
              <a:ahLst/>
              <a:cxnLst/>
              <a:rect l="l" t="t" r="r" b="b"/>
              <a:pathLst>
                <a:path w="1236" h="852" extrusionOk="0">
                  <a:moveTo>
                    <a:pt x="3" y="1"/>
                  </a:moveTo>
                  <a:cubicBezTo>
                    <a:pt x="0" y="66"/>
                    <a:pt x="3" y="134"/>
                    <a:pt x="18" y="203"/>
                  </a:cubicBezTo>
                  <a:cubicBezTo>
                    <a:pt x="97" y="570"/>
                    <a:pt x="405" y="851"/>
                    <a:pt x="721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045" y="825"/>
                    <a:pt x="1228" y="586"/>
                    <a:pt x="1234" y="285"/>
                  </a:cubicBezTo>
                  <a:cubicBezTo>
                    <a:pt x="1236" y="224"/>
                    <a:pt x="1233" y="162"/>
                    <a:pt x="1219" y="97"/>
                  </a:cubicBezTo>
                  <a:cubicBezTo>
                    <a:pt x="1217" y="89"/>
                    <a:pt x="1214" y="82"/>
                    <a:pt x="1212" y="75"/>
                  </a:cubicBezTo>
                  <a:cubicBezTo>
                    <a:pt x="1212" y="76"/>
                    <a:pt x="1212" y="77"/>
                    <a:pt x="1212" y="80"/>
                  </a:cubicBezTo>
                  <a:lnTo>
                    <a:pt x="1211" y="80"/>
                  </a:lnTo>
                  <a:cubicBezTo>
                    <a:pt x="1197" y="371"/>
                    <a:pt x="1016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58"/>
            <p:cNvSpPr/>
            <p:nvPr/>
          </p:nvSpPr>
          <p:spPr>
            <a:xfrm>
              <a:off x="5828675" y="1460450"/>
              <a:ext cx="32550" cy="21300"/>
            </a:xfrm>
            <a:custGeom>
              <a:avLst/>
              <a:gdLst/>
              <a:ahLst/>
              <a:cxnLst/>
              <a:rect l="l" t="t" r="r" b="b"/>
              <a:pathLst>
                <a:path w="1302" h="852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65"/>
                    <a:pt x="3" y="133"/>
                    <a:pt x="18" y="203"/>
                  </a:cubicBezTo>
                  <a:cubicBezTo>
                    <a:pt x="96" y="571"/>
                    <a:pt x="406" y="851"/>
                    <a:pt x="723" y="851"/>
                  </a:cubicBezTo>
                  <a:cubicBezTo>
                    <a:pt x="738" y="851"/>
                    <a:pt x="753" y="851"/>
                    <a:pt x="769" y="849"/>
                  </a:cubicBezTo>
                  <a:cubicBezTo>
                    <a:pt x="1100" y="819"/>
                    <a:pt x="1301" y="484"/>
                    <a:pt x="1218" y="97"/>
                  </a:cubicBezTo>
                  <a:cubicBezTo>
                    <a:pt x="1217" y="89"/>
                    <a:pt x="1213" y="81"/>
                    <a:pt x="1212" y="74"/>
                  </a:cubicBezTo>
                  <a:cubicBezTo>
                    <a:pt x="1200" y="368"/>
                    <a:pt x="1017" y="599"/>
                    <a:pt x="746" y="624"/>
                  </a:cubicBezTo>
                  <a:cubicBezTo>
                    <a:pt x="731" y="626"/>
                    <a:pt x="716" y="626"/>
                    <a:pt x="701" y="626"/>
                  </a:cubicBezTo>
                  <a:cubicBezTo>
                    <a:pt x="392" y="626"/>
                    <a:pt x="89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58"/>
            <p:cNvSpPr/>
            <p:nvPr/>
          </p:nvSpPr>
          <p:spPr>
            <a:xfrm>
              <a:off x="5798425" y="1461250"/>
              <a:ext cx="32500" cy="21275"/>
            </a:xfrm>
            <a:custGeom>
              <a:avLst/>
              <a:gdLst/>
              <a:ahLst/>
              <a:cxnLst/>
              <a:rect l="l" t="t" r="r" b="b"/>
              <a:pathLst>
                <a:path w="1300" h="851" extrusionOk="0">
                  <a:moveTo>
                    <a:pt x="1" y="0"/>
                  </a:moveTo>
                  <a:cubicBezTo>
                    <a:pt x="0" y="10"/>
                    <a:pt x="4" y="23"/>
                    <a:pt x="4" y="33"/>
                  </a:cubicBezTo>
                  <a:cubicBezTo>
                    <a:pt x="4" y="32"/>
                    <a:pt x="4" y="31"/>
                    <a:pt x="4" y="28"/>
                  </a:cubicBezTo>
                  <a:cubicBezTo>
                    <a:pt x="6" y="37"/>
                    <a:pt x="10" y="43"/>
                    <a:pt x="11" y="52"/>
                  </a:cubicBezTo>
                  <a:cubicBezTo>
                    <a:pt x="25" y="116"/>
                    <a:pt x="28" y="179"/>
                    <a:pt x="27" y="239"/>
                  </a:cubicBezTo>
                  <a:cubicBezTo>
                    <a:pt x="118" y="589"/>
                    <a:pt x="415" y="851"/>
                    <a:pt x="720" y="851"/>
                  </a:cubicBezTo>
                  <a:cubicBezTo>
                    <a:pt x="735" y="851"/>
                    <a:pt x="751" y="850"/>
                    <a:pt x="766" y="849"/>
                  </a:cubicBezTo>
                  <a:cubicBezTo>
                    <a:pt x="1097" y="820"/>
                    <a:pt x="1300" y="483"/>
                    <a:pt x="1217" y="96"/>
                  </a:cubicBezTo>
                  <a:cubicBezTo>
                    <a:pt x="1216" y="88"/>
                    <a:pt x="1212" y="81"/>
                    <a:pt x="1211" y="73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5"/>
                    <a:pt x="714" y="626"/>
                    <a:pt x="699" y="626"/>
                  </a:cubicBezTo>
                  <a:cubicBezTo>
                    <a:pt x="390" y="626"/>
                    <a:pt x="88" y="35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58"/>
            <p:cNvSpPr/>
            <p:nvPr/>
          </p:nvSpPr>
          <p:spPr>
            <a:xfrm>
              <a:off x="5768325" y="1460500"/>
              <a:ext cx="30800" cy="20900"/>
            </a:xfrm>
            <a:custGeom>
              <a:avLst/>
              <a:gdLst/>
              <a:ahLst/>
              <a:cxnLst/>
              <a:rect l="l" t="t" r="r" b="b"/>
              <a:pathLst>
                <a:path w="1232" h="836" extrusionOk="0">
                  <a:moveTo>
                    <a:pt x="4" y="0"/>
                  </a:moveTo>
                  <a:cubicBezTo>
                    <a:pt x="4" y="4"/>
                    <a:pt x="3" y="9"/>
                    <a:pt x="1" y="13"/>
                  </a:cubicBezTo>
                  <a:cubicBezTo>
                    <a:pt x="0" y="69"/>
                    <a:pt x="1" y="127"/>
                    <a:pt x="14" y="188"/>
                  </a:cubicBezTo>
                  <a:cubicBezTo>
                    <a:pt x="93" y="556"/>
                    <a:pt x="402" y="836"/>
                    <a:pt x="718" y="836"/>
                  </a:cubicBezTo>
                  <a:cubicBezTo>
                    <a:pt x="734" y="836"/>
                    <a:pt x="749" y="835"/>
                    <a:pt x="764" y="834"/>
                  </a:cubicBezTo>
                  <a:cubicBezTo>
                    <a:pt x="1041" y="810"/>
                    <a:pt x="1224" y="571"/>
                    <a:pt x="1231" y="269"/>
                  </a:cubicBezTo>
                  <a:cubicBezTo>
                    <a:pt x="1232" y="208"/>
                    <a:pt x="1229" y="146"/>
                    <a:pt x="1215" y="81"/>
                  </a:cubicBezTo>
                  <a:cubicBezTo>
                    <a:pt x="1213" y="73"/>
                    <a:pt x="1210" y="66"/>
                    <a:pt x="1208" y="58"/>
                  </a:cubicBezTo>
                  <a:cubicBezTo>
                    <a:pt x="1208" y="61"/>
                    <a:pt x="1208" y="62"/>
                    <a:pt x="1208" y="63"/>
                  </a:cubicBezTo>
                  <a:cubicBezTo>
                    <a:pt x="1193" y="356"/>
                    <a:pt x="1013" y="585"/>
                    <a:pt x="743" y="609"/>
                  </a:cubicBezTo>
                  <a:cubicBezTo>
                    <a:pt x="728" y="610"/>
                    <a:pt x="713" y="611"/>
                    <a:pt x="698" y="611"/>
                  </a:cubicBezTo>
                  <a:cubicBezTo>
                    <a:pt x="393" y="611"/>
                    <a:pt x="96" y="349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58"/>
            <p:cNvSpPr/>
            <p:nvPr/>
          </p:nvSpPr>
          <p:spPr>
            <a:xfrm>
              <a:off x="6067475" y="152145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5" y="1"/>
                  </a:moveTo>
                  <a:cubicBezTo>
                    <a:pt x="5" y="66"/>
                    <a:pt x="1" y="134"/>
                    <a:pt x="8" y="204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1025" y="865"/>
                    <a:pt x="1260" y="537"/>
                    <a:pt x="1218" y="148"/>
                  </a:cubicBezTo>
                  <a:lnTo>
                    <a:pt x="1218" y="148"/>
                  </a:lnTo>
                  <a:lnTo>
                    <a:pt x="1218" y="149"/>
                  </a:lnTo>
                  <a:cubicBezTo>
                    <a:pt x="1216" y="140"/>
                    <a:pt x="1214" y="133"/>
                    <a:pt x="1212" y="125"/>
                  </a:cubicBezTo>
                  <a:cubicBezTo>
                    <a:pt x="1170" y="419"/>
                    <a:pt x="965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70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58"/>
            <p:cNvSpPr/>
            <p:nvPr/>
          </p:nvSpPr>
          <p:spPr>
            <a:xfrm>
              <a:off x="6037500" y="1520975"/>
              <a:ext cx="31200" cy="22050"/>
            </a:xfrm>
            <a:custGeom>
              <a:avLst/>
              <a:gdLst/>
              <a:ahLst/>
              <a:cxnLst/>
              <a:rect l="l" t="t" r="r" b="b"/>
              <a:pathLst>
                <a:path w="1248" h="882" extrusionOk="0">
                  <a:moveTo>
                    <a:pt x="1" y="33"/>
                  </a:moveTo>
                  <a:lnTo>
                    <a:pt x="1" y="33"/>
                  </a:lnTo>
                  <a:cubicBezTo>
                    <a:pt x="1" y="34"/>
                    <a:pt x="1" y="34"/>
                    <a:pt x="1" y="35"/>
                  </a:cubicBezTo>
                  <a:cubicBezTo>
                    <a:pt x="1" y="34"/>
                    <a:pt x="1" y="34"/>
                    <a:pt x="1" y="33"/>
                  </a:cubicBezTo>
                  <a:close/>
                  <a:moveTo>
                    <a:pt x="2" y="1"/>
                  </a:moveTo>
                  <a:cubicBezTo>
                    <a:pt x="1" y="10"/>
                    <a:pt x="2" y="22"/>
                    <a:pt x="1" y="33"/>
                  </a:cubicBezTo>
                  <a:lnTo>
                    <a:pt x="1" y="33"/>
                  </a:lnTo>
                  <a:cubicBezTo>
                    <a:pt x="1" y="32"/>
                    <a:pt x="2" y="30"/>
                    <a:pt x="2" y="28"/>
                  </a:cubicBezTo>
                  <a:cubicBezTo>
                    <a:pt x="3" y="37"/>
                    <a:pt x="6" y="43"/>
                    <a:pt x="7" y="52"/>
                  </a:cubicBezTo>
                  <a:cubicBezTo>
                    <a:pt x="15" y="118"/>
                    <a:pt x="11" y="180"/>
                    <a:pt x="3" y="241"/>
                  </a:cubicBezTo>
                  <a:cubicBezTo>
                    <a:pt x="60" y="603"/>
                    <a:pt x="342" y="881"/>
                    <a:pt x="656" y="881"/>
                  </a:cubicBezTo>
                  <a:cubicBezTo>
                    <a:pt x="663" y="881"/>
                    <a:pt x="671" y="881"/>
                    <a:pt x="678" y="881"/>
                  </a:cubicBezTo>
                  <a:cubicBezTo>
                    <a:pt x="1013" y="864"/>
                    <a:pt x="1248" y="537"/>
                    <a:pt x="1205" y="148"/>
                  </a:cubicBezTo>
                  <a:cubicBezTo>
                    <a:pt x="1204" y="139"/>
                    <a:pt x="1201" y="133"/>
                    <a:pt x="1200" y="124"/>
                  </a:cubicBezTo>
                  <a:cubicBezTo>
                    <a:pt x="1157" y="418"/>
                    <a:pt x="953" y="642"/>
                    <a:pt x="679" y="654"/>
                  </a:cubicBezTo>
                  <a:cubicBezTo>
                    <a:pt x="671" y="655"/>
                    <a:pt x="663" y="655"/>
                    <a:pt x="655" y="655"/>
                  </a:cubicBezTo>
                  <a:cubicBezTo>
                    <a:pt x="338" y="655"/>
                    <a:pt x="54" y="368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58"/>
            <p:cNvSpPr/>
            <p:nvPr/>
          </p:nvSpPr>
          <p:spPr>
            <a:xfrm>
              <a:off x="6007250" y="1518600"/>
              <a:ext cx="30625" cy="22025"/>
            </a:xfrm>
            <a:custGeom>
              <a:avLst/>
              <a:gdLst/>
              <a:ahLst/>
              <a:cxnLst/>
              <a:rect l="l" t="t" r="r" b="b"/>
              <a:pathLst>
                <a:path w="1225" h="881" extrusionOk="0">
                  <a:moveTo>
                    <a:pt x="14" y="0"/>
                  </a:moveTo>
                  <a:cubicBezTo>
                    <a:pt x="5" y="66"/>
                    <a:pt x="0" y="132"/>
                    <a:pt x="9" y="203"/>
                  </a:cubicBezTo>
                  <a:lnTo>
                    <a:pt x="8" y="203"/>
                  </a:ln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2" y="880"/>
                    <a:pt x="690" y="880"/>
                  </a:cubicBezTo>
                  <a:cubicBezTo>
                    <a:pt x="968" y="866"/>
                    <a:pt x="1176" y="636"/>
                    <a:pt x="1213" y="336"/>
                  </a:cubicBezTo>
                  <a:cubicBezTo>
                    <a:pt x="1221" y="274"/>
                    <a:pt x="1225" y="213"/>
                    <a:pt x="1217" y="147"/>
                  </a:cubicBezTo>
                  <a:cubicBezTo>
                    <a:pt x="1216" y="140"/>
                    <a:pt x="1213" y="132"/>
                    <a:pt x="1212" y="123"/>
                  </a:cubicBezTo>
                  <a:cubicBezTo>
                    <a:pt x="1212" y="126"/>
                    <a:pt x="1211" y="127"/>
                    <a:pt x="1211" y="130"/>
                  </a:cubicBezTo>
                  <a:cubicBezTo>
                    <a:pt x="1167" y="420"/>
                    <a:pt x="963" y="641"/>
                    <a:pt x="692" y="654"/>
                  </a:cubicBezTo>
                  <a:cubicBezTo>
                    <a:pt x="684" y="654"/>
                    <a:pt x="675" y="654"/>
                    <a:pt x="667" y="654"/>
                  </a:cubicBezTo>
                  <a:cubicBezTo>
                    <a:pt x="350" y="654"/>
                    <a:pt x="66" y="368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58"/>
            <p:cNvSpPr/>
            <p:nvPr/>
          </p:nvSpPr>
          <p:spPr>
            <a:xfrm>
              <a:off x="5952075" y="1515950"/>
              <a:ext cx="31500" cy="22000"/>
            </a:xfrm>
            <a:custGeom>
              <a:avLst/>
              <a:gdLst/>
              <a:ahLst/>
              <a:cxnLst/>
              <a:rect l="l" t="t" r="r" b="b"/>
              <a:pathLst>
                <a:path w="1260" h="880" extrusionOk="0">
                  <a:moveTo>
                    <a:pt x="14" y="1"/>
                  </a:moveTo>
                  <a:cubicBezTo>
                    <a:pt x="5" y="65"/>
                    <a:pt x="0" y="133"/>
                    <a:pt x="9" y="203"/>
                  </a:cubicBezTo>
                  <a:cubicBezTo>
                    <a:pt x="51" y="583"/>
                    <a:pt x="342" y="880"/>
                    <a:pt x="666" y="880"/>
                  </a:cubicBezTo>
                  <a:cubicBezTo>
                    <a:pt x="674" y="880"/>
                    <a:pt x="683" y="880"/>
                    <a:pt x="692" y="879"/>
                  </a:cubicBezTo>
                  <a:cubicBezTo>
                    <a:pt x="1025" y="864"/>
                    <a:pt x="1260" y="536"/>
                    <a:pt x="1217" y="148"/>
                  </a:cubicBezTo>
                  <a:cubicBezTo>
                    <a:pt x="1216" y="140"/>
                    <a:pt x="1213" y="133"/>
                    <a:pt x="1213" y="124"/>
                  </a:cubicBezTo>
                  <a:cubicBezTo>
                    <a:pt x="1170" y="418"/>
                    <a:pt x="966" y="642"/>
                    <a:pt x="693" y="654"/>
                  </a:cubicBezTo>
                  <a:cubicBezTo>
                    <a:pt x="685" y="655"/>
                    <a:pt x="677" y="655"/>
                    <a:pt x="669" y="655"/>
                  </a:cubicBezTo>
                  <a:cubicBezTo>
                    <a:pt x="350" y="655"/>
                    <a:pt x="66" y="368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58"/>
            <p:cNvSpPr/>
            <p:nvPr/>
          </p:nvSpPr>
          <p:spPr>
            <a:xfrm>
              <a:off x="5922100" y="1515450"/>
              <a:ext cx="31225" cy="22025"/>
            </a:xfrm>
            <a:custGeom>
              <a:avLst/>
              <a:gdLst/>
              <a:ahLst/>
              <a:cxnLst/>
              <a:rect l="l" t="t" r="r" b="b"/>
              <a:pathLst>
                <a:path w="1249" h="881" extrusionOk="0">
                  <a:moveTo>
                    <a:pt x="2" y="1"/>
                  </a:moveTo>
                  <a:cubicBezTo>
                    <a:pt x="0" y="12"/>
                    <a:pt x="2" y="23"/>
                    <a:pt x="0" y="34"/>
                  </a:cubicBezTo>
                  <a:cubicBezTo>
                    <a:pt x="2" y="32"/>
                    <a:pt x="2" y="31"/>
                    <a:pt x="3" y="29"/>
                  </a:cubicBezTo>
                  <a:cubicBezTo>
                    <a:pt x="4" y="37"/>
                    <a:pt x="7" y="45"/>
                    <a:pt x="7" y="52"/>
                  </a:cubicBezTo>
                  <a:cubicBezTo>
                    <a:pt x="14" y="117"/>
                    <a:pt x="12" y="180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3" y="881"/>
                    <a:pt x="671" y="881"/>
                    <a:pt x="679" y="880"/>
                  </a:cubicBezTo>
                  <a:cubicBezTo>
                    <a:pt x="1012" y="865"/>
                    <a:pt x="1248" y="537"/>
                    <a:pt x="1204" y="148"/>
                  </a:cubicBezTo>
                  <a:cubicBezTo>
                    <a:pt x="1203" y="140"/>
                    <a:pt x="1201" y="133"/>
                    <a:pt x="1199" y="125"/>
                  </a:cubicBezTo>
                  <a:cubicBezTo>
                    <a:pt x="1158" y="418"/>
                    <a:pt x="953" y="642"/>
                    <a:pt x="679" y="654"/>
                  </a:cubicBezTo>
                  <a:cubicBezTo>
                    <a:pt x="671" y="654"/>
                    <a:pt x="663" y="655"/>
                    <a:pt x="655" y="655"/>
                  </a:cubicBezTo>
                  <a:cubicBezTo>
                    <a:pt x="337" y="655"/>
                    <a:pt x="53" y="369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58"/>
            <p:cNvSpPr/>
            <p:nvPr/>
          </p:nvSpPr>
          <p:spPr>
            <a:xfrm>
              <a:off x="5891875" y="1513075"/>
              <a:ext cx="30600" cy="22025"/>
            </a:xfrm>
            <a:custGeom>
              <a:avLst/>
              <a:gdLst/>
              <a:ahLst/>
              <a:cxnLst/>
              <a:rect l="l" t="t" r="r" b="b"/>
              <a:pathLst>
                <a:path w="1224" h="881" extrusionOk="0">
                  <a:moveTo>
                    <a:pt x="13" y="0"/>
                  </a:moveTo>
                  <a:cubicBezTo>
                    <a:pt x="4" y="65"/>
                    <a:pt x="0" y="133"/>
                    <a:pt x="8" y="204"/>
                  </a:cubicBezTo>
                  <a:cubicBezTo>
                    <a:pt x="49" y="583"/>
                    <a:pt x="341" y="880"/>
                    <a:pt x="666" y="880"/>
                  </a:cubicBezTo>
                  <a:cubicBezTo>
                    <a:pt x="674" y="880"/>
                    <a:pt x="682" y="880"/>
                    <a:pt x="690" y="880"/>
                  </a:cubicBezTo>
                  <a:cubicBezTo>
                    <a:pt x="968" y="867"/>
                    <a:pt x="1175" y="637"/>
                    <a:pt x="1213" y="336"/>
                  </a:cubicBezTo>
                  <a:cubicBezTo>
                    <a:pt x="1221" y="275"/>
                    <a:pt x="1223" y="212"/>
                    <a:pt x="1216" y="147"/>
                  </a:cubicBezTo>
                  <a:cubicBezTo>
                    <a:pt x="1216" y="140"/>
                    <a:pt x="1213" y="132"/>
                    <a:pt x="1212" y="124"/>
                  </a:cubicBezTo>
                  <a:cubicBezTo>
                    <a:pt x="1211" y="126"/>
                    <a:pt x="1211" y="128"/>
                    <a:pt x="1209" y="129"/>
                  </a:cubicBezTo>
                  <a:cubicBezTo>
                    <a:pt x="1165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49" y="654"/>
                    <a:pt x="64" y="369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58"/>
            <p:cNvSpPr/>
            <p:nvPr/>
          </p:nvSpPr>
          <p:spPr>
            <a:xfrm>
              <a:off x="5839525" y="151680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4" y="1"/>
                  </a:moveTo>
                  <a:cubicBezTo>
                    <a:pt x="5" y="66"/>
                    <a:pt x="0" y="133"/>
                    <a:pt x="9" y="203"/>
                  </a:cubicBezTo>
                  <a:cubicBezTo>
                    <a:pt x="51" y="583"/>
                    <a:pt x="343" y="881"/>
                    <a:pt x="666" y="881"/>
                  </a:cubicBezTo>
                  <a:cubicBezTo>
                    <a:pt x="674" y="881"/>
                    <a:pt x="682" y="881"/>
                    <a:pt x="690" y="880"/>
                  </a:cubicBezTo>
                  <a:cubicBezTo>
                    <a:pt x="1025" y="864"/>
                    <a:pt x="1261" y="537"/>
                    <a:pt x="1217" y="148"/>
                  </a:cubicBezTo>
                  <a:cubicBezTo>
                    <a:pt x="1216" y="140"/>
                    <a:pt x="1213" y="133"/>
                    <a:pt x="1212" y="125"/>
                  </a:cubicBezTo>
                  <a:cubicBezTo>
                    <a:pt x="1170" y="418"/>
                    <a:pt x="965" y="642"/>
                    <a:pt x="691" y="654"/>
                  </a:cubicBezTo>
                  <a:cubicBezTo>
                    <a:pt x="683" y="655"/>
                    <a:pt x="675" y="655"/>
                    <a:pt x="667" y="655"/>
                  </a:cubicBezTo>
                  <a:cubicBezTo>
                    <a:pt x="350" y="655"/>
                    <a:pt x="65" y="368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58"/>
            <p:cNvSpPr/>
            <p:nvPr/>
          </p:nvSpPr>
          <p:spPr>
            <a:xfrm>
              <a:off x="5809550" y="1516325"/>
              <a:ext cx="31175" cy="22000"/>
            </a:xfrm>
            <a:custGeom>
              <a:avLst/>
              <a:gdLst/>
              <a:ahLst/>
              <a:cxnLst/>
              <a:rect l="l" t="t" r="r" b="b"/>
              <a:pathLst>
                <a:path w="1247" h="880" extrusionOk="0">
                  <a:moveTo>
                    <a:pt x="1" y="1"/>
                  </a:moveTo>
                  <a:cubicBezTo>
                    <a:pt x="0" y="11"/>
                    <a:pt x="1" y="23"/>
                    <a:pt x="0" y="33"/>
                  </a:cubicBezTo>
                  <a:cubicBezTo>
                    <a:pt x="1" y="32"/>
                    <a:pt x="1" y="31"/>
                    <a:pt x="3" y="28"/>
                  </a:cubicBezTo>
                  <a:cubicBezTo>
                    <a:pt x="4" y="37"/>
                    <a:pt x="6" y="43"/>
                    <a:pt x="6" y="52"/>
                  </a:cubicBezTo>
                  <a:cubicBezTo>
                    <a:pt x="14" y="118"/>
                    <a:pt x="11" y="179"/>
                    <a:pt x="4" y="240"/>
                  </a:cubicBezTo>
                  <a:lnTo>
                    <a:pt x="4" y="241"/>
                  </a:lnTo>
                  <a:cubicBezTo>
                    <a:pt x="60" y="601"/>
                    <a:pt x="341" y="880"/>
                    <a:pt x="654" y="880"/>
                  </a:cubicBezTo>
                  <a:cubicBezTo>
                    <a:pt x="662" y="880"/>
                    <a:pt x="671" y="880"/>
                    <a:pt x="679" y="879"/>
                  </a:cubicBezTo>
                  <a:cubicBezTo>
                    <a:pt x="1012" y="864"/>
                    <a:pt x="1247" y="536"/>
                    <a:pt x="1204" y="148"/>
                  </a:cubicBezTo>
                  <a:cubicBezTo>
                    <a:pt x="1203" y="139"/>
                    <a:pt x="1200" y="133"/>
                    <a:pt x="1199" y="124"/>
                  </a:cubicBezTo>
                  <a:cubicBezTo>
                    <a:pt x="1158" y="418"/>
                    <a:pt x="953" y="642"/>
                    <a:pt x="679" y="654"/>
                  </a:cubicBezTo>
                  <a:cubicBezTo>
                    <a:pt x="671" y="655"/>
                    <a:pt x="663" y="655"/>
                    <a:pt x="655" y="655"/>
                  </a:cubicBezTo>
                  <a:cubicBezTo>
                    <a:pt x="337" y="655"/>
                    <a:pt x="53" y="36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58"/>
            <p:cNvSpPr/>
            <p:nvPr/>
          </p:nvSpPr>
          <p:spPr>
            <a:xfrm>
              <a:off x="5779325" y="1513950"/>
              <a:ext cx="30575" cy="22000"/>
            </a:xfrm>
            <a:custGeom>
              <a:avLst/>
              <a:gdLst/>
              <a:ahLst/>
              <a:cxnLst/>
              <a:rect l="l" t="t" r="r" b="b"/>
              <a:pathLst>
                <a:path w="1223" h="880" extrusionOk="0">
                  <a:moveTo>
                    <a:pt x="13" y="0"/>
                  </a:moveTo>
                  <a:cubicBezTo>
                    <a:pt x="4" y="64"/>
                    <a:pt x="0" y="132"/>
                    <a:pt x="8" y="203"/>
                  </a:cubicBezTo>
                  <a:cubicBezTo>
                    <a:pt x="49" y="581"/>
                    <a:pt x="340" y="879"/>
                    <a:pt x="664" y="879"/>
                  </a:cubicBezTo>
                  <a:cubicBezTo>
                    <a:pt x="673" y="879"/>
                    <a:pt x="681" y="879"/>
                    <a:pt x="690" y="879"/>
                  </a:cubicBezTo>
                  <a:cubicBezTo>
                    <a:pt x="968" y="866"/>
                    <a:pt x="1175" y="636"/>
                    <a:pt x="1213" y="335"/>
                  </a:cubicBezTo>
                  <a:cubicBezTo>
                    <a:pt x="1220" y="274"/>
                    <a:pt x="1223" y="213"/>
                    <a:pt x="1215" y="147"/>
                  </a:cubicBezTo>
                  <a:cubicBezTo>
                    <a:pt x="1215" y="138"/>
                    <a:pt x="1213" y="131"/>
                    <a:pt x="1212" y="123"/>
                  </a:cubicBezTo>
                  <a:cubicBezTo>
                    <a:pt x="1210" y="126"/>
                    <a:pt x="1210" y="127"/>
                    <a:pt x="1209" y="128"/>
                  </a:cubicBezTo>
                  <a:cubicBezTo>
                    <a:pt x="1165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4" y="368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58"/>
            <p:cNvSpPr/>
            <p:nvPr/>
          </p:nvSpPr>
          <p:spPr>
            <a:xfrm>
              <a:off x="6078475" y="1367275"/>
              <a:ext cx="32050" cy="22350"/>
            </a:xfrm>
            <a:custGeom>
              <a:avLst/>
              <a:gdLst/>
              <a:ahLst/>
              <a:cxnLst/>
              <a:rect l="l" t="t" r="r" b="b"/>
              <a:pathLst>
                <a:path w="1282" h="894" extrusionOk="0">
                  <a:moveTo>
                    <a:pt x="7" y="0"/>
                  </a:moveTo>
                  <a:lnTo>
                    <a:pt x="7" y="0"/>
                  </a:lnTo>
                  <a:cubicBezTo>
                    <a:pt x="2" y="65"/>
                    <a:pt x="1" y="132"/>
                    <a:pt x="12" y="204"/>
                  </a:cubicBezTo>
                  <a:cubicBezTo>
                    <a:pt x="74" y="588"/>
                    <a:pt x="388" y="894"/>
                    <a:pt x="716" y="894"/>
                  </a:cubicBezTo>
                  <a:cubicBezTo>
                    <a:pt x="720" y="894"/>
                    <a:pt x="725" y="894"/>
                    <a:pt x="730" y="894"/>
                  </a:cubicBezTo>
                  <a:cubicBezTo>
                    <a:pt x="1063" y="886"/>
                    <a:pt x="1282" y="563"/>
                    <a:pt x="1219" y="172"/>
                  </a:cubicBezTo>
                  <a:cubicBezTo>
                    <a:pt x="1217" y="165"/>
                    <a:pt x="1215" y="157"/>
                    <a:pt x="1212" y="150"/>
                  </a:cubicBezTo>
                  <a:cubicBezTo>
                    <a:pt x="1185" y="441"/>
                    <a:pt x="992" y="661"/>
                    <a:pt x="720" y="669"/>
                  </a:cubicBezTo>
                  <a:cubicBezTo>
                    <a:pt x="716" y="669"/>
                    <a:pt x="712" y="669"/>
                    <a:pt x="707" y="669"/>
                  </a:cubicBezTo>
                  <a:cubicBezTo>
                    <a:pt x="385" y="669"/>
                    <a:pt x="79" y="375"/>
                    <a:pt x="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58"/>
            <p:cNvSpPr/>
            <p:nvPr/>
          </p:nvSpPr>
          <p:spPr>
            <a:xfrm>
              <a:off x="6048275" y="1366175"/>
              <a:ext cx="31925" cy="22350"/>
            </a:xfrm>
            <a:custGeom>
              <a:avLst/>
              <a:gdLst/>
              <a:ahLst/>
              <a:cxnLst/>
              <a:rect l="l" t="t" r="r" b="b"/>
              <a:pathLst>
                <a:path w="1277" h="894" extrusionOk="0">
                  <a:moveTo>
                    <a:pt x="2" y="0"/>
                  </a:moveTo>
                  <a:cubicBezTo>
                    <a:pt x="1" y="11"/>
                    <a:pt x="3" y="23"/>
                    <a:pt x="3" y="34"/>
                  </a:cubicBezTo>
                  <a:cubicBezTo>
                    <a:pt x="3" y="32"/>
                    <a:pt x="3" y="30"/>
                    <a:pt x="5" y="29"/>
                  </a:cubicBezTo>
                  <a:cubicBezTo>
                    <a:pt x="6" y="37"/>
                    <a:pt x="8" y="44"/>
                    <a:pt x="10" y="52"/>
                  </a:cubicBezTo>
                  <a:cubicBezTo>
                    <a:pt x="21" y="117"/>
                    <a:pt x="21" y="180"/>
                    <a:pt x="16" y="240"/>
                  </a:cubicBezTo>
                  <a:cubicBezTo>
                    <a:pt x="92" y="607"/>
                    <a:pt x="393" y="894"/>
                    <a:pt x="709" y="894"/>
                  </a:cubicBezTo>
                  <a:cubicBezTo>
                    <a:pt x="714" y="894"/>
                    <a:pt x="719" y="894"/>
                    <a:pt x="724" y="894"/>
                  </a:cubicBezTo>
                  <a:cubicBezTo>
                    <a:pt x="1057" y="885"/>
                    <a:pt x="1277" y="562"/>
                    <a:pt x="1213" y="172"/>
                  </a:cubicBezTo>
                  <a:cubicBezTo>
                    <a:pt x="1211" y="163"/>
                    <a:pt x="1209" y="157"/>
                    <a:pt x="1207" y="148"/>
                  </a:cubicBezTo>
                  <a:cubicBezTo>
                    <a:pt x="1180" y="441"/>
                    <a:pt x="986" y="661"/>
                    <a:pt x="714" y="667"/>
                  </a:cubicBezTo>
                  <a:cubicBezTo>
                    <a:pt x="709" y="668"/>
                    <a:pt x="704" y="668"/>
                    <a:pt x="699" y="668"/>
                  </a:cubicBezTo>
                  <a:cubicBezTo>
                    <a:pt x="379" y="668"/>
                    <a:pt x="73" y="374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58"/>
            <p:cNvSpPr/>
            <p:nvPr/>
          </p:nvSpPr>
          <p:spPr>
            <a:xfrm>
              <a:off x="6018050" y="1363175"/>
              <a:ext cx="30750" cy="22375"/>
            </a:xfrm>
            <a:custGeom>
              <a:avLst/>
              <a:gdLst/>
              <a:ahLst/>
              <a:cxnLst/>
              <a:rect l="l" t="t" r="r" b="b"/>
              <a:pathLst>
                <a:path w="1230" h="895" extrusionOk="0">
                  <a:moveTo>
                    <a:pt x="8" y="1"/>
                  </a:moveTo>
                  <a:lnTo>
                    <a:pt x="8" y="1"/>
                  </a:lnTo>
                  <a:cubicBezTo>
                    <a:pt x="2" y="65"/>
                    <a:pt x="1" y="133"/>
                    <a:pt x="12" y="203"/>
                  </a:cubicBezTo>
                  <a:cubicBezTo>
                    <a:pt x="75" y="587"/>
                    <a:pt x="388" y="895"/>
                    <a:pt x="716" y="895"/>
                  </a:cubicBezTo>
                  <a:cubicBezTo>
                    <a:pt x="721" y="895"/>
                    <a:pt x="725" y="894"/>
                    <a:pt x="730" y="894"/>
                  </a:cubicBezTo>
                  <a:cubicBezTo>
                    <a:pt x="1008" y="887"/>
                    <a:pt x="1202" y="661"/>
                    <a:pt x="1225" y="360"/>
                  </a:cubicBezTo>
                  <a:cubicBezTo>
                    <a:pt x="1230" y="300"/>
                    <a:pt x="1230" y="237"/>
                    <a:pt x="1219" y="172"/>
                  </a:cubicBezTo>
                  <a:cubicBezTo>
                    <a:pt x="1217" y="164"/>
                    <a:pt x="1215" y="157"/>
                    <a:pt x="1214" y="149"/>
                  </a:cubicBezTo>
                  <a:cubicBezTo>
                    <a:pt x="1214" y="150"/>
                    <a:pt x="1212" y="152"/>
                    <a:pt x="1212" y="154"/>
                  </a:cubicBezTo>
                  <a:cubicBezTo>
                    <a:pt x="1182" y="444"/>
                    <a:pt x="991" y="661"/>
                    <a:pt x="720" y="668"/>
                  </a:cubicBezTo>
                  <a:cubicBezTo>
                    <a:pt x="715" y="668"/>
                    <a:pt x="710" y="668"/>
                    <a:pt x="706" y="668"/>
                  </a:cubicBezTo>
                  <a:cubicBezTo>
                    <a:pt x="384" y="668"/>
                    <a:pt x="79" y="374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58"/>
            <p:cNvSpPr/>
            <p:nvPr/>
          </p:nvSpPr>
          <p:spPr>
            <a:xfrm>
              <a:off x="5966375" y="1360200"/>
              <a:ext cx="32550" cy="21275"/>
            </a:xfrm>
            <a:custGeom>
              <a:avLst/>
              <a:gdLst/>
              <a:ahLst/>
              <a:cxnLst/>
              <a:rect l="l" t="t" r="r" b="b"/>
              <a:pathLst>
                <a:path w="1302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6"/>
                    <a:pt x="3" y="132"/>
                    <a:pt x="18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100" y="820"/>
                    <a:pt x="1301" y="483"/>
                    <a:pt x="1219" y="97"/>
                  </a:cubicBezTo>
                  <a:cubicBezTo>
                    <a:pt x="1217" y="88"/>
                    <a:pt x="1214" y="82"/>
                    <a:pt x="1212" y="73"/>
                  </a:cubicBezTo>
                  <a:cubicBezTo>
                    <a:pt x="1199" y="369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58"/>
            <p:cNvSpPr/>
            <p:nvPr/>
          </p:nvSpPr>
          <p:spPr>
            <a:xfrm>
              <a:off x="5936100" y="1360975"/>
              <a:ext cx="32525" cy="21300"/>
            </a:xfrm>
            <a:custGeom>
              <a:avLst/>
              <a:gdLst/>
              <a:ahLst/>
              <a:cxnLst/>
              <a:rect l="l" t="t" r="r" b="b"/>
              <a:pathLst>
                <a:path w="1301" h="852" extrusionOk="0">
                  <a:moveTo>
                    <a:pt x="2" y="1"/>
                  </a:moveTo>
                  <a:cubicBezTo>
                    <a:pt x="1" y="12"/>
                    <a:pt x="5" y="23"/>
                    <a:pt x="5" y="35"/>
                  </a:cubicBezTo>
                  <a:cubicBezTo>
                    <a:pt x="5" y="32"/>
                    <a:pt x="6" y="31"/>
                    <a:pt x="6" y="30"/>
                  </a:cubicBezTo>
                  <a:cubicBezTo>
                    <a:pt x="7" y="37"/>
                    <a:pt x="11" y="43"/>
                    <a:pt x="12" y="52"/>
                  </a:cubicBezTo>
                  <a:cubicBezTo>
                    <a:pt x="26" y="116"/>
                    <a:pt x="30" y="179"/>
                    <a:pt x="28" y="240"/>
                  </a:cubicBezTo>
                  <a:cubicBezTo>
                    <a:pt x="119" y="589"/>
                    <a:pt x="415" y="851"/>
                    <a:pt x="720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098" y="820"/>
                    <a:pt x="1300" y="483"/>
                    <a:pt x="1217" y="97"/>
                  </a:cubicBezTo>
                  <a:cubicBezTo>
                    <a:pt x="1216" y="89"/>
                    <a:pt x="1212" y="82"/>
                    <a:pt x="1211" y="74"/>
                  </a:cubicBezTo>
                  <a:cubicBezTo>
                    <a:pt x="1199" y="369"/>
                    <a:pt x="1016" y="600"/>
                    <a:pt x="745" y="624"/>
                  </a:cubicBezTo>
                  <a:cubicBezTo>
                    <a:pt x="729" y="626"/>
                    <a:pt x="714" y="626"/>
                    <a:pt x="698" y="626"/>
                  </a:cubicBezTo>
                  <a:cubicBezTo>
                    <a:pt x="390" y="626"/>
                    <a:pt x="88" y="357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58"/>
            <p:cNvSpPr/>
            <p:nvPr/>
          </p:nvSpPr>
          <p:spPr>
            <a:xfrm>
              <a:off x="5905950" y="1359850"/>
              <a:ext cx="30900" cy="21300"/>
            </a:xfrm>
            <a:custGeom>
              <a:avLst/>
              <a:gdLst/>
              <a:ahLst/>
              <a:cxnLst/>
              <a:rect l="l" t="t" r="r" b="b"/>
              <a:pathLst>
                <a:path w="1236" h="852" extrusionOk="0">
                  <a:moveTo>
                    <a:pt x="3" y="0"/>
                  </a:moveTo>
                  <a:cubicBezTo>
                    <a:pt x="0" y="66"/>
                    <a:pt x="3" y="132"/>
                    <a:pt x="18" y="203"/>
                  </a:cubicBezTo>
                  <a:cubicBezTo>
                    <a:pt x="96" y="570"/>
                    <a:pt x="405" y="851"/>
                    <a:pt x="721" y="851"/>
                  </a:cubicBezTo>
                  <a:cubicBezTo>
                    <a:pt x="736" y="851"/>
                    <a:pt x="752" y="850"/>
                    <a:pt x="768" y="849"/>
                  </a:cubicBezTo>
                  <a:cubicBezTo>
                    <a:pt x="1043" y="825"/>
                    <a:pt x="1227" y="586"/>
                    <a:pt x="1234" y="285"/>
                  </a:cubicBezTo>
                  <a:cubicBezTo>
                    <a:pt x="1236" y="224"/>
                    <a:pt x="1232" y="161"/>
                    <a:pt x="1218" y="97"/>
                  </a:cubicBezTo>
                  <a:cubicBezTo>
                    <a:pt x="1217" y="88"/>
                    <a:pt x="1213" y="82"/>
                    <a:pt x="1212" y="73"/>
                  </a:cubicBezTo>
                  <a:cubicBezTo>
                    <a:pt x="1212" y="76"/>
                    <a:pt x="1211" y="77"/>
                    <a:pt x="1211" y="78"/>
                  </a:cubicBezTo>
                  <a:cubicBezTo>
                    <a:pt x="1196" y="371"/>
                    <a:pt x="1016" y="600"/>
                    <a:pt x="746" y="624"/>
                  </a:cubicBezTo>
                  <a:cubicBezTo>
                    <a:pt x="730" y="625"/>
                    <a:pt x="714" y="626"/>
                    <a:pt x="699" y="626"/>
                  </a:cubicBezTo>
                  <a:cubicBezTo>
                    <a:pt x="390" y="626"/>
                    <a:pt x="89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58"/>
            <p:cNvSpPr/>
            <p:nvPr/>
          </p:nvSpPr>
          <p:spPr>
            <a:xfrm>
              <a:off x="5846575" y="1355775"/>
              <a:ext cx="32550" cy="21275"/>
            </a:xfrm>
            <a:custGeom>
              <a:avLst/>
              <a:gdLst/>
              <a:ahLst/>
              <a:cxnLst/>
              <a:rect l="l" t="t" r="r" b="b"/>
              <a:pathLst>
                <a:path w="1302" h="851" extrusionOk="0">
                  <a:moveTo>
                    <a:pt x="3" y="0"/>
                  </a:moveTo>
                  <a:cubicBezTo>
                    <a:pt x="1" y="65"/>
                    <a:pt x="3" y="132"/>
                    <a:pt x="19" y="202"/>
                  </a:cubicBezTo>
                  <a:cubicBezTo>
                    <a:pt x="98" y="570"/>
                    <a:pt x="407" y="850"/>
                    <a:pt x="723" y="850"/>
                  </a:cubicBezTo>
                  <a:cubicBezTo>
                    <a:pt x="738" y="850"/>
                    <a:pt x="754" y="850"/>
                    <a:pt x="769" y="848"/>
                  </a:cubicBezTo>
                  <a:cubicBezTo>
                    <a:pt x="1101" y="820"/>
                    <a:pt x="1302" y="483"/>
                    <a:pt x="1219" y="97"/>
                  </a:cubicBezTo>
                  <a:cubicBezTo>
                    <a:pt x="1218" y="88"/>
                    <a:pt x="1214" y="82"/>
                    <a:pt x="1213" y="73"/>
                  </a:cubicBezTo>
                  <a:cubicBezTo>
                    <a:pt x="1200" y="368"/>
                    <a:pt x="1018" y="600"/>
                    <a:pt x="746" y="623"/>
                  </a:cubicBezTo>
                  <a:cubicBezTo>
                    <a:pt x="731" y="625"/>
                    <a:pt x="715" y="626"/>
                    <a:pt x="700" y="626"/>
                  </a:cubicBezTo>
                  <a:cubicBezTo>
                    <a:pt x="391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58"/>
            <p:cNvSpPr/>
            <p:nvPr/>
          </p:nvSpPr>
          <p:spPr>
            <a:xfrm>
              <a:off x="5816325" y="1356550"/>
              <a:ext cx="32525" cy="21275"/>
            </a:xfrm>
            <a:custGeom>
              <a:avLst/>
              <a:gdLst/>
              <a:ahLst/>
              <a:cxnLst/>
              <a:rect l="l" t="t" r="r" b="b"/>
              <a:pathLst>
                <a:path w="1301" h="851" extrusionOk="0">
                  <a:moveTo>
                    <a:pt x="2" y="0"/>
                  </a:moveTo>
                  <a:cubicBezTo>
                    <a:pt x="1" y="12"/>
                    <a:pt x="4" y="23"/>
                    <a:pt x="4" y="34"/>
                  </a:cubicBezTo>
                  <a:cubicBezTo>
                    <a:pt x="4" y="32"/>
                    <a:pt x="6" y="31"/>
                    <a:pt x="6" y="29"/>
                  </a:cubicBezTo>
                  <a:cubicBezTo>
                    <a:pt x="7" y="37"/>
                    <a:pt x="11" y="43"/>
                    <a:pt x="12" y="52"/>
                  </a:cubicBezTo>
                  <a:cubicBezTo>
                    <a:pt x="26" y="116"/>
                    <a:pt x="30" y="179"/>
                    <a:pt x="28" y="239"/>
                  </a:cubicBezTo>
                  <a:cubicBezTo>
                    <a:pt x="119" y="588"/>
                    <a:pt x="415" y="851"/>
                    <a:pt x="720" y="851"/>
                  </a:cubicBezTo>
                  <a:cubicBezTo>
                    <a:pt x="736" y="851"/>
                    <a:pt x="752" y="850"/>
                    <a:pt x="767" y="849"/>
                  </a:cubicBezTo>
                  <a:cubicBezTo>
                    <a:pt x="1099" y="820"/>
                    <a:pt x="1300" y="483"/>
                    <a:pt x="1217" y="97"/>
                  </a:cubicBezTo>
                  <a:cubicBezTo>
                    <a:pt x="1216" y="88"/>
                    <a:pt x="1212" y="82"/>
                    <a:pt x="1211" y="73"/>
                  </a:cubicBezTo>
                  <a:cubicBezTo>
                    <a:pt x="1198" y="369"/>
                    <a:pt x="1016" y="600"/>
                    <a:pt x="745" y="624"/>
                  </a:cubicBezTo>
                  <a:cubicBezTo>
                    <a:pt x="729" y="625"/>
                    <a:pt x="714" y="626"/>
                    <a:pt x="698" y="626"/>
                  </a:cubicBezTo>
                  <a:cubicBezTo>
                    <a:pt x="390" y="626"/>
                    <a:pt x="88" y="357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58"/>
            <p:cNvSpPr/>
            <p:nvPr/>
          </p:nvSpPr>
          <p:spPr>
            <a:xfrm>
              <a:off x="5791875" y="1357250"/>
              <a:ext cx="25200" cy="19450"/>
            </a:xfrm>
            <a:custGeom>
              <a:avLst/>
              <a:gdLst/>
              <a:ahLst/>
              <a:cxnLst/>
              <a:rect l="l" t="t" r="r" b="b"/>
              <a:pathLst>
                <a:path w="1008" h="778" extrusionOk="0">
                  <a:moveTo>
                    <a:pt x="984" y="0"/>
                  </a:moveTo>
                  <a:cubicBezTo>
                    <a:pt x="984" y="3"/>
                    <a:pt x="982" y="4"/>
                    <a:pt x="982" y="5"/>
                  </a:cubicBezTo>
                  <a:cubicBezTo>
                    <a:pt x="967" y="298"/>
                    <a:pt x="788" y="527"/>
                    <a:pt x="517" y="551"/>
                  </a:cubicBezTo>
                  <a:cubicBezTo>
                    <a:pt x="502" y="552"/>
                    <a:pt x="486" y="553"/>
                    <a:pt x="471" y="553"/>
                  </a:cubicBezTo>
                  <a:cubicBezTo>
                    <a:pt x="319" y="553"/>
                    <a:pt x="170" y="487"/>
                    <a:pt x="47" y="380"/>
                  </a:cubicBezTo>
                  <a:cubicBezTo>
                    <a:pt x="32" y="431"/>
                    <a:pt x="16" y="485"/>
                    <a:pt x="1" y="537"/>
                  </a:cubicBezTo>
                  <a:cubicBezTo>
                    <a:pt x="135" y="684"/>
                    <a:pt x="312" y="778"/>
                    <a:pt x="493" y="778"/>
                  </a:cubicBezTo>
                  <a:cubicBezTo>
                    <a:pt x="508" y="778"/>
                    <a:pt x="523" y="777"/>
                    <a:pt x="539" y="776"/>
                  </a:cubicBezTo>
                  <a:cubicBezTo>
                    <a:pt x="815" y="752"/>
                    <a:pt x="999" y="513"/>
                    <a:pt x="1006" y="211"/>
                  </a:cubicBezTo>
                  <a:cubicBezTo>
                    <a:pt x="1008" y="151"/>
                    <a:pt x="1004" y="88"/>
                    <a:pt x="990" y="24"/>
                  </a:cubicBezTo>
                  <a:cubicBezTo>
                    <a:pt x="989" y="15"/>
                    <a:pt x="985" y="9"/>
                    <a:pt x="9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58"/>
            <p:cNvSpPr/>
            <p:nvPr/>
          </p:nvSpPr>
          <p:spPr>
            <a:xfrm>
              <a:off x="6094150" y="141980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5" y="1"/>
                  </a:moveTo>
                  <a:cubicBezTo>
                    <a:pt x="6" y="66"/>
                    <a:pt x="1" y="133"/>
                    <a:pt x="10" y="203"/>
                  </a:cubicBezTo>
                  <a:lnTo>
                    <a:pt x="8" y="203"/>
                  </a:ln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1025" y="865"/>
                    <a:pt x="1260" y="537"/>
                    <a:pt x="1218" y="148"/>
                  </a:cubicBezTo>
                  <a:cubicBezTo>
                    <a:pt x="1216" y="140"/>
                    <a:pt x="1214" y="133"/>
                    <a:pt x="1213" y="125"/>
                  </a:cubicBezTo>
                  <a:cubicBezTo>
                    <a:pt x="1171" y="418"/>
                    <a:pt x="966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68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58"/>
            <p:cNvSpPr/>
            <p:nvPr/>
          </p:nvSpPr>
          <p:spPr>
            <a:xfrm>
              <a:off x="6064175" y="1419300"/>
              <a:ext cx="31200" cy="22025"/>
            </a:xfrm>
            <a:custGeom>
              <a:avLst/>
              <a:gdLst/>
              <a:ahLst/>
              <a:cxnLst/>
              <a:rect l="l" t="t" r="r" b="b"/>
              <a:pathLst>
                <a:path w="1248" h="881" extrusionOk="0">
                  <a:moveTo>
                    <a:pt x="2" y="0"/>
                  </a:moveTo>
                  <a:cubicBezTo>
                    <a:pt x="1" y="12"/>
                    <a:pt x="2" y="23"/>
                    <a:pt x="1" y="34"/>
                  </a:cubicBezTo>
                  <a:cubicBezTo>
                    <a:pt x="2" y="33"/>
                    <a:pt x="2" y="32"/>
                    <a:pt x="3" y="29"/>
                  </a:cubicBezTo>
                  <a:cubicBezTo>
                    <a:pt x="5" y="37"/>
                    <a:pt x="7" y="44"/>
                    <a:pt x="7" y="53"/>
                  </a:cubicBezTo>
                  <a:lnTo>
                    <a:pt x="7" y="52"/>
                  </a:lnTo>
                  <a:lnTo>
                    <a:pt x="7" y="52"/>
                  </a:lnTo>
                  <a:cubicBezTo>
                    <a:pt x="15" y="117"/>
                    <a:pt x="11" y="180"/>
                    <a:pt x="3" y="241"/>
                  </a:cubicBezTo>
                  <a:cubicBezTo>
                    <a:pt x="61" y="602"/>
                    <a:pt x="342" y="881"/>
                    <a:pt x="654" y="881"/>
                  </a:cubicBezTo>
                  <a:cubicBezTo>
                    <a:pt x="662" y="881"/>
                    <a:pt x="670" y="881"/>
                    <a:pt x="678" y="880"/>
                  </a:cubicBezTo>
                  <a:cubicBezTo>
                    <a:pt x="1013" y="865"/>
                    <a:pt x="1248" y="537"/>
                    <a:pt x="1205" y="148"/>
                  </a:cubicBezTo>
                  <a:cubicBezTo>
                    <a:pt x="1204" y="140"/>
                    <a:pt x="1201" y="132"/>
                    <a:pt x="1200" y="125"/>
                  </a:cubicBezTo>
                  <a:cubicBezTo>
                    <a:pt x="1158" y="419"/>
                    <a:pt x="954" y="641"/>
                    <a:pt x="680" y="654"/>
                  </a:cubicBezTo>
                  <a:cubicBezTo>
                    <a:pt x="671" y="654"/>
                    <a:pt x="663" y="655"/>
                    <a:pt x="655" y="655"/>
                  </a:cubicBezTo>
                  <a:cubicBezTo>
                    <a:pt x="338" y="655"/>
                    <a:pt x="54" y="369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58"/>
            <p:cNvSpPr/>
            <p:nvPr/>
          </p:nvSpPr>
          <p:spPr>
            <a:xfrm>
              <a:off x="6033950" y="1416950"/>
              <a:ext cx="30600" cy="22000"/>
            </a:xfrm>
            <a:custGeom>
              <a:avLst/>
              <a:gdLst/>
              <a:ahLst/>
              <a:cxnLst/>
              <a:rect l="l" t="t" r="r" b="b"/>
              <a:pathLst>
                <a:path w="1224" h="880" extrusionOk="0">
                  <a:moveTo>
                    <a:pt x="13" y="0"/>
                  </a:moveTo>
                  <a:cubicBezTo>
                    <a:pt x="5" y="64"/>
                    <a:pt x="1" y="132"/>
                    <a:pt x="8" y="203"/>
                  </a:cubicBezTo>
                  <a:cubicBezTo>
                    <a:pt x="50" y="582"/>
                    <a:pt x="342" y="879"/>
                    <a:pt x="667" y="879"/>
                  </a:cubicBezTo>
                  <a:cubicBezTo>
                    <a:pt x="675" y="879"/>
                    <a:pt x="683" y="879"/>
                    <a:pt x="691" y="879"/>
                  </a:cubicBezTo>
                  <a:cubicBezTo>
                    <a:pt x="969" y="866"/>
                    <a:pt x="1176" y="636"/>
                    <a:pt x="1214" y="335"/>
                  </a:cubicBezTo>
                  <a:cubicBezTo>
                    <a:pt x="1221" y="274"/>
                    <a:pt x="1224" y="213"/>
                    <a:pt x="1216" y="147"/>
                  </a:cubicBezTo>
                  <a:cubicBezTo>
                    <a:pt x="1216" y="138"/>
                    <a:pt x="1214" y="131"/>
                    <a:pt x="1212" y="123"/>
                  </a:cubicBezTo>
                  <a:cubicBezTo>
                    <a:pt x="1211" y="126"/>
                    <a:pt x="1211" y="127"/>
                    <a:pt x="1210" y="128"/>
                  </a:cubicBezTo>
                  <a:cubicBezTo>
                    <a:pt x="1166" y="420"/>
                    <a:pt x="964" y="640"/>
                    <a:pt x="692" y="653"/>
                  </a:cubicBezTo>
                  <a:cubicBezTo>
                    <a:pt x="684" y="653"/>
                    <a:pt x="676" y="653"/>
                    <a:pt x="668" y="653"/>
                  </a:cubicBezTo>
                  <a:cubicBezTo>
                    <a:pt x="349" y="653"/>
                    <a:pt x="65" y="368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58"/>
            <p:cNvSpPr/>
            <p:nvPr/>
          </p:nvSpPr>
          <p:spPr>
            <a:xfrm>
              <a:off x="5971675" y="1415275"/>
              <a:ext cx="31500" cy="22000"/>
            </a:xfrm>
            <a:custGeom>
              <a:avLst/>
              <a:gdLst/>
              <a:ahLst/>
              <a:cxnLst/>
              <a:rect l="l" t="t" r="r" b="b"/>
              <a:pathLst>
                <a:path w="1260" h="880" extrusionOk="0">
                  <a:moveTo>
                    <a:pt x="13" y="1"/>
                  </a:moveTo>
                  <a:cubicBezTo>
                    <a:pt x="4" y="65"/>
                    <a:pt x="1" y="133"/>
                    <a:pt x="8" y="203"/>
                  </a:cubicBezTo>
                  <a:cubicBezTo>
                    <a:pt x="50" y="583"/>
                    <a:pt x="341" y="880"/>
                    <a:pt x="665" y="880"/>
                  </a:cubicBezTo>
                  <a:cubicBezTo>
                    <a:pt x="673" y="880"/>
                    <a:pt x="682" y="880"/>
                    <a:pt x="691" y="879"/>
                  </a:cubicBezTo>
                  <a:cubicBezTo>
                    <a:pt x="1024" y="864"/>
                    <a:pt x="1260" y="536"/>
                    <a:pt x="1216" y="148"/>
                  </a:cubicBezTo>
                  <a:cubicBezTo>
                    <a:pt x="1216" y="139"/>
                    <a:pt x="1214" y="133"/>
                    <a:pt x="1212" y="124"/>
                  </a:cubicBezTo>
                  <a:cubicBezTo>
                    <a:pt x="1170" y="418"/>
                    <a:pt x="965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0" y="655"/>
                    <a:pt x="65" y="368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58"/>
            <p:cNvSpPr/>
            <p:nvPr/>
          </p:nvSpPr>
          <p:spPr>
            <a:xfrm>
              <a:off x="5941675" y="1414775"/>
              <a:ext cx="31225" cy="22025"/>
            </a:xfrm>
            <a:custGeom>
              <a:avLst/>
              <a:gdLst/>
              <a:ahLst/>
              <a:cxnLst/>
              <a:rect l="l" t="t" r="r" b="b"/>
              <a:pathLst>
                <a:path w="1249" h="881" extrusionOk="0">
                  <a:moveTo>
                    <a:pt x="2" y="33"/>
                  </a:moveTo>
                  <a:cubicBezTo>
                    <a:pt x="2" y="33"/>
                    <a:pt x="2" y="34"/>
                    <a:pt x="2" y="34"/>
                  </a:cubicBezTo>
                  <a:cubicBezTo>
                    <a:pt x="2" y="34"/>
                    <a:pt x="2" y="33"/>
                    <a:pt x="2" y="33"/>
                  </a:cubicBezTo>
                  <a:close/>
                  <a:moveTo>
                    <a:pt x="2" y="0"/>
                  </a:moveTo>
                  <a:lnTo>
                    <a:pt x="2" y="0"/>
                  </a:lnTo>
                  <a:cubicBezTo>
                    <a:pt x="0" y="11"/>
                    <a:pt x="3" y="22"/>
                    <a:pt x="2" y="33"/>
                  </a:cubicBezTo>
                  <a:lnTo>
                    <a:pt x="2" y="33"/>
                  </a:lnTo>
                  <a:cubicBezTo>
                    <a:pt x="2" y="31"/>
                    <a:pt x="3" y="30"/>
                    <a:pt x="3" y="29"/>
                  </a:cubicBezTo>
                  <a:cubicBezTo>
                    <a:pt x="4" y="37"/>
                    <a:pt x="7" y="44"/>
                    <a:pt x="8" y="52"/>
                  </a:cubicBezTo>
                  <a:cubicBezTo>
                    <a:pt x="14" y="117"/>
                    <a:pt x="12" y="180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3" y="881"/>
                    <a:pt x="671" y="881"/>
                    <a:pt x="679" y="880"/>
                  </a:cubicBezTo>
                  <a:cubicBezTo>
                    <a:pt x="1012" y="865"/>
                    <a:pt x="1248" y="537"/>
                    <a:pt x="1204" y="148"/>
                  </a:cubicBezTo>
                  <a:cubicBezTo>
                    <a:pt x="1204" y="140"/>
                    <a:pt x="1202" y="132"/>
                    <a:pt x="1201" y="125"/>
                  </a:cubicBezTo>
                  <a:cubicBezTo>
                    <a:pt x="1158" y="418"/>
                    <a:pt x="953" y="641"/>
                    <a:pt x="680" y="654"/>
                  </a:cubicBezTo>
                  <a:cubicBezTo>
                    <a:pt x="672" y="654"/>
                    <a:pt x="664" y="655"/>
                    <a:pt x="656" y="655"/>
                  </a:cubicBezTo>
                  <a:cubicBezTo>
                    <a:pt x="339" y="655"/>
                    <a:pt x="53" y="369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58"/>
            <p:cNvSpPr/>
            <p:nvPr/>
          </p:nvSpPr>
          <p:spPr>
            <a:xfrm>
              <a:off x="5911450" y="1412375"/>
              <a:ext cx="30600" cy="22050"/>
            </a:xfrm>
            <a:custGeom>
              <a:avLst/>
              <a:gdLst/>
              <a:ahLst/>
              <a:cxnLst/>
              <a:rect l="l" t="t" r="r" b="b"/>
              <a:pathLst>
                <a:path w="1224" h="882" extrusionOk="0">
                  <a:moveTo>
                    <a:pt x="13" y="1"/>
                  </a:moveTo>
                  <a:cubicBezTo>
                    <a:pt x="4" y="66"/>
                    <a:pt x="0" y="133"/>
                    <a:pt x="8" y="203"/>
                  </a:cubicBezTo>
                  <a:cubicBezTo>
                    <a:pt x="49" y="584"/>
                    <a:pt x="341" y="881"/>
                    <a:pt x="666" y="881"/>
                  </a:cubicBezTo>
                  <a:cubicBezTo>
                    <a:pt x="674" y="881"/>
                    <a:pt x="682" y="881"/>
                    <a:pt x="690" y="881"/>
                  </a:cubicBezTo>
                  <a:cubicBezTo>
                    <a:pt x="968" y="868"/>
                    <a:pt x="1175" y="637"/>
                    <a:pt x="1213" y="337"/>
                  </a:cubicBezTo>
                  <a:cubicBezTo>
                    <a:pt x="1221" y="276"/>
                    <a:pt x="1223" y="213"/>
                    <a:pt x="1216" y="148"/>
                  </a:cubicBezTo>
                  <a:cubicBezTo>
                    <a:pt x="1216" y="140"/>
                    <a:pt x="1213" y="133"/>
                    <a:pt x="1212" y="125"/>
                  </a:cubicBezTo>
                  <a:cubicBezTo>
                    <a:pt x="1212" y="127"/>
                    <a:pt x="1211" y="128"/>
                    <a:pt x="1211" y="130"/>
                  </a:cubicBezTo>
                  <a:cubicBezTo>
                    <a:pt x="1165" y="421"/>
                    <a:pt x="963" y="642"/>
                    <a:pt x="691" y="655"/>
                  </a:cubicBezTo>
                  <a:cubicBezTo>
                    <a:pt x="683" y="655"/>
                    <a:pt x="675" y="655"/>
                    <a:pt x="667" y="655"/>
                  </a:cubicBezTo>
                  <a:cubicBezTo>
                    <a:pt x="350" y="655"/>
                    <a:pt x="64" y="370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58"/>
            <p:cNvSpPr/>
            <p:nvPr/>
          </p:nvSpPr>
          <p:spPr>
            <a:xfrm>
              <a:off x="5850050" y="1412775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5" y="65"/>
                    <a:pt x="0" y="133"/>
                    <a:pt x="8" y="204"/>
                  </a:cubicBezTo>
                  <a:cubicBezTo>
                    <a:pt x="51" y="583"/>
                    <a:pt x="343" y="880"/>
                    <a:pt x="666" y="880"/>
                  </a:cubicBezTo>
                  <a:cubicBezTo>
                    <a:pt x="674" y="880"/>
                    <a:pt x="682" y="880"/>
                    <a:pt x="690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4"/>
                  </a:cubicBezTo>
                  <a:cubicBezTo>
                    <a:pt x="1170" y="419"/>
                    <a:pt x="966" y="641"/>
                    <a:pt x="692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6" y="369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58"/>
            <p:cNvSpPr/>
            <p:nvPr/>
          </p:nvSpPr>
          <p:spPr>
            <a:xfrm>
              <a:off x="5820075" y="1412300"/>
              <a:ext cx="31175" cy="22025"/>
            </a:xfrm>
            <a:custGeom>
              <a:avLst/>
              <a:gdLst/>
              <a:ahLst/>
              <a:cxnLst/>
              <a:rect l="l" t="t" r="r" b="b"/>
              <a:pathLst>
                <a:path w="1247" h="881" extrusionOk="0">
                  <a:moveTo>
                    <a:pt x="1" y="0"/>
                  </a:moveTo>
                  <a:cubicBezTo>
                    <a:pt x="0" y="12"/>
                    <a:pt x="1" y="23"/>
                    <a:pt x="0" y="34"/>
                  </a:cubicBezTo>
                  <a:cubicBezTo>
                    <a:pt x="1" y="32"/>
                    <a:pt x="1" y="30"/>
                    <a:pt x="3" y="29"/>
                  </a:cubicBezTo>
                  <a:cubicBezTo>
                    <a:pt x="4" y="37"/>
                    <a:pt x="6" y="44"/>
                    <a:pt x="6" y="52"/>
                  </a:cubicBezTo>
                  <a:cubicBezTo>
                    <a:pt x="14" y="117"/>
                    <a:pt x="10" y="180"/>
                    <a:pt x="3" y="240"/>
                  </a:cubicBezTo>
                  <a:cubicBezTo>
                    <a:pt x="60" y="602"/>
                    <a:pt x="342" y="880"/>
                    <a:pt x="655" y="880"/>
                  </a:cubicBezTo>
                  <a:cubicBezTo>
                    <a:pt x="663" y="880"/>
                    <a:pt x="670" y="880"/>
                    <a:pt x="678" y="880"/>
                  </a:cubicBezTo>
                  <a:cubicBezTo>
                    <a:pt x="1012" y="865"/>
                    <a:pt x="1247" y="537"/>
                    <a:pt x="1204" y="147"/>
                  </a:cubicBezTo>
                  <a:cubicBezTo>
                    <a:pt x="1203" y="140"/>
                    <a:pt x="1200" y="132"/>
                    <a:pt x="1199" y="125"/>
                  </a:cubicBezTo>
                  <a:cubicBezTo>
                    <a:pt x="1158" y="417"/>
                    <a:pt x="953" y="641"/>
                    <a:pt x="679" y="654"/>
                  </a:cubicBezTo>
                  <a:cubicBezTo>
                    <a:pt x="671" y="654"/>
                    <a:pt x="663" y="654"/>
                    <a:pt x="655" y="654"/>
                  </a:cubicBezTo>
                  <a:cubicBezTo>
                    <a:pt x="337" y="654"/>
                    <a:pt x="53" y="36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58"/>
            <p:cNvSpPr/>
            <p:nvPr/>
          </p:nvSpPr>
          <p:spPr>
            <a:xfrm>
              <a:off x="5789800" y="1409900"/>
              <a:ext cx="30625" cy="22050"/>
            </a:xfrm>
            <a:custGeom>
              <a:avLst/>
              <a:gdLst/>
              <a:ahLst/>
              <a:cxnLst/>
              <a:rect l="l" t="t" r="r" b="b"/>
              <a:pathLst>
                <a:path w="1225" h="882" extrusionOk="0">
                  <a:moveTo>
                    <a:pt x="15" y="1"/>
                  </a:moveTo>
                  <a:cubicBezTo>
                    <a:pt x="6" y="66"/>
                    <a:pt x="1" y="133"/>
                    <a:pt x="10" y="203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969" y="868"/>
                    <a:pt x="1176" y="637"/>
                    <a:pt x="1214" y="336"/>
                  </a:cubicBezTo>
                  <a:cubicBezTo>
                    <a:pt x="1221" y="276"/>
                    <a:pt x="1225" y="213"/>
                    <a:pt x="1217" y="148"/>
                  </a:cubicBezTo>
                  <a:cubicBezTo>
                    <a:pt x="1216" y="140"/>
                    <a:pt x="1214" y="133"/>
                    <a:pt x="1212" y="125"/>
                  </a:cubicBezTo>
                  <a:cubicBezTo>
                    <a:pt x="1212" y="126"/>
                    <a:pt x="1211" y="128"/>
                    <a:pt x="1211" y="130"/>
                  </a:cubicBezTo>
                  <a:cubicBezTo>
                    <a:pt x="1167" y="420"/>
                    <a:pt x="964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70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58"/>
            <p:cNvSpPr/>
            <p:nvPr/>
          </p:nvSpPr>
          <p:spPr>
            <a:xfrm>
              <a:off x="5731025" y="1335250"/>
              <a:ext cx="425625" cy="404250"/>
            </a:xfrm>
            <a:custGeom>
              <a:avLst/>
              <a:gdLst/>
              <a:ahLst/>
              <a:cxnLst/>
              <a:rect l="l" t="t" r="r" b="b"/>
              <a:pathLst>
                <a:path w="17025" h="16170" extrusionOk="0">
                  <a:moveTo>
                    <a:pt x="13929" y="0"/>
                  </a:moveTo>
                  <a:cubicBezTo>
                    <a:pt x="13895" y="0"/>
                    <a:pt x="13873" y="5"/>
                    <a:pt x="13866" y="14"/>
                  </a:cubicBezTo>
                  <a:cubicBezTo>
                    <a:pt x="11087" y="3692"/>
                    <a:pt x="12501" y="12998"/>
                    <a:pt x="11571" y="13679"/>
                  </a:cubicBezTo>
                  <a:cubicBezTo>
                    <a:pt x="11331" y="13855"/>
                    <a:pt x="10659" y="13917"/>
                    <a:pt x="9722" y="13917"/>
                  </a:cubicBezTo>
                  <a:cubicBezTo>
                    <a:pt x="7433" y="13917"/>
                    <a:pt x="3563" y="13546"/>
                    <a:pt x="537" y="13546"/>
                  </a:cubicBezTo>
                  <a:cubicBezTo>
                    <a:pt x="362" y="13546"/>
                    <a:pt x="190" y="13547"/>
                    <a:pt x="22" y="13550"/>
                  </a:cubicBezTo>
                  <a:cubicBezTo>
                    <a:pt x="1" y="14013"/>
                    <a:pt x="29" y="14285"/>
                    <a:pt x="123" y="14285"/>
                  </a:cubicBezTo>
                  <a:cubicBezTo>
                    <a:pt x="125" y="14285"/>
                    <a:pt x="126" y="14285"/>
                    <a:pt x="128" y="14285"/>
                  </a:cubicBezTo>
                  <a:cubicBezTo>
                    <a:pt x="430" y="14251"/>
                    <a:pt x="755" y="14235"/>
                    <a:pt x="1099" y="14235"/>
                  </a:cubicBezTo>
                  <a:cubicBezTo>
                    <a:pt x="4922" y="14235"/>
                    <a:pt x="11033" y="16169"/>
                    <a:pt x="12973" y="16169"/>
                  </a:cubicBezTo>
                  <a:cubicBezTo>
                    <a:pt x="13221" y="16169"/>
                    <a:pt x="13401" y="16137"/>
                    <a:pt x="13499" y="16066"/>
                  </a:cubicBezTo>
                  <a:cubicBezTo>
                    <a:pt x="14429" y="15385"/>
                    <a:pt x="17025" y="6012"/>
                    <a:pt x="16281" y="2336"/>
                  </a:cubicBezTo>
                  <a:cubicBezTo>
                    <a:pt x="15909" y="502"/>
                    <a:pt x="14278" y="0"/>
                    <a:pt x="1392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58"/>
            <p:cNvSpPr/>
            <p:nvPr/>
          </p:nvSpPr>
          <p:spPr>
            <a:xfrm>
              <a:off x="5704550" y="1270550"/>
              <a:ext cx="187600" cy="152675"/>
            </a:xfrm>
            <a:custGeom>
              <a:avLst/>
              <a:gdLst/>
              <a:ahLst/>
              <a:cxnLst/>
              <a:rect l="l" t="t" r="r" b="b"/>
              <a:pathLst>
                <a:path w="7504" h="6107" extrusionOk="0">
                  <a:moveTo>
                    <a:pt x="7503" y="0"/>
                  </a:moveTo>
                  <a:cubicBezTo>
                    <a:pt x="6271" y="291"/>
                    <a:pt x="5306" y="643"/>
                    <a:pt x="4906" y="868"/>
                  </a:cubicBezTo>
                  <a:cubicBezTo>
                    <a:pt x="4788" y="934"/>
                    <a:pt x="4663" y="1086"/>
                    <a:pt x="4531" y="1306"/>
                  </a:cubicBezTo>
                  <a:cubicBezTo>
                    <a:pt x="2628" y="2634"/>
                    <a:pt x="1079" y="4529"/>
                    <a:pt x="1" y="6106"/>
                  </a:cubicBezTo>
                  <a:cubicBezTo>
                    <a:pt x="2687" y="5501"/>
                    <a:pt x="5958" y="2980"/>
                    <a:pt x="7503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58"/>
            <p:cNvSpPr/>
            <p:nvPr/>
          </p:nvSpPr>
          <p:spPr>
            <a:xfrm>
              <a:off x="5708425" y="1263050"/>
              <a:ext cx="176275" cy="150375"/>
            </a:xfrm>
            <a:custGeom>
              <a:avLst/>
              <a:gdLst/>
              <a:ahLst/>
              <a:cxnLst/>
              <a:rect l="l" t="t" r="r" b="b"/>
              <a:pathLst>
                <a:path w="7051" h="6015" extrusionOk="0">
                  <a:moveTo>
                    <a:pt x="5614" y="1"/>
                  </a:moveTo>
                  <a:cubicBezTo>
                    <a:pt x="4622" y="1"/>
                    <a:pt x="3298" y="260"/>
                    <a:pt x="2250" y="1395"/>
                  </a:cubicBezTo>
                  <a:cubicBezTo>
                    <a:pt x="311" y="3499"/>
                    <a:pt x="0" y="6014"/>
                    <a:pt x="0" y="6014"/>
                  </a:cubicBezTo>
                  <a:cubicBezTo>
                    <a:pt x="2047" y="5340"/>
                    <a:pt x="4461" y="1904"/>
                    <a:pt x="7050" y="185"/>
                  </a:cubicBezTo>
                  <a:cubicBezTo>
                    <a:pt x="7050" y="185"/>
                    <a:pt x="6450" y="1"/>
                    <a:pt x="5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58"/>
            <p:cNvSpPr/>
            <p:nvPr/>
          </p:nvSpPr>
          <p:spPr>
            <a:xfrm>
              <a:off x="5708450" y="1263275"/>
              <a:ext cx="176250" cy="150150"/>
            </a:xfrm>
            <a:custGeom>
              <a:avLst/>
              <a:gdLst/>
              <a:ahLst/>
              <a:cxnLst/>
              <a:rect l="l" t="t" r="r" b="b"/>
              <a:pathLst>
                <a:path w="7050" h="6006" extrusionOk="0">
                  <a:moveTo>
                    <a:pt x="5665" y="1"/>
                  </a:moveTo>
                  <a:cubicBezTo>
                    <a:pt x="4978" y="1"/>
                    <a:pt x="4118" y="125"/>
                    <a:pt x="3281" y="584"/>
                  </a:cubicBezTo>
                  <a:cubicBezTo>
                    <a:pt x="3825" y="740"/>
                    <a:pt x="874" y="5778"/>
                    <a:pt x="55" y="5778"/>
                  </a:cubicBezTo>
                  <a:cubicBezTo>
                    <a:pt x="50" y="5778"/>
                    <a:pt x="44" y="5778"/>
                    <a:pt x="38" y="5778"/>
                  </a:cubicBezTo>
                  <a:cubicBezTo>
                    <a:pt x="10" y="5923"/>
                    <a:pt x="1" y="6005"/>
                    <a:pt x="1" y="6005"/>
                  </a:cubicBezTo>
                  <a:cubicBezTo>
                    <a:pt x="1860" y="5702"/>
                    <a:pt x="4994" y="2685"/>
                    <a:pt x="7049" y="176"/>
                  </a:cubicBezTo>
                  <a:cubicBezTo>
                    <a:pt x="7049" y="176"/>
                    <a:pt x="6479" y="1"/>
                    <a:pt x="5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58"/>
            <p:cNvSpPr/>
            <p:nvPr/>
          </p:nvSpPr>
          <p:spPr>
            <a:xfrm>
              <a:off x="5887275" y="1141350"/>
              <a:ext cx="149200" cy="149150"/>
            </a:xfrm>
            <a:custGeom>
              <a:avLst/>
              <a:gdLst/>
              <a:ahLst/>
              <a:cxnLst/>
              <a:rect l="l" t="t" r="r" b="b"/>
              <a:pathLst>
                <a:path w="5968" h="5966" extrusionOk="0">
                  <a:moveTo>
                    <a:pt x="69" y="0"/>
                  </a:moveTo>
                  <a:lnTo>
                    <a:pt x="1" y="5194"/>
                  </a:lnTo>
                  <a:cubicBezTo>
                    <a:pt x="659" y="5722"/>
                    <a:pt x="1426" y="5965"/>
                    <a:pt x="2277" y="5965"/>
                  </a:cubicBezTo>
                  <a:cubicBezTo>
                    <a:pt x="3382" y="5965"/>
                    <a:pt x="4629" y="5554"/>
                    <a:pt x="5967" y="4821"/>
                  </a:cubicBezTo>
                  <a:cubicBezTo>
                    <a:pt x="5740" y="3439"/>
                    <a:pt x="5318" y="21"/>
                    <a:pt x="5318" y="21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58"/>
            <p:cNvSpPr/>
            <p:nvPr/>
          </p:nvSpPr>
          <p:spPr>
            <a:xfrm>
              <a:off x="6028425" y="1515800"/>
              <a:ext cx="245775" cy="377000"/>
            </a:xfrm>
            <a:custGeom>
              <a:avLst/>
              <a:gdLst/>
              <a:ahLst/>
              <a:cxnLst/>
              <a:rect l="l" t="t" r="r" b="b"/>
              <a:pathLst>
                <a:path w="9831" h="15080" extrusionOk="0">
                  <a:moveTo>
                    <a:pt x="8114" y="0"/>
                  </a:moveTo>
                  <a:lnTo>
                    <a:pt x="3539" y="1114"/>
                  </a:lnTo>
                  <a:cubicBezTo>
                    <a:pt x="3539" y="1114"/>
                    <a:pt x="4445" y="4325"/>
                    <a:pt x="4319" y="5010"/>
                  </a:cubicBezTo>
                  <a:cubicBezTo>
                    <a:pt x="4195" y="5694"/>
                    <a:pt x="1143" y="10645"/>
                    <a:pt x="1" y="12054"/>
                  </a:cubicBezTo>
                  <a:lnTo>
                    <a:pt x="1942" y="15079"/>
                  </a:lnTo>
                  <a:cubicBezTo>
                    <a:pt x="1942" y="15079"/>
                    <a:pt x="8688" y="9639"/>
                    <a:pt x="9260" y="7374"/>
                  </a:cubicBezTo>
                  <a:cubicBezTo>
                    <a:pt x="9831" y="5111"/>
                    <a:pt x="8114" y="0"/>
                    <a:pt x="8114" y="0"/>
                  </a:cubicBezTo>
                  <a:close/>
                </a:path>
              </a:pathLst>
            </a:custGeom>
            <a:solidFill>
              <a:srgbClr val="FFB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58"/>
            <p:cNvSpPr/>
            <p:nvPr/>
          </p:nvSpPr>
          <p:spPr>
            <a:xfrm>
              <a:off x="6066800" y="1515800"/>
              <a:ext cx="207400" cy="377000"/>
            </a:xfrm>
            <a:custGeom>
              <a:avLst/>
              <a:gdLst/>
              <a:ahLst/>
              <a:cxnLst/>
              <a:rect l="l" t="t" r="r" b="b"/>
              <a:pathLst>
                <a:path w="8296" h="15080" extrusionOk="0">
                  <a:moveTo>
                    <a:pt x="6579" y="0"/>
                  </a:moveTo>
                  <a:lnTo>
                    <a:pt x="2004" y="1114"/>
                  </a:lnTo>
                  <a:cubicBezTo>
                    <a:pt x="2004" y="1114"/>
                    <a:pt x="2910" y="4325"/>
                    <a:pt x="2784" y="5009"/>
                  </a:cubicBezTo>
                  <a:cubicBezTo>
                    <a:pt x="2750" y="5194"/>
                    <a:pt x="2500" y="5694"/>
                    <a:pt x="2136" y="6345"/>
                  </a:cubicBezTo>
                  <a:cubicBezTo>
                    <a:pt x="2396" y="6422"/>
                    <a:pt x="2620" y="6560"/>
                    <a:pt x="2792" y="6775"/>
                  </a:cubicBezTo>
                  <a:cubicBezTo>
                    <a:pt x="3791" y="8033"/>
                    <a:pt x="2721" y="11266"/>
                    <a:pt x="400" y="13996"/>
                  </a:cubicBezTo>
                  <a:cubicBezTo>
                    <a:pt x="268" y="14150"/>
                    <a:pt x="135" y="14300"/>
                    <a:pt x="0" y="14444"/>
                  </a:cubicBezTo>
                  <a:lnTo>
                    <a:pt x="407" y="15079"/>
                  </a:lnTo>
                  <a:cubicBezTo>
                    <a:pt x="407" y="15079"/>
                    <a:pt x="7153" y="9639"/>
                    <a:pt x="7725" y="7374"/>
                  </a:cubicBezTo>
                  <a:cubicBezTo>
                    <a:pt x="8296" y="5111"/>
                    <a:pt x="6579" y="0"/>
                    <a:pt x="6579" y="0"/>
                  </a:cubicBez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58"/>
            <p:cNvSpPr/>
            <p:nvPr/>
          </p:nvSpPr>
          <p:spPr>
            <a:xfrm>
              <a:off x="6003950" y="1279875"/>
              <a:ext cx="282500" cy="378100"/>
            </a:xfrm>
            <a:custGeom>
              <a:avLst/>
              <a:gdLst/>
              <a:ahLst/>
              <a:cxnLst/>
              <a:rect l="l" t="t" r="r" b="b"/>
              <a:pathLst>
                <a:path w="11300" h="15124" extrusionOk="0">
                  <a:moveTo>
                    <a:pt x="3623" y="1"/>
                  </a:moveTo>
                  <a:lnTo>
                    <a:pt x="379" y="2930"/>
                  </a:lnTo>
                  <a:cubicBezTo>
                    <a:pt x="0" y="5135"/>
                    <a:pt x="342" y="10624"/>
                    <a:pt x="1623" y="14867"/>
                  </a:cubicBezTo>
                  <a:cubicBezTo>
                    <a:pt x="2169" y="15047"/>
                    <a:pt x="2762" y="15123"/>
                    <a:pt x="3377" y="15123"/>
                  </a:cubicBezTo>
                  <a:cubicBezTo>
                    <a:pt x="6966" y="15123"/>
                    <a:pt x="11300" y="12512"/>
                    <a:pt x="11300" y="12512"/>
                  </a:cubicBezTo>
                  <a:cubicBezTo>
                    <a:pt x="11300" y="12512"/>
                    <a:pt x="9624" y="4091"/>
                    <a:pt x="3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58"/>
            <p:cNvSpPr/>
            <p:nvPr/>
          </p:nvSpPr>
          <p:spPr>
            <a:xfrm>
              <a:off x="6258625" y="1587750"/>
              <a:ext cx="11175" cy="11475"/>
            </a:xfrm>
            <a:custGeom>
              <a:avLst/>
              <a:gdLst/>
              <a:ahLst/>
              <a:cxnLst/>
              <a:rect l="l" t="t" r="r" b="b"/>
              <a:pathLst>
                <a:path w="447" h="459" extrusionOk="0">
                  <a:moveTo>
                    <a:pt x="0" y="1"/>
                  </a:moveTo>
                  <a:cubicBezTo>
                    <a:pt x="3" y="11"/>
                    <a:pt x="9" y="21"/>
                    <a:pt x="12" y="31"/>
                  </a:cubicBezTo>
                  <a:cubicBezTo>
                    <a:pt x="12" y="29"/>
                    <a:pt x="12" y="28"/>
                    <a:pt x="11" y="27"/>
                  </a:cubicBezTo>
                  <a:lnTo>
                    <a:pt x="11" y="27"/>
                  </a:lnTo>
                  <a:cubicBezTo>
                    <a:pt x="16" y="33"/>
                    <a:pt x="19" y="39"/>
                    <a:pt x="23" y="45"/>
                  </a:cubicBezTo>
                  <a:cubicBezTo>
                    <a:pt x="52" y="99"/>
                    <a:pt x="72" y="151"/>
                    <a:pt x="88" y="206"/>
                  </a:cubicBezTo>
                  <a:cubicBezTo>
                    <a:pt x="147" y="307"/>
                    <a:pt x="225" y="390"/>
                    <a:pt x="311" y="458"/>
                  </a:cubicBezTo>
                  <a:cubicBezTo>
                    <a:pt x="360" y="432"/>
                    <a:pt x="405" y="408"/>
                    <a:pt x="447" y="384"/>
                  </a:cubicBezTo>
                  <a:cubicBezTo>
                    <a:pt x="274" y="321"/>
                    <a:pt x="107" y="189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58"/>
            <p:cNvSpPr/>
            <p:nvPr/>
          </p:nvSpPr>
          <p:spPr>
            <a:xfrm>
              <a:off x="6233325" y="1588375"/>
              <a:ext cx="28550" cy="20100"/>
            </a:xfrm>
            <a:custGeom>
              <a:avLst/>
              <a:gdLst/>
              <a:ahLst/>
              <a:cxnLst/>
              <a:rect l="l" t="t" r="r" b="b"/>
              <a:pathLst>
                <a:path w="1142" h="804" extrusionOk="0">
                  <a:moveTo>
                    <a:pt x="1024" y="1"/>
                  </a:moveTo>
                  <a:cubicBezTo>
                    <a:pt x="1024" y="2"/>
                    <a:pt x="1024" y="3"/>
                    <a:pt x="1024" y="6"/>
                  </a:cubicBezTo>
                  <a:cubicBezTo>
                    <a:pt x="1095" y="274"/>
                    <a:pt x="1011" y="520"/>
                    <a:pt x="795" y="599"/>
                  </a:cubicBezTo>
                  <a:cubicBezTo>
                    <a:pt x="747" y="617"/>
                    <a:pt x="697" y="625"/>
                    <a:pt x="645" y="625"/>
                  </a:cubicBezTo>
                  <a:cubicBezTo>
                    <a:pt x="412" y="625"/>
                    <a:pt x="150" y="455"/>
                    <a:pt x="1" y="193"/>
                  </a:cubicBezTo>
                  <a:lnTo>
                    <a:pt x="1" y="193"/>
                  </a:lnTo>
                  <a:cubicBezTo>
                    <a:pt x="17" y="253"/>
                    <a:pt x="38" y="314"/>
                    <a:pt x="71" y="374"/>
                  </a:cubicBezTo>
                  <a:cubicBezTo>
                    <a:pt x="194" y="604"/>
                    <a:pt x="405" y="757"/>
                    <a:pt x="611" y="804"/>
                  </a:cubicBezTo>
                  <a:cubicBezTo>
                    <a:pt x="796" y="711"/>
                    <a:pt x="962" y="625"/>
                    <a:pt x="1107" y="549"/>
                  </a:cubicBezTo>
                  <a:cubicBezTo>
                    <a:pt x="1142" y="442"/>
                    <a:pt x="1141" y="314"/>
                    <a:pt x="1100" y="181"/>
                  </a:cubicBezTo>
                  <a:cubicBezTo>
                    <a:pt x="1084" y="126"/>
                    <a:pt x="1064" y="74"/>
                    <a:pt x="1035" y="20"/>
                  </a:cubicBezTo>
                  <a:cubicBezTo>
                    <a:pt x="1031" y="13"/>
                    <a:pt x="1028" y="7"/>
                    <a:pt x="102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58"/>
            <p:cNvSpPr/>
            <p:nvPr/>
          </p:nvSpPr>
          <p:spPr>
            <a:xfrm>
              <a:off x="6185025" y="1585000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7" y="0"/>
                  </a:moveTo>
                  <a:lnTo>
                    <a:pt x="977" y="0"/>
                  </a:lnTo>
                  <a:cubicBezTo>
                    <a:pt x="1077" y="265"/>
                    <a:pt x="1019" y="528"/>
                    <a:pt x="815" y="637"/>
                  </a:cubicBezTo>
                  <a:cubicBezTo>
                    <a:pt x="752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2" y="388"/>
                    <a:pt x="50" y="446"/>
                    <a:pt x="88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3" y="879"/>
                    <a:pt x="853" y="863"/>
                    <a:pt x="916" y="830"/>
                  </a:cubicBezTo>
                  <a:cubicBezTo>
                    <a:pt x="1165" y="695"/>
                    <a:pt x="1199" y="333"/>
                    <a:pt x="991" y="19"/>
                  </a:cubicBezTo>
                  <a:cubicBezTo>
                    <a:pt x="987" y="11"/>
                    <a:pt x="981" y="6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58"/>
            <p:cNvSpPr/>
            <p:nvPr/>
          </p:nvSpPr>
          <p:spPr>
            <a:xfrm>
              <a:off x="6161550" y="1595550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14" y="357"/>
                  </a:moveTo>
                  <a:cubicBezTo>
                    <a:pt x="14" y="358"/>
                    <a:pt x="14" y="358"/>
                    <a:pt x="15" y="359"/>
                  </a:cubicBezTo>
                  <a:cubicBezTo>
                    <a:pt x="15" y="358"/>
                    <a:pt x="14" y="358"/>
                    <a:pt x="14" y="357"/>
                  </a:cubicBezTo>
                  <a:close/>
                  <a:moveTo>
                    <a:pt x="976" y="0"/>
                  </a:moveTo>
                  <a:lnTo>
                    <a:pt x="976" y="0"/>
                  </a:lnTo>
                  <a:cubicBezTo>
                    <a:pt x="1076" y="266"/>
                    <a:pt x="1019" y="528"/>
                    <a:pt x="814" y="638"/>
                  </a:cubicBezTo>
                  <a:cubicBezTo>
                    <a:pt x="752" y="671"/>
                    <a:pt x="681" y="687"/>
                    <a:pt x="608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3" y="339"/>
                    <a:pt x="10" y="348"/>
                    <a:pt x="14" y="357"/>
                  </a:cubicBezTo>
                  <a:lnTo>
                    <a:pt x="14" y="357"/>
                  </a:lnTo>
                  <a:cubicBezTo>
                    <a:pt x="14" y="356"/>
                    <a:pt x="14" y="355"/>
                    <a:pt x="14" y="354"/>
                  </a:cubicBezTo>
                  <a:lnTo>
                    <a:pt x="14" y="354"/>
                  </a:lnTo>
                  <a:cubicBezTo>
                    <a:pt x="18" y="360"/>
                    <a:pt x="24" y="365"/>
                    <a:pt x="27" y="371"/>
                  </a:cubicBezTo>
                  <a:cubicBezTo>
                    <a:pt x="56" y="415"/>
                    <a:pt x="70" y="462"/>
                    <a:pt x="90" y="507"/>
                  </a:cubicBezTo>
                  <a:cubicBezTo>
                    <a:pt x="245" y="740"/>
                    <a:pt x="490" y="879"/>
                    <a:pt x="708" y="879"/>
                  </a:cubicBezTo>
                  <a:cubicBezTo>
                    <a:pt x="781" y="879"/>
                    <a:pt x="852" y="864"/>
                    <a:pt x="915" y="830"/>
                  </a:cubicBezTo>
                  <a:cubicBezTo>
                    <a:pt x="1164" y="695"/>
                    <a:pt x="1197" y="332"/>
                    <a:pt x="990" y="19"/>
                  </a:cubicBezTo>
                  <a:cubicBezTo>
                    <a:pt x="986" y="12"/>
                    <a:pt x="981" y="7"/>
                    <a:pt x="97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58"/>
            <p:cNvSpPr/>
            <p:nvPr/>
          </p:nvSpPr>
          <p:spPr>
            <a:xfrm>
              <a:off x="6137450" y="1604375"/>
              <a:ext cx="29375" cy="22000"/>
            </a:xfrm>
            <a:custGeom>
              <a:avLst/>
              <a:gdLst/>
              <a:ahLst/>
              <a:cxnLst/>
              <a:rect l="l" t="t" r="r" b="b"/>
              <a:pathLst>
                <a:path w="1175" h="880" extrusionOk="0">
                  <a:moveTo>
                    <a:pt x="978" y="1"/>
                  </a:moveTo>
                  <a:lnTo>
                    <a:pt x="978" y="1"/>
                  </a:lnTo>
                  <a:cubicBezTo>
                    <a:pt x="978" y="1"/>
                    <a:pt x="978" y="1"/>
                    <a:pt x="978" y="1"/>
                  </a:cubicBezTo>
                  <a:lnTo>
                    <a:pt x="978" y="1"/>
                  </a:lnTo>
                  <a:cubicBezTo>
                    <a:pt x="978" y="1"/>
                    <a:pt x="978" y="1"/>
                    <a:pt x="978" y="1"/>
                  </a:cubicBezTo>
                  <a:close/>
                  <a:moveTo>
                    <a:pt x="978" y="1"/>
                  </a:moveTo>
                  <a:cubicBezTo>
                    <a:pt x="979" y="2"/>
                    <a:pt x="978" y="4"/>
                    <a:pt x="979" y="6"/>
                  </a:cubicBezTo>
                  <a:cubicBezTo>
                    <a:pt x="1076" y="268"/>
                    <a:pt x="1019" y="528"/>
                    <a:pt x="815" y="638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4" y="388"/>
                    <a:pt x="50" y="447"/>
                    <a:pt x="88" y="503"/>
                  </a:cubicBezTo>
                  <a:cubicBezTo>
                    <a:pt x="243" y="739"/>
                    <a:pt x="490" y="879"/>
                    <a:pt x="709" y="879"/>
                  </a:cubicBezTo>
                  <a:cubicBezTo>
                    <a:pt x="783" y="879"/>
                    <a:pt x="853" y="864"/>
                    <a:pt x="916" y="830"/>
                  </a:cubicBezTo>
                  <a:cubicBezTo>
                    <a:pt x="1131" y="714"/>
                    <a:pt x="1175" y="430"/>
                    <a:pt x="1054" y="154"/>
                  </a:cubicBezTo>
                  <a:cubicBezTo>
                    <a:pt x="1034" y="109"/>
                    <a:pt x="1020" y="62"/>
                    <a:pt x="991" y="18"/>
                  </a:cubicBezTo>
                  <a:cubicBezTo>
                    <a:pt x="988" y="12"/>
                    <a:pt x="983" y="7"/>
                    <a:pt x="97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58"/>
            <p:cNvSpPr/>
            <p:nvPr/>
          </p:nvSpPr>
          <p:spPr>
            <a:xfrm>
              <a:off x="6098350" y="1627975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977" y="0"/>
                  </a:moveTo>
                  <a:cubicBezTo>
                    <a:pt x="1076" y="264"/>
                    <a:pt x="1018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2" y="738"/>
                    <a:pt x="489" y="879"/>
                    <a:pt x="708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4" y="695"/>
                    <a:pt x="1198" y="332"/>
                    <a:pt x="991" y="18"/>
                  </a:cubicBezTo>
                  <a:cubicBezTo>
                    <a:pt x="987" y="12"/>
                    <a:pt x="980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58"/>
            <p:cNvSpPr/>
            <p:nvPr/>
          </p:nvSpPr>
          <p:spPr>
            <a:xfrm>
              <a:off x="6074875" y="1646775"/>
              <a:ext cx="14525" cy="8825"/>
            </a:xfrm>
            <a:custGeom>
              <a:avLst/>
              <a:gdLst/>
              <a:ahLst/>
              <a:cxnLst/>
              <a:rect l="l" t="t" r="r" b="b"/>
              <a:pathLst>
                <a:path w="581" h="353" extrusionOk="0">
                  <a:moveTo>
                    <a:pt x="14" y="28"/>
                  </a:moveTo>
                  <a:lnTo>
                    <a:pt x="14" y="28"/>
                  </a:lnTo>
                  <a:cubicBezTo>
                    <a:pt x="14" y="28"/>
                    <a:pt x="14" y="29"/>
                    <a:pt x="14" y="29"/>
                  </a:cubicBezTo>
                  <a:cubicBezTo>
                    <a:pt x="14" y="29"/>
                    <a:pt x="14" y="28"/>
                    <a:pt x="14" y="28"/>
                  </a:cubicBezTo>
                  <a:close/>
                  <a:moveTo>
                    <a:pt x="0" y="0"/>
                  </a:moveTo>
                  <a:cubicBezTo>
                    <a:pt x="3" y="10"/>
                    <a:pt x="10" y="18"/>
                    <a:pt x="14" y="28"/>
                  </a:cubicBezTo>
                  <a:lnTo>
                    <a:pt x="14" y="28"/>
                  </a:lnTo>
                  <a:cubicBezTo>
                    <a:pt x="13" y="26"/>
                    <a:pt x="14" y="25"/>
                    <a:pt x="13" y="24"/>
                  </a:cubicBezTo>
                  <a:lnTo>
                    <a:pt x="13" y="24"/>
                  </a:lnTo>
                  <a:cubicBezTo>
                    <a:pt x="18" y="30"/>
                    <a:pt x="23" y="35"/>
                    <a:pt x="27" y="42"/>
                  </a:cubicBezTo>
                  <a:cubicBezTo>
                    <a:pt x="56" y="86"/>
                    <a:pt x="69" y="132"/>
                    <a:pt x="89" y="177"/>
                  </a:cubicBezTo>
                  <a:cubicBezTo>
                    <a:pt x="133" y="244"/>
                    <a:pt x="187" y="299"/>
                    <a:pt x="244" y="349"/>
                  </a:cubicBezTo>
                  <a:cubicBezTo>
                    <a:pt x="315" y="352"/>
                    <a:pt x="386" y="353"/>
                    <a:pt x="457" y="353"/>
                  </a:cubicBezTo>
                  <a:cubicBezTo>
                    <a:pt x="498" y="353"/>
                    <a:pt x="539" y="352"/>
                    <a:pt x="581" y="352"/>
                  </a:cubicBezTo>
                  <a:cubicBezTo>
                    <a:pt x="375" y="341"/>
                    <a:pt x="150" y="215"/>
                    <a:pt x="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58"/>
            <p:cNvSpPr/>
            <p:nvPr/>
          </p:nvSpPr>
          <p:spPr>
            <a:xfrm>
              <a:off x="6091075" y="1638525"/>
              <a:ext cx="12725" cy="16975"/>
            </a:xfrm>
            <a:custGeom>
              <a:avLst/>
              <a:gdLst/>
              <a:ahLst/>
              <a:cxnLst/>
              <a:rect l="l" t="t" r="r" b="b"/>
              <a:pathLst>
                <a:path w="509" h="679" extrusionOk="0">
                  <a:moveTo>
                    <a:pt x="328" y="1"/>
                  </a:moveTo>
                  <a:cubicBezTo>
                    <a:pt x="427" y="265"/>
                    <a:pt x="370" y="529"/>
                    <a:pt x="165" y="638"/>
                  </a:cubicBezTo>
                  <a:cubicBezTo>
                    <a:pt x="115" y="664"/>
                    <a:pt x="59" y="673"/>
                    <a:pt x="1" y="678"/>
                  </a:cubicBezTo>
                  <a:cubicBezTo>
                    <a:pt x="140" y="674"/>
                    <a:pt x="282" y="667"/>
                    <a:pt x="423" y="654"/>
                  </a:cubicBezTo>
                  <a:cubicBezTo>
                    <a:pt x="509" y="482"/>
                    <a:pt x="488" y="240"/>
                    <a:pt x="341" y="18"/>
                  </a:cubicBezTo>
                  <a:cubicBezTo>
                    <a:pt x="338" y="12"/>
                    <a:pt x="333" y="7"/>
                    <a:pt x="32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58"/>
            <p:cNvSpPr/>
            <p:nvPr/>
          </p:nvSpPr>
          <p:spPr>
            <a:xfrm>
              <a:off x="6075175" y="1647350"/>
              <a:ext cx="3325" cy="8100"/>
            </a:xfrm>
            <a:custGeom>
              <a:avLst/>
              <a:gdLst/>
              <a:ahLst/>
              <a:cxnLst/>
              <a:rect l="l" t="t" r="r" b="b"/>
              <a:pathLst>
                <a:path w="133" h="32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2"/>
                  </a:moveTo>
                  <a:cubicBezTo>
                    <a:pt x="2" y="3"/>
                    <a:pt x="2" y="4"/>
                    <a:pt x="2" y="6"/>
                  </a:cubicBezTo>
                  <a:cubicBezTo>
                    <a:pt x="42" y="114"/>
                    <a:pt x="50" y="221"/>
                    <a:pt x="38" y="318"/>
                  </a:cubicBezTo>
                  <a:cubicBezTo>
                    <a:pt x="70" y="320"/>
                    <a:pt x="100" y="323"/>
                    <a:pt x="133" y="324"/>
                  </a:cubicBezTo>
                  <a:cubicBezTo>
                    <a:pt x="123" y="267"/>
                    <a:pt x="103" y="212"/>
                    <a:pt x="77" y="154"/>
                  </a:cubicBezTo>
                  <a:cubicBezTo>
                    <a:pt x="57" y="109"/>
                    <a:pt x="45" y="63"/>
                    <a:pt x="15" y="19"/>
                  </a:cubicBezTo>
                  <a:cubicBezTo>
                    <a:pt x="11" y="13"/>
                    <a:pt x="6" y="8"/>
                    <a:pt x="1" y="2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58"/>
            <p:cNvSpPr/>
            <p:nvPr/>
          </p:nvSpPr>
          <p:spPr>
            <a:xfrm>
              <a:off x="6169375" y="149462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6" y="0"/>
                  </a:moveTo>
                  <a:cubicBezTo>
                    <a:pt x="1076" y="265"/>
                    <a:pt x="1019" y="528"/>
                    <a:pt x="814" y="637"/>
                  </a:cubicBezTo>
                  <a:cubicBezTo>
                    <a:pt x="752" y="671"/>
                    <a:pt x="681" y="687"/>
                    <a:pt x="608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2" y="389"/>
                    <a:pt x="50" y="446"/>
                    <a:pt x="86" y="503"/>
                  </a:cubicBezTo>
                  <a:cubicBezTo>
                    <a:pt x="243" y="738"/>
                    <a:pt x="490" y="879"/>
                    <a:pt x="708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5" y="695"/>
                    <a:pt x="1199" y="333"/>
                    <a:pt x="990" y="19"/>
                  </a:cubicBezTo>
                  <a:cubicBezTo>
                    <a:pt x="986" y="13"/>
                    <a:pt x="981" y="7"/>
                    <a:pt x="9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58"/>
            <p:cNvSpPr/>
            <p:nvPr/>
          </p:nvSpPr>
          <p:spPr>
            <a:xfrm>
              <a:off x="6145875" y="1505200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7" y="1"/>
                  </a:moveTo>
                  <a:lnTo>
                    <a:pt x="977" y="1"/>
                  </a:lnTo>
                  <a:cubicBezTo>
                    <a:pt x="1077" y="265"/>
                    <a:pt x="1019" y="527"/>
                    <a:pt x="815" y="637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5" y="339"/>
                    <a:pt x="11" y="348"/>
                    <a:pt x="15" y="358"/>
                  </a:cubicBezTo>
                  <a:cubicBezTo>
                    <a:pt x="15" y="356"/>
                    <a:pt x="15" y="355"/>
                    <a:pt x="15" y="353"/>
                  </a:cubicBezTo>
                  <a:cubicBezTo>
                    <a:pt x="18" y="359"/>
                    <a:pt x="23" y="364"/>
                    <a:pt x="28" y="370"/>
                  </a:cubicBezTo>
                  <a:cubicBezTo>
                    <a:pt x="57" y="414"/>
                    <a:pt x="71" y="461"/>
                    <a:pt x="90" y="506"/>
                  </a:cubicBezTo>
                  <a:cubicBezTo>
                    <a:pt x="246" y="739"/>
                    <a:pt x="491" y="879"/>
                    <a:pt x="709" y="879"/>
                  </a:cubicBezTo>
                  <a:cubicBezTo>
                    <a:pt x="782" y="879"/>
                    <a:pt x="853" y="863"/>
                    <a:pt x="916" y="829"/>
                  </a:cubicBezTo>
                  <a:cubicBezTo>
                    <a:pt x="1165" y="695"/>
                    <a:pt x="1199" y="333"/>
                    <a:pt x="991" y="18"/>
                  </a:cubicBezTo>
                  <a:cubicBezTo>
                    <a:pt x="986" y="12"/>
                    <a:pt x="981" y="7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58"/>
            <p:cNvSpPr/>
            <p:nvPr/>
          </p:nvSpPr>
          <p:spPr>
            <a:xfrm>
              <a:off x="6121800" y="151400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6" y="1"/>
                  </a:moveTo>
                  <a:cubicBezTo>
                    <a:pt x="978" y="3"/>
                    <a:pt x="978" y="4"/>
                    <a:pt x="978" y="6"/>
                  </a:cubicBezTo>
                  <a:cubicBezTo>
                    <a:pt x="1074" y="268"/>
                    <a:pt x="1018" y="530"/>
                    <a:pt x="814" y="638"/>
                  </a:cubicBezTo>
                  <a:cubicBezTo>
                    <a:pt x="752" y="672"/>
                    <a:pt x="682" y="688"/>
                    <a:pt x="608" y="688"/>
                  </a:cubicBezTo>
                  <a:cubicBezTo>
                    <a:pt x="396" y="688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2" y="389"/>
                    <a:pt x="50" y="447"/>
                    <a:pt x="88" y="503"/>
                  </a:cubicBezTo>
                  <a:cubicBezTo>
                    <a:pt x="243" y="739"/>
                    <a:pt x="490" y="880"/>
                    <a:pt x="709" y="880"/>
                  </a:cubicBezTo>
                  <a:cubicBezTo>
                    <a:pt x="782" y="880"/>
                    <a:pt x="852" y="864"/>
                    <a:pt x="915" y="830"/>
                  </a:cubicBezTo>
                  <a:cubicBezTo>
                    <a:pt x="1130" y="715"/>
                    <a:pt x="1174" y="432"/>
                    <a:pt x="1053" y="154"/>
                  </a:cubicBezTo>
                  <a:cubicBezTo>
                    <a:pt x="1033" y="109"/>
                    <a:pt x="1020" y="64"/>
                    <a:pt x="991" y="20"/>
                  </a:cubicBezTo>
                  <a:cubicBezTo>
                    <a:pt x="986" y="13"/>
                    <a:pt x="981" y="7"/>
                    <a:pt x="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58"/>
            <p:cNvSpPr/>
            <p:nvPr/>
          </p:nvSpPr>
          <p:spPr>
            <a:xfrm>
              <a:off x="6073700" y="152972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7" y="0"/>
                  </a:moveTo>
                  <a:cubicBezTo>
                    <a:pt x="1077" y="264"/>
                    <a:pt x="1019" y="528"/>
                    <a:pt x="815" y="637"/>
                  </a:cubicBezTo>
                  <a:cubicBezTo>
                    <a:pt x="752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2" y="389"/>
                    <a:pt x="50" y="446"/>
                    <a:pt x="87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2" y="879"/>
                    <a:pt x="853" y="863"/>
                    <a:pt x="916" y="830"/>
                  </a:cubicBezTo>
                  <a:cubicBezTo>
                    <a:pt x="1165" y="695"/>
                    <a:pt x="1199" y="332"/>
                    <a:pt x="991" y="18"/>
                  </a:cubicBezTo>
                  <a:cubicBezTo>
                    <a:pt x="986" y="11"/>
                    <a:pt x="981" y="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58"/>
            <p:cNvSpPr/>
            <p:nvPr/>
          </p:nvSpPr>
          <p:spPr>
            <a:xfrm>
              <a:off x="6050200" y="154027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15" y="357"/>
                  </a:moveTo>
                  <a:cubicBezTo>
                    <a:pt x="15" y="358"/>
                    <a:pt x="15" y="358"/>
                    <a:pt x="16" y="359"/>
                  </a:cubicBezTo>
                  <a:cubicBezTo>
                    <a:pt x="15" y="358"/>
                    <a:pt x="15" y="357"/>
                    <a:pt x="15" y="357"/>
                  </a:cubicBezTo>
                  <a:close/>
                  <a:moveTo>
                    <a:pt x="977" y="0"/>
                  </a:moveTo>
                  <a:cubicBezTo>
                    <a:pt x="1076" y="264"/>
                    <a:pt x="1019" y="528"/>
                    <a:pt x="815" y="638"/>
                  </a:cubicBezTo>
                  <a:cubicBezTo>
                    <a:pt x="752" y="672"/>
                    <a:pt x="682" y="688"/>
                    <a:pt x="608" y="688"/>
                  </a:cubicBezTo>
                  <a:cubicBezTo>
                    <a:pt x="395" y="688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4" y="339"/>
                    <a:pt x="10" y="348"/>
                    <a:pt x="15" y="357"/>
                  </a:cubicBezTo>
                  <a:lnTo>
                    <a:pt x="15" y="357"/>
                  </a:lnTo>
                  <a:cubicBezTo>
                    <a:pt x="14" y="356"/>
                    <a:pt x="14" y="354"/>
                    <a:pt x="14" y="354"/>
                  </a:cubicBezTo>
                  <a:lnTo>
                    <a:pt x="14" y="354"/>
                  </a:lnTo>
                  <a:cubicBezTo>
                    <a:pt x="18" y="360"/>
                    <a:pt x="23" y="365"/>
                    <a:pt x="28" y="371"/>
                  </a:cubicBezTo>
                  <a:cubicBezTo>
                    <a:pt x="57" y="415"/>
                    <a:pt x="71" y="462"/>
                    <a:pt x="90" y="507"/>
                  </a:cubicBezTo>
                  <a:cubicBezTo>
                    <a:pt x="246" y="740"/>
                    <a:pt x="491" y="880"/>
                    <a:pt x="709" y="880"/>
                  </a:cubicBezTo>
                  <a:cubicBezTo>
                    <a:pt x="782" y="880"/>
                    <a:pt x="853" y="864"/>
                    <a:pt x="916" y="830"/>
                  </a:cubicBezTo>
                  <a:cubicBezTo>
                    <a:pt x="1164" y="696"/>
                    <a:pt x="1198" y="332"/>
                    <a:pt x="991" y="19"/>
                  </a:cubicBezTo>
                  <a:cubicBezTo>
                    <a:pt x="987" y="12"/>
                    <a:pt x="981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58"/>
            <p:cNvSpPr/>
            <p:nvPr/>
          </p:nvSpPr>
          <p:spPr>
            <a:xfrm>
              <a:off x="6026125" y="154910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7" y="1"/>
                  </a:moveTo>
                  <a:cubicBezTo>
                    <a:pt x="977" y="2"/>
                    <a:pt x="977" y="4"/>
                    <a:pt x="979" y="6"/>
                  </a:cubicBezTo>
                  <a:cubicBezTo>
                    <a:pt x="1074" y="268"/>
                    <a:pt x="1018" y="529"/>
                    <a:pt x="815" y="638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3" y="388"/>
                    <a:pt x="50" y="447"/>
                    <a:pt x="88" y="503"/>
                  </a:cubicBezTo>
                  <a:cubicBezTo>
                    <a:pt x="243" y="738"/>
                    <a:pt x="489" y="879"/>
                    <a:pt x="708" y="879"/>
                  </a:cubicBezTo>
                  <a:cubicBezTo>
                    <a:pt x="782" y="879"/>
                    <a:pt x="853" y="863"/>
                    <a:pt x="916" y="829"/>
                  </a:cubicBezTo>
                  <a:cubicBezTo>
                    <a:pt x="1129" y="715"/>
                    <a:pt x="1173" y="431"/>
                    <a:pt x="1054" y="154"/>
                  </a:cubicBezTo>
                  <a:cubicBezTo>
                    <a:pt x="1034" y="109"/>
                    <a:pt x="1020" y="62"/>
                    <a:pt x="991" y="18"/>
                  </a:cubicBezTo>
                  <a:cubicBezTo>
                    <a:pt x="986" y="12"/>
                    <a:pt x="981" y="7"/>
                    <a:pt x="97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58"/>
            <p:cNvSpPr/>
            <p:nvPr/>
          </p:nvSpPr>
          <p:spPr>
            <a:xfrm>
              <a:off x="6243600" y="1530850"/>
              <a:ext cx="20700" cy="14775"/>
            </a:xfrm>
            <a:custGeom>
              <a:avLst/>
              <a:gdLst/>
              <a:ahLst/>
              <a:cxnLst/>
              <a:rect l="l" t="t" r="r" b="b"/>
              <a:pathLst>
                <a:path w="828" h="591" extrusionOk="0">
                  <a:moveTo>
                    <a:pt x="1" y="0"/>
                  </a:moveTo>
                  <a:cubicBezTo>
                    <a:pt x="18" y="61"/>
                    <a:pt x="40" y="121"/>
                    <a:pt x="71" y="181"/>
                  </a:cubicBezTo>
                  <a:lnTo>
                    <a:pt x="72" y="181"/>
                  </a:lnTo>
                  <a:cubicBezTo>
                    <a:pt x="210" y="436"/>
                    <a:pt x="451" y="590"/>
                    <a:pt x="672" y="590"/>
                  </a:cubicBezTo>
                  <a:cubicBezTo>
                    <a:pt x="726" y="590"/>
                    <a:pt x="778" y="581"/>
                    <a:pt x="828" y="562"/>
                  </a:cubicBezTo>
                  <a:cubicBezTo>
                    <a:pt x="806" y="496"/>
                    <a:pt x="784" y="428"/>
                    <a:pt x="761" y="360"/>
                  </a:cubicBezTo>
                  <a:cubicBezTo>
                    <a:pt x="708" y="383"/>
                    <a:pt x="651" y="393"/>
                    <a:pt x="593" y="393"/>
                  </a:cubicBezTo>
                  <a:cubicBezTo>
                    <a:pt x="377" y="393"/>
                    <a:pt x="141" y="245"/>
                    <a:pt x="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58"/>
            <p:cNvSpPr/>
            <p:nvPr/>
          </p:nvSpPr>
          <p:spPr>
            <a:xfrm>
              <a:off x="6194125" y="1542675"/>
              <a:ext cx="29425" cy="21925"/>
            </a:xfrm>
            <a:custGeom>
              <a:avLst/>
              <a:gdLst/>
              <a:ahLst/>
              <a:cxnLst/>
              <a:rect l="l" t="t" r="r" b="b"/>
              <a:pathLst>
                <a:path w="1177" h="877" extrusionOk="0"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6"/>
                  </a:cubicBezTo>
                  <a:cubicBezTo>
                    <a:pt x="717" y="663"/>
                    <a:pt x="656" y="676"/>
                    <a:pt x="592" y="676"/>
                  </a:cubicBezTo>
                  <a:cubicBezTo>
                    <a:pt x="376" y="676"/>
                    <a:pt x="140" y="525"/>
                    <a:pt x="0" y="280"/>
                  </a:cubicBezTo>
                  <a:lnTo>
                    <a:pt x="0" y="280"/>
                  </a:lnTo>
                  <a:cubicBezTo>
                    <a:pt x="16" y="341"/>
                    <a:pt x="38" y="401"/>
                    <a:pt x="70" y="461"/>
                  </a:cubicBezTo>
                  <a:cubicBezTo>
                    <a:pt x="209" y="717"/>
                    <a:pt x="453" y="876"/>
                    <a:pt x="674" y="876"/>
                  </a:cubicBezTo>
                  <a:cubicBezTo>
                    <a:pt x="738" y="876"/>
                    <a:pt x="799" y="863"/>
                    <a:pt x="856" y="836"/>
                  </a:cubicBezTo>
                  <a:cubicBezTo>
                    <a:pt x="1112" y="714"/>
                    <a:pt x="1177" y="348"/>
                    <a:pt x="999" y="19"/>
                  </a:cubicBezTo>
                  <a:cubicBezTo>
                    <a:pt x="996" y="11"/>
                    <a:pt x="990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58"/>
            <p:cNvSpPr/>
            <p:nvPr/>
          </p:nvSpPr>
          <p:spPr>
            <a:xfrm>
              <a:off x="6170150" y="1552100"/>
              <a:ext cx="29425" cy="21900"/>
            </a:xfrm>
            <a:custGeom>
              <a:avLst/>
              <a:gdLst/>
              <a:ahLst/>
              <a:cxnLst/>
              <a:rect l="l" t="t" r="r" b="b"/>
              <a:pathLst>
                <a:path w="1177" h="876" extrusionOk="0">
                  <a:moveTo>
                    <a:pt x="12" y="309"/>
                  </a:moveTo>
                  <a:cubicBezTo>
                    <a:pt x="12" y="310"/>
                    <a:pt x="12" y="310"/>
                    <a:pt x="13" y="311"/>
                  </a:cubicBezTo>
                  <a:cubicBezTo>
                    <a:pt x="12" y="310"/>
                    <a:pt x="12" y="309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6"/>
                  </a:cubicBezTo>
                  <a:cubicBezTo>
                    <a:pt x="717" y="663"/>
                    <a:pt x="656" y="676"/>
                    <a:pt x="592" y="676"/>
                  </a:cubicBezTo>
                  <a:cubicBezTo>
                    <a:pt x="376" y="676"/>
                    <a:pt x="140" y="525"/>
                    <a:pt x="0" y="280"/>
                  </a:cubicBezTo>
                  <a:lnTo>
                    <a:pt x="0" y="280"/>
                  </a:lnTo>
                  <a:cubicBezTo>
                    <a:pt x="4" y="290"/>
                    <a:pt x="8" y="299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7"/>
                    <a:pt x="12" y="306"/>
                  </a:cubicBezTo>
                  <a:lnTo>
                    <a:pt x="12" y="306"/>
                  </a:lnTo>
                  <a:cubicBezTo>
                    <a:pt x="16" y="312"/>
                    <a:pt x="20" y="318"/>
                    <a:pt x="24" y="324"/>
                  </a:cubicBezTo>
                  <a:cubicBezTo>
                    <a:pt x="49" y="371"/>
                    <a:pt x="58" y="417"/>
                    <a:pt x="74" y="465"/>
                  </a:cubicBezTo>
                  <a:cubicBezTo>
                    <a:pt x="213" y="719"/>
                    <a:pt x="455" y="876"/>
                    <a:pt x="676" y="876"/>
                  </a:cubicBezTo>
                  <a:cubicBezTo>
                    <a:pt x="739" y="876"/>
                    <a:pt x="800" y="863"/>
                    <a:pt x="857" y="836"/>
                  </a:cubicBezTo>
                  <a:cubicBezTo>
                    <a:pt x="1114" y="714"/>
                    <a:pt x="1177" y="348"/>
                    <a:pt x="999" y="19"/>
                  </a:cubicBezTo>
                  <a:cubicBezTo>
                    <a:pt x="996" y="11"/>
                    <a:pt x="990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58"/>
            <p:cNvSpPr/>
            <p:nvPr/>
          </p:nvSpPr>
          <p:spPr>
            <a:xfrm>
              <a:off x="6145750" y="1559725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7" y="0"/>
                  </a:moveTo>
                  <a:cubicBezTo>
                    <a:pt x="988" y="1"/>
                    <a:pt x="988" y="1"/>
                    <a:pt x="988" y="1"/>
                  </a:cubicBezTo>
                  <a:lnTo>
                    <a:pt x="988" y="1"/>
                  </a:lnTo>
                  <a:cubicBezTo>
                    <a:pt x="988" y="1"/>
                    <a:pt x="988" y="1"/>
                    <a:pt x="987" y="0"/>
                  </a:cubicBezTo>
                  <a:close/>
                  <a:moveTo>
                    <a:pt x="988" y="1"/>
                  </a:moveTo>
                  <a:cubicBezTo>
                    <a:pt x="988" y="2"/>
                    <a:pt x="988" y="4"/>
                    <a:pt x="989" y="6"/>
                  </a:cubicBezTo>
                  <a:cubicBezTo>
                    <a:pt x="1062" y="277"/>
                    <a:pt x="984" y="538"/>
                    <a:pt x="775" y="638"/>
                  </a:cubicBezTo>
                  <a:cubicBezTo>
                    <a:pt x="718" y="665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8" y="341"/>
                    <a:pt x="40" y="403"/>
                    <a:pt x="71" y="462"/>
                  </a:cubicBezTo>
                  <a:cubicBezTo>
                    <a:pt x="210" y="718"/>
                    <a:pt x="455" y="877"/>
                    <a:pt x="677" y="877"/>
                  </a:cubicBezTo>
                  <a:cubicBezTo>
                    <a:pt x="740" y="877"/>
                    <a:pt x="801" y="864"/>
                    <a:pt x="858" y="838"/>
                  </a:cubicBezTo>
                  <a:cubicBezTo>
                    <a:pt x="1078" y="732"/>
                    <a:pt x="1144" y="448"/>
                    <a:pt x="1050" y="160"/>
                  </a:cubicBezTo>
                  <a:cubicBezTo>
                    <a:pt x="1034" y="112"/>
                    <a:pt x="1025" y="66"/>
                    <a:pt x="1000" y="19"/>
                  </a:cubicBezTo>
                  <a:cubicBezTo>
                    <a:pt x="996" y="13"/>
                    <a:pt x="992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58"/>
            <p:cNvSpPr/>
            <p:nvPr/>
          </p:nvSpPr>
          <p:spPr>
            <a:xfrm>
              <a:off x="6097700" y="1580050"/>
              <a:ext cx="29450" cy="21925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988" y="1"/>
                  </a:moveTo>
                  <a:lnTo>
                    <a:pt x="988" y="1"/>
                  </a:lnTo>
                  <a:cubicBezTo>
                    <a:pt x="1063" y="273"/>
                    <a:pt x="985" y="537"/>
                    <a:pt x="775" y="637"/>
                  </a:cubicBezTo>
                  <a:cubicBezTo>
                    <a:pt x="718" y="664"/>
                    <a:pt x="657" y="677"/>
                    <a:pt x="593" y="677"/>
                  </a:cubicBezTo>
                  <a:cubicBezTo>
                    <a:pt x="377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9" y="341"/>
                    <a:pt x="40" y="402"/>
                    <a:pt x="71" y="462"/>
                  </a:cubicBezTo>
                  <a:cubicBezTo>
                    <a:pt x="210" y="718"/>
                    <a:pt x="454" y="877"/>
                    <a:pt x="676" y="877"/>
                  </a:cubicBezTo>
                  <a:cubicBezTo>
                    <a:pt x="739" y="877"/>
                    <a:pt x="801" y="864"/>
                    <a:pt x="858" y="837"/>
                  </a:cubicBezTo>
                  <a:lnTo>
                    <a:pt x="857" y="837"/>
                  </a:lnTo>
                  <a:cubicBezTo>
                    <a:pt x="1113" y="715"/>
                    <a:pt x="1177" y="349"/>
                    <a:pt x="1000" y="20"/>
                  </a:cubicBezTo>
                  <a:cubicBezTo>
                    <a:pt x="996" y="12"/>
                    <a:pt x="991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58"/>
            <p:cNvSpPr/>
            <p:nvPr/>
          </p:nvSpPr>
          <p:spPr>
            <a:xfrm>
              <a:off x="6073775" y="15894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4"/>
                    <a:pt x="983" y="537"/>
                    <a:pt x="773" y="638"/>
                  </a:cubicBezTo>
                  <a:cubicBezTo>
                    <a:pt x="717" y="665"/>
                    <a:pt x="656" y="678"/>
                    <a:pt x="593" y="678"/>
                  </a:cubicBezTo>
                  <a:cubicBezTo>
                    <a:pt x="377" y="678"/>
                    <a:pt x="140" y="527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2" y="311"/>
                  </a:cubicBezTo>
                  <a:cubicBezTo>
                    <a:pt x="12" y="310"/>
                    <a:pt x="12" y="307"/>
                    <a:pt x="12" y="306"/>
                  </a:cubicBezTo>
                  <a:cubicBezTo>
                    <a:pt x="15" y="312"/>
                    <a:pt x="19" y="319"/>
                    <a:pt x="23" y="325"/>
                  </a:cubicBezTo>
                  <a:cubicBezTo>
                    <a:pt x="48" y="372"/>
                    <a:pt x="58" y="418"/>
                    <a:pt x="73" y="466"/>
                  </a:cubicBezTo>
                  <a:cubicBezTo>
                    <a:pt x="212" y="720"/>
                    <a:pt x="455" y="877"/>
                    <a:pt x="676" y="877"/>
                  </a:cubicBezTo>
                  <a:cubicBezTo>
                    <a:pt x="739" y="877"/>
                    <a:pt x="800" y="865"/>
                    <a:pt x="856" y="838"/>
                  </a:cubicBezTo>
                  <a:cubicBezTo>
                    <a:pt x="1113" y="715"/>
                    <a:pt x="1177" y="349"/>
                    <a:pt x="998" y="20"/>
                  </a:cubicBezTo>
                  <a:cubicBezTo>
                    <a:pt x="994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58"/>
            <p:cNvSpPr/>
            <p:nvPr/>
          </p:nvSpPr>
          <p:spPr>
            <a:xfrm>
              <a:off x="6049375" y="1597125"/>
              <a:ext cx="28625" cy="21925"/>
            </a:xfrm>
            <a:custGeom>
              <a:avLst/>
              <a:gdLst/>
              <a:ahLst/>
              <a:cxnLst/>
              <a:rect l="l" t="t" r="r" b="b"/>
              <a:pathLst>
                <a:path w="1145" h="877" extrusionOk="0">
                  <a:moveTo>
                    <a:pt x="986" y="0"/>
                  </a:moveTo>
                  <a:cubicBezTo>
                    <a:pt x="986" y="0"/>
                    <a:pt x="987" y="1"/>
                    <a:pt x="987" y="1"/>
                  </a:cubicBezTo>
                  <a:lnTo>
                    <a:pt x="987" y="1"/>
                  </a:lnTo>
                  <a:cubicBezTo>
                    <a:pt x="987" y="1"/>
                    <a:pt x="986" y="0"/>
                    <a:pt x="986" y="0"/>
                  </a:cubicBezTo>
                  <a:close/>
                  <a:moveTo>
                    <a:pt x="987" y="1"/>
                  </a:moveTo>
                  <a:lnTo>
                    <a:pt x="987" y="1"/>
                  </a:lnTo>
                  <a:cubicBezTo>
                    <a:pt x="988" y="2"/>
                    <a:pt x="988" y="4"/>
                    <a:pt x="988" y="5"/>
                  </a:cubicBezTo>
                  <a:cubicBezTo>
                    <a:pt x="1060" y="277"/>
                    <a:pt x="983" y="538"/>
                    <a:pt x="774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0"/>
                  </a:cubicBezTo>
                  <a:lnTo>
                    <a:pt x="1" y="280"/>
                  </a:lnTo>
                  <a:cubicBezTo>
                    <a:pt x="17" y="341"/>
                    <a:pt x="39" y="402"/>
                    <a:pt x="71" y="461"/>
                  </a:cubicBezTo>
                  <a:cubicBezTo>
                    <a:pt x="209" y="718"/>
                    <a:pt x="453" y="877"/>
                    <a:pt x="676" y="877"/>
                  </a:cubicBezTo>
                  <a:cubicBezTo>
                    <a:pt x="739" y="877"/>
                    <a:pt x="800" y="864"/>
                    <a:pt x="857" y="837"/>
                  </a:cubicBezTo>
                  <a:cubicBezTo>
                    <a:pt x="1077" y="732"/>
                    <a:pt x="1145" y="446"/>
                    <a:pt x="1049" y="160"/>
                  </a:cubicBezTo>
                  <a:cubicBezTo>
                    <a:pt x="1034" y="112"/>
                    <a:pt x="1024" y="66"/>
                    <a:pt x="999" y="19"/>
                  </a:cubicBezTo>
                  <a:cubicBezTo>
                    <a:pt x="995" y="13"/>
                    <a:pt x="992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58"/>
            <p:cNvSpPr/>
            <p:nvPr/>
          </p:nvSpPr>
          <p:spPr>
            <a:xfrm>
              <a:off x="6143450" y="1387575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8" y="0"/>
                  </a:moveTo>
                  <a:lnTo>
                    <a:pt x="978" y="0"/>
                  </a:lnTo>
                  <a:cubicBezTo>
                    <a:pt x="1077" y="265"/>
                    <a:pt x="1020" y="528"/>
                    <a:pt x="815" y="637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4" y="388"/>
                    <a:pt x="50" y="446"/>
                    <a:pt x="88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3" y="879"/>
                    <a:pt x="853" y="863"/>
                    <a:pt x="916" y="830"/>
                  </a:cubicBezTo>
                  <a:cubicBezTo>
                    <a:pt x="1165" y="695"/>
                    <a:pt x="1199" y="332"/>
                    <a:pt x="991" y="19"/>
                  </a:cubicBezTo>
                  <a:cubicBezTo>
                    <a:pt x="988" y="11"/>
                    <a:pt x="983" y="6"/>
                    <a:pt x="97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58"/>
            <p:cNvSpPr/>
            <p:nvPr/>
          </p:nvSpPr>
          <p:spPr>
            <a:xfrm>
              <a:off x="6120000" y="1398125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975" y="0"/>
                  </a:moveTo>
                  <a:cubicBezTo>
                    <a:pt x="1075" y="266"/>
                    <a:pt x="1018" y="528"/>
                    <a:pt x="813" y="638"/>
                  </a:cubicBezTo>
                  <a:cubicBezTo>
                    <a:pt x="751" y="671"/>
                    <a:pt x="681" y="687"/>
                    <a:pt x="607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4" y="340"/>
                    <a:pt x="10" y="348"/>
                    <a:pt x="14" y="359"/>
                  </a:cubicBezTo>
                  <a:cubicBezTo>
                    <a:pt x="14" y="357"/>
                    <a:pt x="14" y="356"/>
                    <a:pt x="13" y="354"/>
                  </a:cubicBezTo>
                  <a:lnTo>
                    <a:pt x="13" y="354"/>
                  </a:lnTo>
                  <a:cubicBezTo>
                    <a:pt x="16" y="360"/>
                    <a:pt x="23" y="365"/>
                    <a:pt x="26" y="371"/>
                  </a:cubicBezTo>
                  <a:cubicBezTo>
                    <a:pt x="55" y="416"/>
                    <a:pt x="69" y="462"/>
                    <a:pt x="89" y="507"/>
                  </a:cubicBezTo>
                  <a:cubicBezTo>
                    <a:pt x="244" y="740"/>
                    <a:pt x="489" y="879"/>
                    <a:pt x="707" y="879"/>
                  </a:cubicBezTo>
                  <a:cubicBezTo>
                    <a:pt x="781" y="879"/>
                    <a:pt x="851" y="864"/>
                    <a:pt x="914" y="830"/>
                  </a:cubicBezTo>
                  <a:cubicBezTo>
                    <a:pt x="1164" y="695"/>
                    <a:pt x="1198" y="332"/>
                    <a:pt x="989" y="19"/>
                  </a:cubicBezTo>
                  <a:cubicBezTo>
                    <a:pt x="985" y="12"/>
                    <a:pt x="980" y="7"/>
                    <a:pt x="97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58"/>
            <p:cNvSpPr/>
            <p:nvPr/>
          </p:nvSpPr>
          <p:spPr>
            <a:xfrm>
              <a:off x="6095900" y="140695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7" y="1"/>
                  </a:moveTo>
                  <a:cubicBezTo>
                    <a:pt x="977" y="2"/>
                    <a:pt x="977" y="4"/>
                    <a:pt x="978" y="6"/>
                  </a:cubicBezTo>
                  <a:cubicBezTo>
                    <a:pt x="1075" y="268"/>
                    <a:pt x="1018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2" y="739"/>
                    <a:pt x="489" y="879"/>
                    <a:pt x="708" y="879"/>
                  </a:cubicBezTo>
                  <a:cubicBezTo>
                    <a:pt x="782" y="879"/>
                    <a:pt x="852" y="864"/>
                    <a:pt x="915" y="830"/>
                  </a:cubicBezTo>
                  <a:cubicBezTo>
                    <a:pt x="1130" y="714"/>
                    <a:pt x="1174" y="430"/>
                    <a:pt x="1053" y="154"/>
                  </a:cubicBezTo>
                  <a:cubicBezTo>
                    <a:pt x="1033" y="109"/>
                    <a:pt x="1019" y="63"/>
                    <a:pt x="990" y="19"/>
                  </a:cubicBezTo>
                  <a:cubicBezTo>
                    <a:pt x="987" y="12"/>
                    <a:pt x="982" y="7"/>
                    <a:pt x="97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58"/>
            <p:cNvSpPr/>
            <p:nvPr/>
          </p:nvSpPr>
          <p:spPr>
            <a:xfrm>
              <a:off x="6056775" y="1430550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7" y="0"/>
                  </a:moveTo>
                  <a:lnTo>
                    <a:pt x="977" y="0"/>
                  </a:lnTo>
                  <a:cubicBezTo>
                    <a:pt x="1076" y="264"/>
                    <a:pt x="1020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4" y="696"/>
                    <a:pt x="1198" y="332"/>
                    <a:pt x="991" y="19"/>
                  </a:cubicBezTo>
                  <a:cubicBezTo>
                    <a:pt x="987" y="12"/>
                    <a:pt x="982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58"/>
            <p:cNvSpPr/>
            <p:nvPr/>
          </p:nvSpPr>
          <p:spPr>
            <a:xfrm>
              <a:off x="6033300" y="1441100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6" y="1"/>
                  </a:moveTo>
                  <a:lnTo>
                    <a:pt x="976" y="1"/>
                  </a:lnTo>
                  <a:cubicBezTo>
                    <a:pt x="1075" y="265"/>
                    <a:pt x="1018" y="529"/>
                    <a:pt x="814" y="638"/>
                  </a:cubicBezTo>
                  <a:cubicBezTo>
                    <a:pt x="751" y="671"/>
                    <a:pt x="681" y="687"/>
                    <a:pt x="608" y="687"/>
                  </a:cubicBezTo>
                  <a:cubicBezTo>
                    <a:pt x="395" y="687"/>
                    <a:pt x="157" y="554"/>
                    <a:pt x="0" y="330"/>
                  </a:cubicBezTo>
                  <a:lnTo>
                    <a:pt x="0" y="330"/>
                  </a:lnTo>
                  <a:cubicBezTo>
                    <a:pt x="4" y="340"/>
                    <a:pt x="10" y="349"/>
                    <a:pt x="14" y="359"/>
                  </a:cubicBezTo>
                  <a:cubicBezTo>
                    <a:pt x="14" y="357"/>
                    <a:pt x="14" y="356"/>
                    <a:pt x="14" y="355"/>
                  </a:cubicBezTo>
                  <a:lnTo>
                    <a:pt x="14" y="355"/>
                  </a:lnTo>
                  <a:cubicBezTo>
                    <a:pt x="18" y="361"/>
                    <a:pt x="23" y="366"/>
                    <a:pt x="27" y="372"/>
                  </a:cubicBezTo>
                  <a:cubicBezTo>
                    <a:pt x="57" y="416"/>
                    <a:pt x="69" y="462"/>
                    <a:pt x="90" y="507"/>
                  </a:cubicBezTo>
                  <a:cubicBezTo>
                    <a:pt x="246" y="740"/>
                    <a:pt x="491" y="880"/>
                    <a:pt x="709" y="880"/>
                  </a:cubicBezTo>
                  <a:cubicBezTo>
                    <a:pt x="782" y="880"/>
                    <a:pt x="852" y="864"/>
                    <a:pt x="914" y="830"/>
                  </a:cubicBezTo>
                  <a:cubicBezTo>
                    <a:pt x="1164" y="696"/>
                    <a:pt x="1198" y="333"/>
                    <a:pt x="991" y="18"/>
                  </a:cubicBezTo>
                  <a:cubicBezTo>
                    <a:pt x="986" y="12"/>
                    <a:pt x="981" y="7"/>
                    <a:pt x="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58"/>
            <p:cNvSpPr/>
            <p:nvPr/>
          </p:nvSpPr>
          <p:spPr>
            <a:xfrm>
              <a:off x="6010650" y="1449925"/>
              <a:ext cx="27925" cy="22000"/>
            </a:xfrm>
            <a:custGeom>
              <a:avLst/>
              <a:gdLst/>
              <a:ahLst/>
              <a:cxnLst/>
              <a:rect l="l" t="t" r="r" b="b"/>
              <a:pathLst>
                <a:path w="1117" h="880" extrusionOk="0">
                  <a:moveTo>
                    <a:pt x="919" y="1"/>
                  </a:moveTo>
                  <a:lnTo>
                    <a:pt x="919" y="1"/>
                  </a:lnTo>
                  <a:cubicBezTo>
                    <a:pt x="919" y="1"/>
                    <a:pt x="919" y="1"/>
                    <a:pt x="920" y="2"/>
                  </a:cubicBezTo>
                  <a:lnTo>
                    <a:pt x="920" y="2"/>
                  </a:lnTo>
                  <a:cubicBezTo>
                    <a:pt x="919" y="1"/>
                    <a:pt x="919" y="1"/>
                    <a:pt x="919" y="1"/>
                  </a:cubicBezTo>
                  <a:close/>
                  <a:moveTo>
                    <a:pt x="920" y="2"/>
                  </a:moveTo>
                  <a:cubicBezTo>
                    <a:pt x="920" y="3"/>
                    <a:pt x="920" y="4"/>
                    <a:pt x="920" y="6"/>
                  </a:cubicBezTo>
                  <a:cubicBezTo>
                    <a:pt x="1017" y="269"/>
                    <a:pt x="960" y="529"/>
                    <a:pt x="757" y="638"/>
                  </a:cubicBezTo>
                  <a:cubicBezTo>
                    <a:pt x="696" y="671"/>
                    <a:pt x="628" y="686"/>
                    <a:pt x="558" y="686"/>
                  </a:cubicBezTo>
                  <a:cubicBezTo>
                    <a:pt x="367" y="686"/>
                    <a:pt x="156" y="575"/>
                    <a:pt x="0" y="391"/>
                  </a:cubicBezTo>
                  <a:lnTo>
                    <a:pt x="0" y="391"/>
                  </a:lnTo>
                  <a:cubicBezTo>
                    <a:pt x="1" y="412"/>
                    <a:pt x="3" y="432"/>
                    <a:pt x="4" y="452"/>
                  </a:cubicBezTo>
                  <a:cubicBezTo>
                    <a:pt x="14" y="470"/>
                    <a:pt x="19" y="487"/>
                    <a:pt x="29" y="504"/>
                  </a:cubicBezTo>
                  <a:cubicBezTo>
                    <a:pt x="185" y="739"/>
                    <a:pt x="431" y="879"/>
                    <a:pt x="650" y="879"/>
                  </a:cubicBezTo>
                  <a:cubicBezTo>
                    <a:pt x="724" y="879"/>
                    <a:pt x="794" y="863"/>
                    <a:pt x="857" y="829"/>
                  </a:cubicBezTo>
                  <a:cubicBezTo>
                    <a:pt x="1072" y="715"/>
                    <a:pt x="1116" y="431"/>
                    <a:pt x="996" y="154"/>
                  </a:cubicBezTo>
                  <a:cubicBezTo>
                    <a:pt x="975" y="109"/>
                    <a:pt x="963" y="63"/>
                    <a:pt x="933" y="19"/>
                  </a:cubicBezTo>
                  <a:cubicBezTo>
                    <a:pt x="929" y="13"/>
                    <a:pt x="924" y="8"/>
                    <a:pt x="920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58"/>
            <p:cNvSpPr/>
            <p:nvPr/>
          </p:nvSpPr>
          <p:spPr>
            <a:xfrm>
              <a:off x="6174425" y="14404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5" y="1"/>
                  </a:moveTo>
                  <a:cubicBezTo>
                    <a:pt x="1061" y="273"/>
                    <a:pt x="983" y="537"/>
                    <a:pt x="773" y="638"/>
                  </a:cubicBezTo>
                  <a:cubicBezTo>
                    <a:pt x="716" y="665"/>
                    <a:pt x="655" y="677"/>
                    <a:pt x="593" y="677"/>
                  </a:cubicBezTo>
                  <a:cubicBezTo>
                    <a:pt x="376" y="677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16" y="341"/>
                    <a:pt x="38" y="403"/>
                    <a:pt x="70" y="462"/>
                  </a:cubicBezTo>
                  <a:cubicBezTo>
                    <a:pt x="208" y="718"/>
                    <a:pt x="453" y="877"/>
                    <a:pt x="675" y="877"/>
                  </a:cubicBezTo>
                  <a:cubicBezTo>
                    <a:pt x="738" y="877"/>
                    <a:pt x="799" y="865"/>
                    <a:pt x="856" y="838"/>
                  </a:cubicBezTo>
                  <a:cubicBezTo>
                    <a:pt x="1112" y="715"/>
                    <a:pt x="1176" y="349"/>
                    <a:pt x="998" y="19"/>
                  </a:cubicBezTo>
                  <a:cubicBezTo>
                    <a:pt x="994" y="12"/>
                    <a:pt x="989" y="7"/>
                    <a:pt x="98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58"/>
            <p:cNvSpPr/>
            <p:nvPr/>
          </p:nvSpPr>
          <p:spPr>
            <a:xfrm>
              <a:off x="6150450" y="144990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3"/>
                    <a:pt x="984" y="537"/>
                    <a:pt x="774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7" y="678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1" y="311"/>
                  </a:cubicBezTo>
                  <a:cubicBezTo>
                    <a:pt x="11" y="310"/>
                    <a:pt x="11" y="309"/>
                    <a:pt x="11" y="306"/>
                  </a:cubicBezTo>
                  <a:cubicBezTo>
                    <a:pt x="15" y="314"/>
                    <a:pt x="20" y="319"/>
                    <a:pt x="24" y="325"/>
                  </a:cubicBezTo>
                  <a:cubicBezTo>
                    <a:pt x="48" y="371"/>
                    <a:pt x="58" y="419"/>
                    <a:pt x="73" y="466"/>
                  </a:cubicBezTo>
                  <a:cubicBezTo>
                    <a:pt x="212" y="720"/>
                    <a:pt x="454" y="878"/>
                    <a:pt x="675" y="878"/>
                  </a:cubicBezTo>
                  <a:cubicBezTo>
                    <a:pt x="738" y="878"/>
                    <a:pt x="799" y="865"/>
                    <a:pt x="856" y="838"/>
                  </a:cubicBezTo>
                  <a:cubicBezTo>
                    <a:pt x="1112" y="716"/>
                    <a:pt x="1176" y="349"/>
                    <a:pt x="999" y="20"/>
                  </a:cubicBezTo>
                  <a:cubicBezTo>
                    <a:pt x="995" y="13"/>
                    <a:pt x="990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58"/>
            <p:cNvSpPr/>
            <p:nvPr/>
          </p:nvSpPr>
          <p:spPr>
            <a:xfrm>
              <a:off x="6126050" y="1457550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7" y="0"/>
                  </a:moveTo>
                  <a:cubicBezTo>
                    <a:pt x="987" y="3"/>
                    <a:pt x="987" y="4"/>
                    <a:pt x="987" y="5"/>
                  </a:cubicBezTo>
                  <a:cubicBezTo>
                    <a:pt x="1060" y="277"/>
                    <a:pt x="984" y="538"/>
                    <a:pt x="775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2"/>
                  </a:cubicBezTo>
                  <a:lnTo>
                    <a:pt x="1" y="282"/>
                  </a:lnTo>
                  <a:cubicBezTo>
                    <a:pt x="17" y="342"/>
                    <a:pt x="40" y="402"/>
                    <a:pt x="71" y="463"/>
                  </a:cubicBezTo>
                  <a:cubicBezTo>
                    <a:pt x="210" y="719"/>
                    <a:pt x="453" y="877"/>
                    <a:pt x="675" y="877"/>
                  </a:cubicBezTo>
                  <a:cubicBezTo>
                    <a:pt x="738" y="877"/>
                    <a:pt x="800" y="864"/>
                    <a:pt x="857" y="837"/>
                  </a:cubicBezTo>
                  <a:cubicBezTo>
                    <a:pt x="1078" y="732"/>
                    <a:pt x="1144" y="448"/>
                    <a:pt x="1049" y="160"/>
                  </a:cubicBezTo>
                  <a:cubicBezTo>
                    <a:pt x="1034" y="113"/>
                    <a:pt x="1024" y="65"/>
                    <a:pt x="1000" y="19"/>
                  </a:cubicBezTo>
                  <a:lnTo>
                    <a:pt x="999" y="19"/>
                  </a:lnTo>
                  <a:cubicBezTo>
                    <a:pt x="995" y="13"/>
                    <a:pt x="991" y="8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58"/>
            <p:cNvSpPr/>
            <p:nvPr/>
          </p:nvSpPr>
          <p:spPr>
            <a:xfrm>
              <a:off x="6086375" y="14778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0"/>
                  </a:moveTo>
                  <a:lnTo>
                    <a:pt x="987" y="0"/>
                  </a:lnTo>
                  <a:cubicBezTo>
                    <a:pt x="1061" y="274"/>
                    <a:pt x="983" y="537"/>
                    <a:pt x="773" y="638"/>
                  </a:cubicBezTo>
                  <a:cubicBezTo>
                    <a:pt x="717" y="664"/>
                    <a:pt x="656" y="677"/>
                    <a:pt x="593" y="677"/>
                  </a:cubicBezTo>
                  <a:cubicBezTo>
                    <a:pt x="377" y="677"/>
                    <a:pt x="140" y="526"/>
                    <a:pt x="0" y="282"/>
                  </a:cubicBezTo>
                  <a:lnTo>
                    <a:pt x="0" y="282"/>
                  </a:lnTo>
                  <a:cubicBezTo>
                    <a:pt x="17" y="342"/>
                    <a:pt x="38" y="403"/>
                    <a:pt x="71" y="463"/>
                  </a:cubicBezTo>
                  <a:cubicBezTo>
                    <a:pt x="209" y="719"/>
                    <a:pt x="452" y="877"/>
                    <a:pt x="675" y="877"/>
                  </a:cubicBezTo>
                  <a:cubicBezTo>
                    <a:pt x="738" y="877"/>
                    <a:pt x="799" y="864"/>
                    <a:pt x="856" y="837"/>
                  </a:cubicBezTo>
                  <a:cubicBezTo>
                    <a:pt x="1113" y="715"/>
                    <a:pt x="1177" y="350"/>
                    <a:pt x="998" y="19"/>
                  </a:cubicBezTo>
                  <a:cubicBezTo>
                    <a:pt x="994" y="13"/>
                    <a:pt x="991" y="8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58"/>
            <p:cNvSpPr/>
            <p:nvPr/>
          </p:nvSpPr>
          <p:spPr>
            <a:xfrm>
              <a:off x="6062400" y="148730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12" y="309"/>
                  </a:moveTo>
                  <a:cubicBezTo>
                    <a:pt x="12" y="310"/>
                    <a:pt x="12" y="311"/>
                    <a:pt x="13" y="312"/>
                  </a:cubicBezTo>
                  <a:cubicBezTo>
                    <a:pt x="12" y="311"/>
                    <a:pt x="12" y="310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4"/>
                    <a:pt x="984" y="538"/>
                    <a:pt x="774" y="638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7" y="677"/>
                    <a:pt x="140" y="526"/>
                    <a:pt x="0" y="282"/>
                  </a:cubicBezTo>
                  <a:lnTo>
                    <a:pt x="0" y="282"/>
                  </a:lnTo>
                  <a:cubicBezTo>
                    <a:pt x="4" y="291"/>
                    <a:pt x="8" y="300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8"/>
                    <a:pt x="12" y="307"/>
                  </a:cubicBezTo>
                  <a:lnTo>
                    <a:pt x="12" y="306"/>
                  </a:lnTo>
                  <a:cubicBezTo>
                    <a:pt x="15" y="313"/>
                    <a:pt x="20" y="318"/>
                    <a:pt x="24" y="326"/>
                  </a:cubicBezTo>
                  <a:cubicBezTo>
                    <a:pt x="48" y="372"/>
                    <a:pt x="58" y="419"/>
                    <a:pt x="73" y="465"/>
                  </a:cubicBezTo>
                  <a:cubicBezTo>
                    <a:pt x="212" y="720"/>
                    <a:pt x="454" y="877"/>
                    <a:pt x="675" y="877"/>
                  </a:cubicBezTo>
                  <a:cubicBezTo>
                    <a:pt x="738" y="877"/>
                    <a:pt x="800" y="865"/>
                    <a:pt x="856" y="837"/>
                  </a:cubicBezTo>
                  <a:cubicBezTo>
                    <a:pt x="1113" y="716"/>
                    <a:pt x="1177" y="349"/>
                    <a:pt x="999" y="19"/>
                  </a:cubicBezTo>
                  <a:cubicBezTo>
                    <a:pt x="996" y="13"/>
                    <a:pt x="991" y="7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58"/>
            <p:cNvSpPr/>
            <p:nvPr/>
          </p:nvSpPr>
          <p:spPr>
            <a:xfrm>
              <a:off x="6038000" y="1494975"/>
              <a:ext cx="28625" cy="21925"/>
            </a:xfrm>
            <a:custGeom>
              <a:avLst/>
              <a:gdLst/>
              <a:ahLst/>
              <a:cxnLst/>
              <a:rect l="l" t="t" r="r" b="b"/>
              <a:pathLst>
                <a:path w="1145" h="877" extrusionOk="0">
                  <a:moveTo>
                    <a:pt x="988" y="0"/>
                  </a:moveTo>
                  <a:cubicBezTo>
                    <a:pt x="988" y="1"/>
                    <a:pt x="988" y="3"/>
                    <a:pt x="989" y="5"/>
                  </a:cubicBezTo>
                  <a:cubicBezTo>
                    <a:pt x="1060" y="275"/>
                    <a:pt x="984" y="537"/>
                    <a:pt x="775" y="636"/>
                  </a:cubicBezTo>
                  <a:cubicBezTo>
                    <a:pt x="718" y="663"/>
                    <a:pt x="657" y="676"/>
                    <a:pt x="593" y="676"/>
                  </a:cubicBezTo>
                  <a:cubicBezTo>
                    <a:pt x="377" y="676"/>
                    <a:pt x="141" y="525"/>
                    <a:pt x="1" y="280"/>
                  </a:cubicBezTo>
                  <a:lnTo>
                    <a:pt x="1" y="280"/>
                  </a:lnTo>
                  <a:cubicBezTo>
                    <a:pt x="17" y="341"/>
                    <a:pt x="40" y="401"/>
                    <a:pt x="71" y="461"/>
                  </a:cubicBezTo>
                  <a:cubicBezTo>
                    <a:pt x="210" y="717"/>
                    <a:pt x="454" y="876"/>
                    <a:pt x="675" y="876"/>
                  </a:cubicBezTo>
                  <a:cubicBezTo>
                    <a:pt x="739" y="876"/>
                    <a:pt x="800" y="863"/>
                    <a:pt x="857" y="836"/>
                  </a:cubicBezTo>
                  <a:cubicBezTo>
                    <a:pt x="1078" y="732"/>
                    <a:pt x="1145" y="446"/>
                    <a:pt x="1049" y="160"/>
                  </a:cubicBezTo>
                  <a:cubicBezTo>
                    <a:pt x="1034" y="112"/>
                    <a:pt x="1025" y="65"/>
                    <a:pt x="1000" y="19"/>
                  </a:cubicBezTo>
                  <a:cubicBezTo>
                    <a:pt x="996" y="11"/>
                    <a:pt x="991" y="6"/>
                    <a:pt x="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58"/>
            <p:cNvSpPr/>
            <p:nvPr/>
          </p:nvSpPr>
          <p:spPr>
            <a:xfrm>
              <a:off x="6104300" y="1315975"/>
              <a:ext cx="26975" cy="13775"/>
            </a:xfrm>
            <a:custGeom>
              <a:avLst/>
              <a:gdLst/>
              <a:ahLst/>
              <a:cxnLst/>
              <a:rect l="l" t="t" r="r" b="b"/>
              <a:pathLst>
                <a:path w="1079" h="551" extrusionOk="0">
                  <a:moveTo>
                    <a:pt x="15" y="28"/>
                  </a:moveTo>
                  <a:cubicBezTo>
                    <a:pt x="15" y="28"/>
                    <a:pt x="15" y="29"/>
                    <a:pt x="16" y="30"/>
                  </a:cubicBezTo>
                  <a:cubicBezTo>
                    <a:pt x="16" y="29"/>
                    <a:pt x="15" y="28"/>
                    <a:pt x="15" y="2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4" y="10"/>
                    <a:pt x="10" y="18"/>
                    <a:pt x="15" y="28"/>
                  </a:cubicBezTo>
                  <a:lnTo>
                    <a:pt x="15" y="28"/>
                  </a:lnTo>
                  <a:cubicBezTo>
                    <a:pt x="15" y="27"/>
                    <a:pt x="15" y="26"/>
                    <a:pt x="15" y="25"/>
                  </a:cubicBezTo>
                  <a:lnTo>
                    <a:pt x="15" y="25"/>
                  </a:lnTo>
                  <a:cubicBezTo>
                    <a:pt x="18" y="31"/>
                    <a:pt x="24" y="37"/>
                    <a:pt x="29" y="44"/>
                  </a:cubicBezTo>
                  <a:cubicBezTo>
                    <a:pt x="57" y="88"/>
                    <a:pt x="71" y="133"/>
                    <a:pt x="90" y="178"/>
                  </a:cubicBezTo>
                  <a:cubicBezTo>
                    <a:pt x="246" y="411"/>
                    <a:pt x="491" y="551"/>
                    <a:pt x="709" y="551"/>
                  </a:cubicBezTo>
                  <a:cubicBezTo>
                    <a:pt x="783" y="551"/>
                    <a:pt x="853" y="535"/>
                    <a:pt x="916" y="501"/>
                  </a:cubicBezTo>
                  <a:cubicBezTo>
                    <a:pt x="994" y="458"/>
                    <a:pt x="1043" y="389"/>
                    <a:pt x="1078" y="310"/>
                  </a:cubicBezTo>
                  <a:cubicBezTo>
                    <a:pt x="1034" y="270"/>
                    <a:pt x="990" y="230"/>
                    <a:pt x="946" y="189"/>
                  </a:cubicBezTo>
                  <a:cubicBezTo>
                    <a:pt x="912" y="238"/>
                    <a:pt x="869" y="280"/>
                    <a:pt x="815" y="309"/>
                  </a:cubicBezTo>
                  <a:cubicBezTo>
                    <a:pt x="753" y="343"/>
                    <a:pt x="682" y="359"/>
                    <a:pt x="609" y="359"/>
                  </a:cubicBezTo>
                  <a:cubicBezTo>
                    <a:pt x="396" y="359"/>
                    <a:pt x="157" y="224"/>
                    <a:pt x="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58"/>
            <p:cNvSpPr/>
            <p:nvPr/>
          </p:nvSpPr>
          <p:spPr>
            <a:xfrm>
              <a:off x="6080250" y="1316575"/>
              <a:ext cx="29325" cy="22000"/>
            </a:xfrm>
            <a:custGeom>
              <a:avLst/>
              <a:gdLst/>
              <a:ahLst/>
              <a:cxnLst/>
              <a:rect l="l" t="t" r="r" b="b"/>
              <a:pathLst>
                <a:path w="1173" h="880" extrusionOk="0">
                  <a:moveTo>
                    <a:pt x="975" y="1"/>
                  </a:moveTo>
                  <a:lnTo>
                    <a:pt x="975" y="1"/>
                  </a:lnTo>
                  <a:cubicBezTo>
                    <a:pt x="977" y="3"/>
                    <a:pt x="977" y="5"/>
                    <a:pt x="977" y="6"/>
                  </a:cubicBezTo>
                  <a:cubicBezTo>
                    <a:pt x="1074" y="268"/>
                    <a:pt x="1017" y="530"/>
                    <a:pt x="813" y="638"/>
                  </a:cubicBezTo>
                  <a:cubicBezTo>
                    <a:pt x="751" y="672"/>
                    <a:pt x="681" y="688"/>
                    <a:pt x="607" y="688"/>
                  </a:cubicBezTo>
                  <a:cubicBezTo>
                    <a:pt x="395" y="688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2" y="388"/>
                    <a:pt x="49" y="447"/>
                    <a:pt x="87" y="503"/>
                  </a:cubicBezTo>
                  <a:cubicBezTo>
                    <a:pt x="242" y="739"/>
                    <a:pt x="489" y="880"/>
                    <a:pt x="708" y="880"/>
                  </a:cubicBezTo>
                  <a:cubicBezTo>
                    <a:pt x="781" y="880"/>
                    <a:pt x="851" y="864"/>
                    <a:pt x="914" y="830"/>
                  </a:cubicBezTo>
                  <a:cubicBezTo>
                    <a:pt x="1129" y="715"/>
                    <a:pt x="1173" y="432"/>
                    <a:pt x="1052" y="154"/>
                  </a:cubicBezTo>
                  <a:cubicBezTo>
                    <a:pt x="1033" y="109"/>
                    <a:pt x="1019" y="64"/>
                    <a:pt x="991" y="20"/>
                  </a:cubicBezTo>
                  <a:cubicBezTo>
                    <a:pt x="986" y="12"/>
                    <a:pt x="980" y="7"/>
                    <a:pt x="97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58"/>
            <p:cNvSpPr/>
            <p:nvPr/>
          </p:nvSpPr>
          <p:spPr>
            <a:xfrm>
              <a:off x="6033675" y="1332300"/>
              <a:ext cx="28425" cy="22000"/>
            </a:xfrm>
            <a:custGeom>
              <a:avLst/>
              <a:gdLst/>
              <a:ahLst/>
              <a:cxnLst/>
              <a:rect l="l" t="t" r="r" b="b"/>
              <a:pathLst>
                <a:path w="1137" h="880" extrusionOk="0">
                  <a:moveTo>
                    <a:pt x="915" y="0"/>
                  </a:moveTo>
                  <a:lnTo>
                    <a:pt x="915" y="0"/>
                  </a:lnTo>
                  <a:cubicBezTo>
                    <a:pt x="1013" y="265"/>
                    <a:pt x="957" y="528"/>
                    <a:pt x="753" y="637"/>
                  </a:cubicBezTo>
                  <a:lnTo>
                    <a:pt x="752" y="637"/>
                  </a:lnTo>
                  <a:cubicBezTo>
                    <a:pt x="692" y="670"/>
                    <a:pt x="624" y="685"/>
                    <a:pt x="554" y="685"/>
                  </a:cubicBezTo>
                  <a:cubicBezTo>
                    <a:pt x="378" y="685"/>
                    <a:pt x="183" y="589"/>
                    <a:pt x="31" y="428"/>
                  </a:cubicBezTo>
                  <a:lnTo>
                    <a:pt x="0" y="454"/>
                  </a:lnTo>
                  <a:cubicBezTo>
                    <a:pt x="9" y="470"/>
                    <a:pt x="14" y="487"/>
                    <a:pt x="26" y="503"/>
                  </a:cubicBezTo>
                  <a:cubicBezTo>
                    <a:pt x="181" y="738"/>
                    <a:pt x="428" y="879"/>
                    <a:pt x="647" y="879"/>
                  </a:cubicBezTo>
                  <a:cubicBezTo>
                    <a:pt x="721" y="879"/>
                    <a:pt x="791" y="863"/>
                    <a:pt x="854" y="830"/>
                  </a:cubicBezTo>
                  <a:cubicBezTo>
                    <a:pt x="1103" y="695"/>
                    <a:pt x="1137" y="332"/>
                    <a:pt x="929" y="19"/>
                  </a:cubicBezTo>
                  <a:cubicBezTo>
                    <a:pt x="924" y="11"/>
                    <a:pt x="919" y="6"/>
                    <a:pt x="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58"/>
            <p:cNvSpPr/>
            <p:nvPr/>
          </p:nvSpPr>
          <p:spPr>
            <a:xfrm>
              <a:off x="6015125" y="1343725"/>
              <a:ext cx="23375" cy="21125"/>
            </a:xfrm>
            <a:custGeom>
              <a:avLst/>
              <a:gdLst/>
              <a:ahLst/>
              <a:cxnLst/>
              <a:rect l="l" t="t" r="r" b="b"/>
              <a:pathLst>
                <a:path w="935" h="845" extrusionOk="0">
                  <a:moveTo>
                    <a:pt x="739" y="1"/>
                  </a:moveTo>
                  <a:lnTo>
                    <a:pt x="727" y="11"/>
                  </a:lnTo>
                  <a:cubicBezTo>
                    <a:pt x="804" y="260"/>
                    <a:pt x="747" y="500"/>
                    <a:pt x="555" y="603"/>
                  </a:cubicBezTo>
                  <a:cubicBezTo>
                    <a:pt x="495" y="635"/>
                    <a:pt x="429" y="650"/>
                    <a:pt x="359" y="650"/>
                  </a:cubicBezTo>
                  <a:cubicBezTo>
                    <a:pt x="271" y="650"/>
                    <a:pt x="178" y="626"/>
                    <a:pt x="88" y="584"/>
                  </a:cubicBezTo>
                  <a:lnTo>
                    <a:pt x="1" y="662"/>
                  </a:lnTo>
                  <a:cubicBezTo>
                    <a:pt x="138" y="778"/>
                    <a:pt x="301" y="844"/>
                    <a:pt x="450" y="844"/>
                  </a:cubicBezTo>
                  <a:cubicBezTo>
                    <a:pt x="523" y="844"/>
                    <a:pt x="593" y="828"/>
                    <a:pt x="656" y="795"/>
                  </a:cubicBezTo>
                  <a:cubicBezTo>
                    <a:pt x="901" y="663"/>
                    <a:pt x="935" y="31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58"/>
            <p:cNvSpPr/>
            <p:nvPr/>
          </p:nvSpPr>
          <p:spPr>
            <a:xfrm>
              <a:off x="6012400" y="1363325"/>
              <a:ext cx="225" cy="1475"/>
            </a:xfrm>
            <a:custGeom>
              <a:avLst/>
              <a:gdLst/>
              <a:ahLst/>
              <a:cxnLst/>
              <a:rect l="l" t="t" r="r" b="b"/>
              <a:pathLst>
                <a:path w="9" h="59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19"/>
                    <a:pt x="3" y="40"/>
                    <a:pt x="1" y="59"/>
                  </a:cubicBezTo>
                  <a:cubicBezTo>
                    <a:pt x="3" y="40"/>
                    <a:pt x="7" y="21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58"/>
            <p:cNvSpPr/>
            <p:nvPr/>
          </p:nvSpPr>
          <p:spPr>
            <a:xfrm>
              <a:off x="6152550" y="1352250"/>
              <a:ext cx="18625" cy="14600"/>
            </a:xfrm>
            <a:custGeom>
              <a:avLst/>
              <a:gdLst/>
              <a:ahLst/>
              <a:cxnLst/>
              <a:rect l="l" t="t" r="r" b="b"/>
              <a:pathLst>
                <a:path w="745" h="584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61"/>
                    <a:pt x="38" y="121"/>
                    <a:pt x="71" y="181"/>
                  </a:cubicBezTo>
                  <a:cubicBezTo>
                    <a:pt x="208" y="436"/>
                    <a:pt x="447" y="583"/>
                    <a:pt x="668" y="583"/>
                  </a:cubicBezTo>
                  <a:cubicBezTo>
                    <a:pt x="694" y="583"/>
                    <a:pt x="719" y="581"/>
                    <a:pt x="744" y="577"/>
                  </a:cubicBezTo>
                  <a:cubicBezTo>
                    <a:pt x="694" y="516"/>
                    <a:pt x="642" y="454"/>
                    <a:pt x="591" y="392"/>
                  </a:cubicBezTo>
                  <a:cubicBezTo>
                    <a:pt x="375" y="391"/>
                    <a:pt x="140" y="244"/>
                    <a:pt x="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58"/>
            <p:cNvSpPr/>
            <p:nvPr/>
          </p:nvSpPr>
          <p:spPr>
            <a:xfrm>
              <a:off x="6128575" y="1354675"/>
              <a:ext cx="29425" cy="21925"/>
            </a:xfrm>
            <a:custGeom>
              <a:avLst/>
              <a:gdLst/>
              <a:ahLst/>
              <a:cxnLst/>
              <a:rect l="l" t="t" r="r" b="b"/>
              <a:pathLst>
                <a:path w="1177" h="877" extrusionOk="0">
                  <a:moveTo>
                    <a:pt x="12" y="309"/>
                  </a:moveTo>
                  <a:cubicBezTo>
                    <a:pt x="12" y="310"/>
                    <a:pt x="12" y="310"/>
                    <a:pt x="13" y="311"/>
                  </a:cubicBezTo>
                  <a:cubicBezTo>
                    <a:pt x="13" y="310"/>
                    <a:pt x="12" y="309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7" y="677"/>
                    <a:pt x="140" y="526"/>
                    <a:pt x="0" y="280"/>
                  </a:cubicBezTo>
                  <a:lnTo>
                    <a:pt x="0" y="280"/>
                  </a:lnTo>
                  <a:cubicBezTo>
                    <a:pt x="4" y="290"/>
                    <a:pt x="8" y="299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7"/>
                    <a:pt x="12" y="306"/>
                  </a:cubicBezTo>
                  <a:lnTo>
                    <a:pt x="12" y="306"/>
                  </a:lnTo>
                  <a:cubicBezTo>
                    <a:pt x="16" y="312"/>
                    <a:pt x="20" y="318"/>
                    <a:pt x="24" y="324"/>
                  </a:cubicBezTo>
                  <a:cubicBezTo>
                    <a:pt x="49" y="371"/>
                    <a:pt x="58" y="419"/>
                    <a:pt x="74" y="465"/>
                  </a:cubicBezTo>
                  <a:cubicBezTo>
                    <a:pt x="213" y="720"/>
                    <a:pt x="456" y="877"/>
                    <a:pt x="677" y="877"/>
                  </a:cubicBezTo>
                  <a:cubicBezTo>
                    <a:pt x="740" y="877"/>
                    <a:pt x="801" y="864"/>
                    <a:pt x="857" y="837"/>
                  </a:cubicBezTo>
                  <a:cubicBezTo>
                    <a:pt x="1114" y="714"/>
                    <a:pt x="1177" y="348"/>
                    <a:pt x="999" y="19"/>
                  </a:cubicBezTo>
                  <a:cubicBezTo>
                    <a:pt x="996" y="13"/>
                    <a:pt x="991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58"/>
            <p:cNvSpPr/>
            <p:nvPr/>
          </p:nvSpPr>
          <p:spPr>
            <a:xfrm>
              <a:off x="6104175" y="1362300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8" y="0"/>
                  </a:moveTo>
                  <a:cubicBezTo>
                    <a:pt x="988" y="1"/>
                    <a:pt x="988" y="1"/>
                    <a:pt x="988" y="1"/>
                  </a:cubicBezTo>
                  <a:lnTo>
                    <a:pt x="988" y="1"/>
                  </a:lnTo>
                  <a:cubicBezTo>
                    <a:pt x="988" y="1"/>
                    <a:pt x="988" y="1"/>
                    <a:pt x="988" y="0"/>
                  </a:cubicBezTo>
                  <a:close/>
                  <a:moveTo>
                    <a:pt x="988" y="1"/>
                  </a:moveTo>
                  <a:cubicBezTo>
                    <a:pt x="988" y="2"/>
                    <a:pt x="988" y="4"/>
                    <a:pt x="989" y="6"/>
                  </a:cubicBezTo>
                  <a:cubicBezTo>
                    <a:pt x="1062" y="277"/>
                    <a:pt x="984" y="538"/>
                    <a:pt x="775" y="638"/>
                  </a:cubicBezTo>
                  <a:cubicBezTo>
                    <a:pt x="719" y="665"/>
                    <a:pt x="657" y="677"/>
                    <a:pt x="595" y="677"/>
                  </a:cubicBezTo>
                  <a:cubicBezTo>
                    <a:pt x="378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8" y="341"/>
                    <a:pt x="40" y="403"/>
                    <a:pt x="71" y="462"/>
                  </a:cubicBezTo>
                  <a:cubicBezTo>
                    <a:pt x="210" y="718"/>
                    <a:pt x="455" y="877"/>
                    <a:pt x="677" y="877"/>
                  </a:cubicBezTo>
                  <a:cubicBezTo>
                    <a:pt x="740" y="877"/>
                    <a:pt x="801" y="865"/>
                    <a:pt x="858" y="838"/>
                  </a:cubicBezTo>
                  <a:cubicBezTo>
                    <a:pt x="1078" y="732"/>
                    <a:pt x="1145" y="447"/>
                    <a:pt x="1050" y="160"/>
                  </a:cubicBezTo>
                  <a:cubicBezTo>
                    <a:pt x="1034" y="112"/>
                    <a:pt x="1025" y="66"/>
                    <a:pt x="1000" y="19"/>
                  </a:cubicBezTo>
                  <a:cubicBezTo>
                    <a:pt x="996" y="13"/>
                    <a:pt x="992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58"/>
            <p:cNvSpPr/>
            <p:nvPr/>
          </p:nvSpPr>
          <p:spPr>
            <a:xfrm>
              <a:off x="6056150" y="138262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3"/>
                    <a:pt x="984" y="537"/>
                    <a:pt x="774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7" y="678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18" y="341"/>
                    <a:pt x="39" y="402"/>
                    <a:pt x="70" y="462"/>
                  </a:cubicBezTo>
                  <a:cubicBezTo>
                    <a:pt x="210" y="719"/>
                    <a:pt x="454" y="877"/>
                    <a:pt x="676" y="877"/>
                  </a:cubicBezTo>
                  <a:cubicBezTo>
                    <a:pt x="739" y="877"/>
                    <a:pt x="801" y="865"/>
                    <a:pt x="857" y="838"/>
                  </a:cubicBezTo>
                  <a:lnTo>
                    <a:pt x="857" y="837"/>
                  </a:lnTo>
                  <a:cubicBezTo>
                    <a:pt x="1114" y="715"/>
                    <a:pt x="1177" y="349"/>
                    <a:pt x="999" y="20"/>
                  </a:cubicBezTo>
                  <a:cubicBezTo>
                    <a:pt x="996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58"/>
            <p:cNvSpPr/>
            <p:nvPr/>
          </p:nvSpPr>
          <p:spPr>
            <a:xfrm>
              <a:off x="6032200" y="139205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4"/>
                    <a:pt x="985" y="537"/>
                    <a:pt x="775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8" y="678"/>
                    <a:pt x="141" y="527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2" y="311"/>
                  </a:cubicBezTo>
                  <a:cubicBezTo>
                    <a:pt x="12" y="310"/>
                    <a:pt x="12" y="309"/>
                    <a:pt x="12" y="306"/>
                  </a:cubicBezTo>
                  <a:cubicBezTo>
                    <a:pt x="15" y="312"/>
                    <a:pt x="19" y="319"/>
                    <a:pt x="23" y="325"/>
                  </a:cubicBezTo>
                  <a:cubicBezTo>
                    <a:pt x="48" y="372"/>
                    <a:pt x="58" y="419"/>
                    <a:pt x="73" y="466"/>
                  </a:cubicBezTo>
                  <a:cubicBezTo>
                    <a:pt x="212" y="720"/>
                    <a:pt x="455" y="878"/>
                    <a:pt x="675" y="878"/>
                  </a:cubicBezTo>
                  <a:cubicBezTo>
                    <a:pt x="738" y="878"/>
                    <a:pt x="800" y="865"/>
                    <a:pt x="856" y="838"/>
                  </a:cubicBezTo>
                  <a:cubicBezTo>
                    <a:pt x="1113" y="716"/>
                    <a:pt x="1177" y="349"/>
                    <a:pt x="998" y="20"/>
                  </a:cubicBezTo>
                  <a:cubicBezTo>
                    <a:pt x="995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58"/>
            <p:cNvSpPr/>
            <p:nvPr/>
          </p:nvSpPr>
          <p:spPr>
            <a:xfrm>
              <a:off x="6009250" y="1399700"/>
              <a:ext cx="27175" cy="21925"/>
            </a:xfrm>
            <a:custGeom>
              <a:avLst/>
              <a:gdLst/>
              <a:ahLst/>
              <a:cxnLst/>
              <a:rect l="l" t="t" r="r" b="b"/>
              <a:pathLst>
                <a:path w="1087" h="877" extrusionOk="0">
                  <a:moveTo>
                    <a:pt x="930" y="0"/>
                  </a:moveTo>
                  <a:cubicBezTo>
                    <a:pt x="930" y="1"/>
                    <a:pt x="930" y="4"/>
                    <a:pt x="930" y="5"/>
                  </a:cubicBezTo>
                  <a:cubicBezTo>
                    <a:pt x="1003" y="277"/>
                    <a:pt x="925" y="538"/>
                    <a:pt x="716" y="637"/>
                  </a:cubicBezTo>
                  <a:cubicBezTo>
                    <a:pt x="661" y="664"/>
                    <a:pt x="602" y="676"/>
                    <a:pt x="541" y="676"/>
                  </a:cubicBezTo>
                  <a:cubicBezTo>
                    <a:pt x="351" y="676"/>
                    <a:pt x="146" y="554"/>
                    <a:pt x="2" y="357"/>
                  </a:cubicBezTo>
                  <a:cubicBezTo>
                    <a:pt x="2" y="382"/>
                    <a:pt x="2" y="406"/>
                    <a:pt x="1" y="431"/>
                  </a:cubicBezTo>
                  <a:cubicBezTo>
                    <a:pt x="6" y="441"/>
                    <a:pt x="8" y="451"/>
                    <a:pt x="13" y="461"/>
                  </a:cubicBezTo>
                  <a:cubicBezTo>
                    <a:pt x="151" y="718"/>
                    <a:pt x="396" y="877"/>
                    <a:pt x="618" y="877"/>
                  </a:cubicBezTo>
                  <a:cubicBezTo>
                    <a:pt x="681" y="877"/>
                    <a:pt x="742" y="864"/>
                    <a:pt x="799" y="837"/>
                  </a:cubicBezTo>
                  <a:cubicBezTo>
                    <a:pt x="1019" y="732"/>
                    <a:pt x="1087" y="446"/>
                    <a:pt x="991" y="160"/>
                  </a:cubicBezTo>
                  <a:cubicBezTo>
                    <a:pt x="976" y="112"/>
                    <a:pt x="966" y="66"/>
                    <a:pt x="941" y="19"/>
                  </a:cubicBezTo>
                  <a:cubicBezTo>
                    <a:pt x="937" y="13"/>
                    <a:pt x="933" y="6"/>
                    <a:pt x="9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58"/>
            <p:cNvSpPr/>
            <p:nvPr/>
          </p:nvSpPr>
          <p:spPr>
            <a:xfrm>
              <a:off x="6119200" y="1298475"/>
              <a:ext cx="167250" cy="316450"/>
            </a:xfrm>
            <a:custGeom>
              <a:avLst/>
              <a:gdLst/>
              <a:ahLst/>
              <a:cxnLst/>
              <a:rect l="l" t="t" r="r" b="b"/>
              <a:pathLst>
                <a:path w="6690" h="12658" extrusionOk="0">
                  <a:moveTo>
                    <a:pt x="1" y="1"/>
                  </a:moveTo>
                  <a:cubicBezTo>
                    <a:pt x="1490" y="1988"/>
                    <a:pt x="3125" y="5154"/>
                    <a:pt x="3984" y="7841"/>
                  </a:cubicBezTo>
                  <a:cubicBezTo>
                    <a:pt x="4533" y="9559"/>
                    <a:pt x="4869" y="11222"/>
                    <a:pt x="4996" y="12658"/>
                  </a:cubicBezTo>
                  <a:cubicBezTo>
                    <a:pt x="6021" y="12170"/>
                    <a:pt x="6690" y="11768"/>
                    <a:pt x="6690" y="11768"/>
                  </a:cubicBezTo>
                  <a:cubicBezTo>
                    <a:pt x="6690" y="11768"/>
                    <a:pt x="5199" y="4284"/>
                    <a:pt x="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58"/>
            <p:cNvSpPr/>
            <p:nvPr/>
          </p:nvSpPr>
          <p:spPr>
            <a:xfrm>
              <a:off x="6005450" y="1387750"/>
              <a:ext cx="54675" cy="267700"/>
            </a:xfrm>
            <a:custGeom>
              <a:avLst/>
              <a:gdLst/>
              <a:ahLst/>
              <a:cxnLst/>
              <a:rect l="l" t="t" r="r" b="b"/>
              <a:pathLst>
                <a:path w="2187" h="10708" extrusionOk="0">
                  <a:moveTo>
                    <a:pt x="169" y="1"/>
                  </a:moveTo>
                  <a:cubicBezTo>
                    <a:pt x="1" y="2641"/>
                    <a:pt x="233" y="7001"/>
                    <a:pt x="1295" y="10523"/>
                  </a:cubicBezTo>
                  <a:cubicBezTo>
                    <a:pt x="1498" y="10590"/>
                    <a:pt x="1974" y="10668"/>
                    <a:pt x="2186" y="10708"/>
                  </a:cubicBezTo>
                  <a:cubicBezTo>
                    <a:pt x="2091" y="10482"/>
                    <a:pt x="2002" y="10242"/>
                    <a:pt x="1919" y="9985"/>
                  </a:cubicBezTo>
                  <a:cubicBezTo>
                    <a:pt x="1108" y="7448"/>
                    <a:pt x="224" y="3360"/>
                    <a:pt x="169" y="1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58"/>
            <p:cNvSpPr/>
            <p:nvPr/>
          </p:nvSpPr>
          <p:spPr>
            <a:xfrm>
              <a:off x="6027775" y="1746500"/>
              <a:ext cx="103575" cy="134100"/>
            </a:xfrm>
            <a:custGeom>
              <a:avLst/>
              <a:gdLst/>
              <a:ahLst/>
              <a:cxnLst/>
              <a:rect l="l" t="t" r="r" b="b"/>
              <a:pathLst>
                <a:path w="4143" h="5364" extrusionOk="0">
                  <a:moveTo>
                    <a:pt x="1941" y="0"/>
                  </a:moveTo>
                  <a:lnTo>
                    <a:pt x="0" y="2908"/>
                  </a:lnTo>
                  <a:lnTo>
                    <a:pt x="2264" y="5364"/>
                  </a:lnTo>
                  <a:lnTo>
                    <a:pt x="4143" y="3670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58"/>
            <p:cNvSpPr/>
            <p:nvPr/>
          </p:nvSpPr>
          <p:spPr>
            <a:xfrm>
              <a:off x="5935675" y="1813875"/>
              <a:ext cx="173125" cy="168950"/>
            </a:xfrm>
            <a:custGeom>
              <a:avLst/>
              <a:gdLst/>
              <a:ahLst/>
              <a:cxnLst/>
              <a:rect l="l" t="t" r="r" b="b"/>
              <a:pathLst>
                <a:path w="6925" h="6758" extrusionOk="0">
                  <a:moveTo>
                    <a:pt x="4078" y="0"/>
                  </a:moveTo>
                  <a:cubicBezTo>
                    <a:pt x="4078" y="0"/>
                    <a:pt x="3072" y="1457"/>
                    <a:pt x="2643" y="1622"/>
                  </a:cubicBezTo>
                  <a:cubicBezTo>
                    <a:pt x="1985" y="1874"/>
                    <a:pt x="1382" y="2302"/>
                    <a:pt x="467" y="2930"/>
                  </a:cubicBezTo>
                  <a:cubicBezTo>
                    <a:pt x="199" y="3115"/>
                    <a:pt x="0" y="5054"/>
                    <a:pt x="7" y="5748"/>
                  </a:cubicBezTo>
                  <a:cubicBezTo>
                    <a:pt x="24" y="5742"/>
                    <a:pt x="47" y="5740"/>
                    <a:pt x="75" y="5740"/>
                  </a:cubicBezTo>
                  <a:cubicBezTo>
                    <a:pt x="626" y="5740"/>
                    <a:pt x="3102" y="6757"/>
                    <a:pt x="3102" y="6757"/>
                  </a:cubicBezTo>
                  <a:cubicBezTo>
                    <a:pt x="3102" y="6757"/>
                    <a:pt x="4166" y="5640"/>
                    <a:pt x="4623" y="4603"/>
                  </a:cubicBezTo>
                  <a:cubicBezTo>
                    <a:pt x="4761" y="4289"/>
                    <a:pt x="5559" y="3401"/>
                    <a:pt x="6188" y="2831"/>
                  </a:cubicBezTo>
                  <a:cubicBezTo>
                    <a:pt x="6924" y="2159"/>
                    <a:pt x="4078" y="0"/>
                    <a:pt x="407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58"/>
            <p:cNvSpPr/>
            <p:nvPr/>
          </p:nvSpPr>
          <p:spPr>
            <a:xfrm>
              <a:off x="5925875" y="1914250"/>
              <a:ext cx="48150" cy="59775"/>
            </a:xfrm>
            <a:custGeom>
              <a:avLst/>
              <a:gdLst/>
              <a:ahLst/>
              <a:cxnLst/>
              <a:rect l="l" t="t" r="r" b="b"/>
              <a:pathLst>
                <a:path w="1926" h="2391" extrusionOk="0">
                  <a:moveTo>
                    <a:pt x="1188" y="1"/>
                  </a:moveTo>
                  <a:cubicBezTo>
                    <a:pt x="1065" y="1"/>
                    <a:pt x="966" y="38"/>
                    <a:pt x="931" y="113"/>
                  </a:cubicBezTo>
                  <a:cubicBezTo>
                    <a:pt x="826" y="347"/>
                    <a:pt x="0" y="1617"/>
                    <a:pt x="187" y="1915"/>
                  </a:cubicBezTo>
                  <a:cubicBezTo>
                    <a:pt x="339" y="2155"/>
                    <a:pt x="751" y="2390"/>
                    <a:pt x="986" y="2390"/>
                  </a:cubicBezTo>
                  <a:cubicBezTo>
                    <a:pt x="1043" y="2390"/>
                    <a:pt x="1090" y="2376"/>
                    <a:pt x="1120" y="2345"/>
                  </a:cubicBezTo>
                  <a:cubicBezTo>
                    <a:pt x="1273" y="2185"/>
                    <a:pt x="1926" y="874"/>
                    <a:pt x="1860" y="490"/>
                  </a:cubicBezTo>
                  <a:cubicBezTo>
                    <a:pt x="1806" y="166"/>
                    <a:pt x="1446" y="1"/>
                    <a:pt x="1188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58"/>
            <p:cNvSpPr/>
            <p:nvPr/>
          </p:nvSpPr>
          <p:spPr>
            <a:xfrm>
              <a:off x="5953475" y="1922000"/>
              <a:ext cx="48175" cy="59775"/>
            </a:xfrm>
            <a:custGeom>
              <a:avLst/>
              <a:gdLst/>
              <a:ahLst/>
              <a:cxnLst/>
              <a:rect l="l" t="t" r="r" b="b"/>
              <a:pathLst>
                <a:path w="1927" h="2391" extrusionOk="0">
                  <a:moveTo>
                    <a:pt x="1190" y="0"/>
                  </a:moveTo>
                  <a:cubicBezTo>
                    <a:pt x="1067" y="0"/>
                    <a:pt x="968" y="38"/>
                    <a:pt x="933" y="113"/>
                  </a:cubicBezTo>
                  <a:cubicBezTo>
                    <a:pt x="827" y="347"/>
                    <a:pt x="1" y="1618"/>
                    <a:pt x="189" y="1916"/>
                  </a:cubicBezTo>
                  <a:cubicBezTo>
                    <a:pt x="341" y="2155"/>
                    <a:pt x="753" y="2391"/>
                    <a:pt x="988" y="2391"/>
                  </a:cubicBezTo>
                  <a:cubicBezTo>
                    <a:pt x="1045" y="2391"/>
                    <a:pt x="1092" y="2377"/>
                    <a:pt x="1122" y="2345"/>
                  </a:cubicBezTo>
                  <a:cubicBezTo>
                    <a:pt x="1275" y="2186"/>
                    <a:pt x="1926" y="875"/>
                    <a:pt x="1861" y="490"/>
                  </a:cubicBezTo>
                  <a:cubicBezTo>
                    <a:pt x="1806" y="167"/>
                    <a:pt x="1448" y="0"/>
                    <a:pt x="119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58"/>
            <p:cNvSpPr/>
            <p:nvPr/>
          </p:nvSpPr>
          <p:spPr>
            <a:xfrm>
              <a:off x="5982175" y="1932725"/>
              <a:ext cx="45775" cy="56450"/>
            </a:xfrm>
            <a:custGeom>
              <a:avLst/>
              <a:gdLst/>
              <a:ahLst/>
              <a:cxnLst/>
              <a:rect l="l" t="t" r="r" b="b"/>
              <a:pathLst>
                <a:path w="1831" h="2258" extrusionOk="0">
                  <a:moveTo>
                    <a:pt x="1058" y="0"/>
                  </a:moveTo>
                  <a:cubicBezTo>
                    <a:pt x="959" y="0"/>
                    <a:pt x="882" y="29"/>
                    <a:pt x="855" y="90"/>
                  </a:cubicBezTo>
                  <a:cubicBezTo>
                    <a:pt x="758" y="305"/>
                    <a:pt x="0" y="1454"/>
                    <a:pt x="189" y="1751"/>
                  </a:cubicBezTo>
                  <a:cubicBezTo>
                    <a:pt x="347" y="1996"/>
                    <a:pt x="771" y="2258"/>
                    <a:pt x="992" y="2258"/>
                  </a:cubicBezTo>
                  <a:cubicBezTo>
                    <a:pt x="1037" y="2258"/>
                    <a:pt x="1073" y="2247"/>
                    <a:pt x="1098" y="2223"/>
                  </a:cubicBezTo>
                  <a:cubicBezTo>
                    <a:pt x="1240" y="2082"/>
                    <a:pt x="1830" y="883"/>
                    <a:pt x="1758" y="514"/>
                  </a:cubicBezTo>
                  <a:cubicBezTo>
                    <a:pt x="1693" y="186"/>
                    <a:pt x="1307" y="0"/>
                    <a:pt x="105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58"/>
            <p:cNvSpPr/>
            <p:nvPr/>
          </p:nvSpPr>
          <p:spPr>
            <a:xfrm>
              <a:off x="6000375" y="1773150"/>
              <a:ext cx="111350" cy="139775"/>
            </a:xfrm>
            <a:custGeom>
              <a:avLst/>
              <a:gdLst/>
              <a:ahLst/>
              <a:cxnLst/>
              <a:rect l="l" t="t" r="r" b="b"/>
              <a:pathLst>
                <a:path w="4454" h="5591" extrusionOk="0">
                  <a:moveTo>
                    <a:pt x="1914" y="0"/>
                  </a:moveTo>
                  <a:lnTo>
                    <a:pt x="0" y="3269"/>
                  </a:lnTo>
                  <a:lnTo>
                    <a:pt x="2520" y="5591"/>
                  </a:lnTo>
                  <a:lnTo>
                    <a:pt x="4453" y="3982"/>
                  </a:lnTo>
                  <a:lnTo>
                    <a:pt x="1914" y="0"/>
                  </a:lnTo>
                  <a:close/>
                </a:path>
              </a:pathLst>
            </a:custGeom>
            <a:solidFill>
              <a:srgbClr val="D6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58"/>
            <p:cNvSpPr/>
            <p:nvPr/>
          </p:nvSpPr>
          <p:spPr>
            <a:xfrm>
              <a:off x="6075900" y="1853900"/>
              <a:ext cx="13000" cy="15850"/>
            </a:xfrm>
            <a:custGeom>
              <a:avLst/>
              <a:gdLst/>
              <a:ahLst/>
              <a:cxnLst/>
              <a:rect l="l" t="t" r="r" b="b"/>
              <a:pathLst>
                <a:path w="520" h="634" extrusionOk="0">
                  <a:moveTo>
                    <a:pt x="242" y="1"/>
                  </a:moveTo>
                  <a:cubicBezTo>
                    <a:pt x="107" y="1"/>
                    <a:pt x="1" y="129"/>
                    <a:pt x="1" y="296"/>
                  </a:cubicBezTo>
                  <a:cubicBezTo>
                    <a:pt x="1" y="469"/>
                    <a:pt x="118" y="620"/>
                    <a:pt x="261" y="633"/>
                  </a:cubicBezTo>
                  <a:cubicBezTo>
                    <a:pt x="267" y="633"/>
                    <a:pt x="272" y="633"/>
                    <a:pt x="278" y="633"/>
                  </a:cubicBezTo>
                  <a:cubicBezTo>
                    <a:pt x="413" y="633"/>
                    <a:pt x="520" y="506"/>
                    <a:pt x="520" y="339"/>
                  </a:cubicBezTo>
                  <a:cubicBezTo>
                    <a:pt x="520" y="164"/>
                    <a:pt x="404" y="13"/>
                    <a:pt x="261" y="2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58"/>
            <p:cNvSpPr/>
            <p:nvPr/>
          </p:nvSpPr>
          <p:spPr>
            <a:xfrm>
              <a:off x="5404425" y="1519425"/>
              <a:ext cx="158875" cy="102800"/>
            </a:xfrm>
            <a:custGeom>
              <a:avLst/>
              <a:gdLst/>
              <a:ahLst/>
              <a:cxnLst/>
              <a:rect l="l" t="t" r="r" b="b"/>
              <a:pathLst>
                <a:path w="6355" h="4112" extrusionOk="0">
                  <a:moveTo>
                    <a:pt x="1953" y="1"/>
                  </a:moveTo>
                  <a:cubicBezTo>
                    <a:pt x="1584" y="1"/>
                    <a:pt x="394" y="823"/>
                    <a:pt x="0" y="1180"/>
                  </a:cubicBezTo>
                  <a:cubicBezTo>
                    <a:pt x="308" y="1388"/>
                    <a:pt x="1428" y="4032"/>
                    <a:pt x="1428" y="4032"/>
                  </a:cubicBezTo>
                  <a:cubicBezTo>
                    <a:pt x="1428" y="4032"/>
                    <a:pt x="1992" y="4111"/>
                    <a:pt x="2641" y="4111"/>
                  </a:cubicBezTo>
                  <a:cubicBezTo>
                    <a:pt x="3005" y="4111"/>
                    <a:pt x="3397" y="4086"/>
                    <a:pt x="3731" y="4008"/>
                  </a:cubicBezTo>
                  <a:cubicBezTo>
                    <a:pt x="4012" y="3943"/>
                    <a:pt x="4785" y="3854"/>
                    <a:pt x="5447" y="3851"/>
                  </a:cubicBezTo>
                  <a:cubicBezTo>
                    <a:pt x="6355" y="3846"/>
                    <a:pt x="5592" y="1276"/>
                    <a:pt x="5592" y="1276"/>
                  </a:cubicBezTo>
                  <a:lnTo>
                    <a:pt x="5592" y="1276"/>
                  </a:lnTo>
                  <a:cubicBezTo>
                    <a:pt x="5592" y="1276"/>
                    <a:pt x="5445" y="1288"/>
                    <a:pt x="5245" y="1288"/>
                  </a:cubicBezTo>
                  <a:cubicBezTo>
                    <a:pt x="4945" y="1288"/>
                    <a:pt x="4523" y="1260"/>
                    <a:pt x="4295" y="1122"/>
                  </a:cubicBezTo>
                  <a:cubicBezTo>
                    <a:pt x="3709" y="767"/>
                    <a:pt x="2989" y="352"/>
                    <a:pt x="2006" y="9"/>
                  </a:cubicBezTo>
                  <a:cubicBezTo>
                    <a:pt x="1991" y="3"/>
                    <a:pt x="1973" y="1"/>
                    <a:pt x="1953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58"/>
            <p:cNvSpPr/>
            <p:nvPr/>
          </p:nvSpPr>
          <p:spPr>
            <a:xfrm>
              <a:off x="5411425" y="501375"/>
              <a:ext cx="132425" cy="2238425"/>
            </a:xfrm>
            <a:custGeom>
              <a:avLst/>
              <a:gdLst/>
              <a:ahLst/>
              <a:cxnLst/>
              <a:rect l="l" t="t" r="r" b="b"/>
              <a:pathLst>
                <a:path w="5297" h="89537" extrusionOk="0">
                  <a:moveTo>
                    <a:pt x="0" y="0"/>
                  </a:moveTo>
                  <a:lnTo>
                    <a:pt x="3912" y="89445"/>
                  </a:lnTo>
                  <a:lnTo>
                    <a:pt x="5297" y="89537"/>
                  </a:lnTo>
                  <a:lnTo>
                    <a:pt x="662" y="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58"/>
            <p:cNvSpPr/>
            <p:nvPr/>
          </p:nvSpPr>
          <p:spPr>
            <a:xfrm>
              <a:off x="5371025" y="238125"/>
              <a:ext cx="90050" cy="334000"/>
            </a:xfrm>
            <a:custGeom>
              <a:avLst/>
              <a:gdLst/>
              <a:ahLst/>
              <a:cxnLst/>
              <a:rect l="l" t="t" r="r" b="b"/>
              <a:pathLst>
                <a:path w="3602" h="13360" extrusionOk="0">
                  <a:moveTo>
                    <a:pt x="1104" y="0"/>
                  </a:moveTo>
                  <a:lnTo>
                    <a:pt x="0" y="11292"/>
                  </a:lnTo>
                  <a:lnTo>
                    <a:pt x="2034" y="13359"/>
                  </a:lnTo>
                  <a:lnTo>
                    <a:pt x="3601" y="10616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58"/>
            <p:cNvSpPr/>
            <p:nvPr/>
          </p:nvSpPr>
          <p:spPr>
            <a:xfrm>
              <a:off x="5398600" y="238125"/>
              <a:ext cx="62475" cy="334000"/>
            </a:xfrm>
            <a:custGeom>
              <a:avLst/>
              <a:gdLst/>
              <a:ahLst/>
              <a:cxnLst/>
              <a:rect l="l" t="t" r="r" b="b"/>
              <a:pathLst>
                <a:path w="2499" h="13360" extrusionOk="0">
                  <a:moveTo>
                    <a:pt x="1" y="0"/>
                  </a:moveTo>
                  <a:lnTo>
                    <a:pt x="931" y="13359"/>
                  </a:lnTo>
                  <a:lnTo>
                    <a:pt x="2498" y="106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58"/>
            <p:cNvSpPr/>
            <p:nvPr/>
          </p:nvSpPr>
          <p:spPr>
            <a:xfrm>
              <a:off x="5423675" y="1496900"/>
              <a:ext cx="88125" cy="67525"/>
            </a:xfrm>
            <a:custGeom>
              <a:avLst/>
              <a:gdLst/>
              <a:ahLst/>
              <a:cxnLst/>
              <a:rect l="l" t="t" r="r" b="b"/>
              <a:pathLst>
                <a:path w="3525" h="2701" extrusionOk="0">
                  <a:moveTo>
                    <a:pt x="1227" y="0"/>
                  </a:moveTo>
                  <a:cubicBezTo>
                    <a:pt x="748" y="0"/>
                    <a:pt x="325" y="651"/>
                    <a:pt x="167" y="973"/>
                  </a:cubicBezTo>
                  <a:cubicBezTo>
                    <a:pt x="1" y="1311"/>
                    <a:pt x="829" y="2497"/>
                    <a:pt x="1021" y="2656"/>
                  </a:cubicBezTo>
                  <a:cubicBezTo>
                    <a:pt x="1060" y="2687"/>
                    <a:pt x="1112" y="2701"/>
                    <a:pt x="1170" y="2701"/>
                  </a:cubicBezTo>
                  <a:cubicBezTo>
                    <a:pt x="1404" y="2701"/>
                    <a:pt x="1738" y="2479"/>
                    <a:pt x="1715" y="2290"/>
                  </a:cubicBezTo>
                  <a:cubicBezTo>
                    <a:pt x="1685" y="2055"/>
                    <a:pt x="1295" y="1440"/>
                    <a:pt x="1392" y="1363"/>
                  </a:cubicBezTo>
                  <a:cubicBezTo>
                    <a:pt x="1489" y="1288"/>
                    <a:pt x="1667" y="1267"/>
                    <a:pt x="1667" y="1267"/>
                  </a:cubicBezTo>
                  <a:cubicBezTo>
                    <a:pt x="1667" y="1267"/>
                    <a:pt x="2489" y="2167"/>
                    <a:pt x="3138" y="2167"/>
                  </a:cubicBezTo>
                  <a:cubicBezTo>
                    <a:pt x="3278" y="2167"/>
                    <a:pt x="3410" y="2125"/>
                    <a:pt x="3524" y="2023"/>
                  </a:cubicBezTo>
                  <a:lnTo>
                    <a:pt x="3524" y="2023"/>
                  </a:lnTo>
                  <a:cubicBezTo>
                    <a:pt x="3525" y="2023"/>
                    <a:pt x="3525" y="2023"/>
                    <a:pt x="3525" y="2023"/>
                  </a:cubicBezTo>
                  <a:lnTo>
                    <a:pt x="3525" y="2022"/>
                  </a:lnTo>
                  <a:cubicBezTo>
                    <a:pt x="3525" y="2022"/>
                    <a:pt x="3525" y="2022"/>
                    <a:pt x="3524" y="2023"/>
                  </a:cubicBezTo>
                  <a:lnTo>
                    <a:pt x="3524" y="2023"/>
                  </a:lnTo>
                  <a:cubicBezTo>
                    <a:pt x="2700" y="995"/>
                    <a:pt x="1803" y="71"/>
                    <a:pt x="1295" y="5"/>
                  </a:cubicBezTo>
                  <a:cubicBezTo>
                    <a:pt x="1272" y="2"/>
                    <a:pt x="1250" y="0"/>
                    <a:pt x="122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58"/>
            <p:cNvSpPr/>
            <p:nvPr/>
          </p:nvSpPr>
          <p:spPr>
            <a:xfrm>
              <a:off x="5396825" y="1537000"/>
              <a:ext cx="56150" cy="33700"/>
            </a:xfrm>
            <a:custGeom>
              <a:avLst/>
              <a:gdLst/>
              <a:ahLst/>
              <a:cxnLst/>
              <a:rect l="l" t="t" r="r" b="b"/>
              <a:pathLst>
                <a:path w="2246" h="1348" extrusionOk="0">
                  <a:moveTo>
                    <a:pt x="1659" y="1"/>
                  </a:moveTo>
                  <a:cubicBezTo>
                    <a:pt x="1651" y="1"/>
                    <a:pt x="1643" y="2"/>
                    <a:pt x="1635" y="3"/>
                  </a:cubicBezTo>
                  <a:cubicBezTo>
                    <a:pt x="1424" y="50"/>
                    <a:pt x="113" y="118"/>
                    <a:pt x="57" y="418"/>
                  </a:cubicBezTo>
                  <a:cubicBezTo>
                    <a:pt x="0" y="720"/>
                    <a:pt x="214" y="1317"/>
                    <a:pt x="411" y="1346"/>
                  </a:cubicBezTo>
                  <a:cubicBezTo>
                    <a:pt x="422" y="1347"/>
                    <a:pt x="437" y="1348"/>
                    <a:pt x="455" y="1348"/>
                  </a:cubicBezTo>
                  <a:cubicBezTo>
                    <a:pt x="745" y="1348"/>
                    <a:pt x="1840" y="1140"/>
                    <a:pt x="2019" y="899"/>
                  </a:cubicBezTo>
                  <a:cubicBezTo>
                    <a:pt x="2245" y="594"/>
                    <a:pt x="1876" y="1"/>
                    <a:pt x="165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58"/>
            <p:cNvSpPr/>
            <p:nvPr/>
          </p:nvSpPr>
          <p:spPr>
            <a:xfrm>
              <a:off x="5410325" y="1561800"/>
              <a:ext cx="56125" cy="33675"/>
            </a:xfrm>
            <a:custGeom>
              <a:avLst/>
              <a:gdLst/>
              <a:ahLst/>
              <a:cxnLst/>
              <a:rect l="l" t="t" r="r" b="b"/>
              <a:pathLst>
                <a:path w="2245" h="1347" extrusionOk="0">
                  <a:moveTo>
                    <a:pt x="1659" y="1"/>
                  </a:moveTo>
                  <a:cubicBezTo>
                    <a:pt x="1651" y="1"/>
                    <a:pt x="1643" y="1"/>
                    <a:pt x="1636" y="3"/>
                  </a:cubicBezTo>
                  <a:cubicBezTo>
                    <a:pt x="1423" y="49"/>
                    <a:pt x="112" y="117"/>
                    <a:pt x="56" y="418"/>
                  </a:cubicBezTo>
                  <a:cubicBezTo>
                    <a:pt x="0" y="718"/>
                    <a:pt x="213" y="1316"/>
                    <a:pt x="410" y="1344"/>
                  </a:cubicBezTo>
                  <a:cubicBezTo>
                    <a:pt x="422" y="1346"/>
                    <a:pt x="438" y="1347"/>
                    <a:pt x="456" y="1347"/>
                  </a:cubicBezTo>
                  <a:cubicBezTo>
                    <a:pt x="750" y="1347"/>
                    <a:pt x="1839" y="1139"/>
                    <a:pt x="2018" y="899"/>
                  </a:cubicBezTo>
                  <a:cubicBezTo>
                    <a:pt x="2244" y="594"/>
                    <a:pt x="1875" y="1"/>
                    <a:pt x="165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58"/>
            <p:cNvSpPr/>
            <p:nvPr/>
          </p:nvSpPr>
          <p:spPr>
            <a:xfrm>
              <a:off x="5425250" y="1587225"/>
              <a:ext cx="51125" cy="33375"/>
            </a:xfrm>
            <a:custGeom>
              <a:avLst/>
              <a:gdLst/>
              <a:ahLst/>
              <a:cxnLst/>
              <a:rect l="l" t="t" r="r" b="b"/>
              <a:pathLst>
                <a:path w="2045" h="1335" extrusionOk="0">
                  <a:moveTo>
                    <a:pt x="1516" y="1"/>
                  </a:moveTo>
                  <a:cubicBezTo>
                    <a:pt x="1509" y="1"/>
                    <a:pt x="1503" y="1"/>
                    <a:pt x="1496" y="3"/>
                  </a:cubicBezTo>
                  <a:cubicBezTo>
                    <a:pt x="1304" y="47"/>
                    <a:pt x="110" y="98"/>
                    <a:pt x="56" y="399"/>
                  </a:cubicBezTo>
                  <a:cubicBezTo>
                    <a:pt x="0" y="699"/>
                    <a:pt x="188" y="1300"/>
                    <a:pt x="368" y="1331"/>
                  </a:cubicBezTo>
                  <a:cubicBezTo>
                    <a:pt x="380" y="1333"/>
                    <a:pt x="396" y="1334"/>
                    <a:pt x="417" y="1334"/>
                  </a:cubicBezTo>
                  <a:cubicBezTo>
                    <a:pt x="694" y="1334"/>
                    <a:pt x="1672" y="1140"/>
                    <a:pt x="1834" y="904"/>
                  </a:cubicBezTo>
                  <a:cubicBezTo>
                    <a:pt x="2044" y="600"/>
                    <a:pt x="1713" y="1"/>
                    <a:pt x="1516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58"/>
            <p:cNvSpPr/>
            <p:nvPr/>
          </p:nvSpPr>
          <p:spPr>
            <a:xfrm>
              <a:off x="5517025" y="1544325"/>
              <a:ext cx="83525" cy="112700"/>
            </a:xfrm>
            <a:custGeom>
              <a:avLst/>
              <a:gdLst/>
              <a:ahLst/>
              <a:cxnLst/>
              <a:rect l="l" t="t" r="r" b="b"/>
              <a:pathLst>
                <a:path w="3341" h="4508" extrusionOk="0">
                  <a:moveTo>
                    <a:pt x="1" y="1"/>
                  </a:moveTo>
                  <a:lnTo>
                    <a:pt x="501" y="3143"/>
                  </a:lnTo>
                  <a:lnTo>
                    <a:pt x="2992" y="4508"/>
                  </a:lnTo>
                  <a:lnTo>
                    <a:pt x="334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58"/>
            <p:cNvSpPr/>
            <p:nvPr/>
          </p:nvSpPr>
          <p:spPr>
            <a:xfrm>
              <a:off x="5821775" y="1538150"/>
              <a:ext cx="531325" cy="661300"/>
            </a:xfrm>
            <a:custGeom>
              <a:avLst/>
              <a:gdLst/>
              <a:ahLst/>
              <a:cxnLst/>
              <a:rect l="l" t="t" r="r" b="b"/>
              <a:pathLst>
                <a:path w="21253" h="26452" extrusionOk="0">
                  <a:moveTo>
                    <a:pt x="429" y="0"/>
                  </a:moveTo>
                  <a:lnTo>
                    <a:pt x="429" y="0"/>
                  </a:lnTo>
                  <a:cubicBezTo>
                    <a:pt x="0" y="12893"/>
                    <a:pt x="3216" y="20329"/>
                    <a:pt x="9967" y="26451"/>
                  </a:cubicBezTo>
                  <a:cubicBezTo>
                    <a:pt x="16921" y="20473"/>
                    <a:pt x="20788" y="14305"/>
                    <a:pt x="21253" y="309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58"/>
            <p:cNvSpPr/>
            <p:nvPr/>
          </p:nvSpPr>
          <p:spPr>
            <a:xfrm>
              <a:off x="5821775" y="1538100"/>
              <a:ext cx="498500" cy="661350"/>
            </a:xfrm>
            <a:custGeom>
              <a:avLst/>
              <a:gdLst/>
              <a:ahLst/>
              <a:cxnLst/>
              <a:rect l="l" t="t" r="r" b="b"/>
              <a:pathLst>
                <a:path w="19940" h="26454" extrusionOk="0">
                  <a:moveTo>
                    <a:pt x="429" y="1"/>
                  </a:moveTo>
                  <a:lnTo>
                    <a:pt x="429" y="1"/>
                  </a:lnTo>
                  <a:cubicBezTo>
                    <a:pt x="0" y="12895"/>
                    <a:pt x="3216" y="20331"/>
                    <a:pt x="9967" y="26453"/>
                  </a:cubicBezTo>
                  <a:cubicBezTo>
                    <a:pt x="14850" y="22255"/>
                    <a:pt x="18210" y="17959"/>
                    <a:pt x="19939" y="10927"/>
                  </a:cubicBezTo>
                  <a:lnTo>
                    <a:pt x="19939" y="10927"/>
                  </a:lnTo>
                  <a:cubicBezTo>
                    <a:pt x="18278" y="14395"/>
                    <a:pt x="15624" y="16746"/>
                    <a:pt x="12501" y="17044"/>
                  </a:cubicBezTo>
                  <a:cubicBezTo>
                    <a:pt x="12277" y="17065"/>
                    <a:pt x="12055" y="17076"/>
                    <a:pt x="11833" y="17076"/>
                  </a:cubicBezTo>
                  <a:cubicBezTo>
                    <a:pt x="6424" y="17076"/>
                    <a:pt x="1712" y="10800"/>
                    <a:pt x="1150" y="2633"/>
                  </a:cubicBezTo>
                  <a:cubicBezTo>
                    <a:pt x="1089" y="1744"/>
                    <a:pt x="1082" y="869"/>
                    <a:pt x="1120" y="12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58"/>
            <p:cNvSpPr/>
            <p:nvPr/>
          </p:nvSpPr>
          <p:spPr>
            <a:xfrm>
              <a:off x="6069425" y="1541975"/>
              <a:ext cx="283675" cy="657475"/>
            </a:xfrm>
            <a:custGeom>
              <a:avLst/>
              <a:gdLst/>
              <a:ahLst/>
              <a:cxnLst/>
              <a:rect l="l" t="t" r="r" b="b"/>
              <a:pathLst>
                <a:path w="11347" h="26299" extrusionOk="0">
                  <a:moveTo>
                    <a:pt x="872" y="0"/>
                  </a:moveTo>
                  <a:lnTo>
                    <a:pt x="1" y="26242"/>
                  </a:lnTo>
                  <a:cubicBezTo>
                    <a:pt x="21" y="26260"/>
                    <a:pt x="41" y="26279"/>
                    <a:pt x="61" y="26298"/>
                  </a:cubicBezTo>
                  <a:cubicBezTo>
                    <a:pt x="7015" y="20320"/>
                    <a:pt x="10882" y="14152"/>
                    <a:pt x="11347" y="156"/>
                  </a:cubicBezTo>
                  <a:lnTo>
                    <a:pt x="872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58"/>
            <p:cNvSpPr/>
            <p:nvPr/>
          </p:nvSpPr>
          <p:spPr>
            <a:xfrm>
              <a:off x="5838575" y="1559875"/>
              <a:ext cx="497425" cy="619225"/>
            </a:xfrm>
            <a:custGeom>
              <a:avLst/>
              <a:gdLst/>
              <a:ahLst/>
              <a:cxnLst/>
              <a:rect l="l" t="t" r="r" b="b"/>
              <a:pathLst>
                <a:path w="19897" h="24769" extrusionOk="0">
                  <a:moveTo>
                    <a:pt x="659" y="301"/>
                  </a:moveTo>
                  <a:lnTo>
                    <a:pt x="19603" y="583"/>
                  </a:lnTo>
                  <a:cubicBezTo>
                    <a:pt x="19149" y="13427"/>
                    <a:pt x="15492" y="19063"/>
                    <a:pt x="9333" y="24382"/>
                  </a:cubicBezTo>
                  <a:cubicBezTo>
                    <a:pt x="2832" y="18442"/>
                    <a:pt x="312" y="11447"/>
                    <a:pt x="659" y="301"/>
                  </a:cubicBezTo>
                  <a:close/>
                  <a:moveTo>
                    <a:pt x="384" y="1"/>
                  </a:moveTo>
                  <a:lnTo>
                    <a:pt x="379" y="149"/>
                  </a:lnTo>
                  <a:cubicBezTo>
                    <a:pt x="0" y="11531"/>
                    <a:pt x="2566" y="18640"/>
                    <a:pt x="9234" y="24687"/>
                  </a:cubicBezTo>
                  <a:lnTo>
                    <a:pt x="9324" y="24769"/>
                  </a:lnTo>
                  <a:lnTo>
                    <a:pt x="9418" y="24688"/>
                  </a:lnTo>
                  <a:cubicBezTo>
                    <a:pt x="15720" y="19271"/>
                    <a:pt x="19456" y="13566"/>
                    <a:pt x="19892" y="438"/>
                  </a:cubicBezTo>
                  <a:lnTo>
                    <a:pt x="19897" y="291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58"/>
            <p:cNvSpPr/>
            <p:nvPr/>
          </p:nvSpPr>
          <p:spPr>
            <a:xfrm>
              <a:off x="6067475" y="1566475"/>
              <a:ext cx="28575" cy="605525"/>
            </a:xfrm>
            <a:custGeom>
              <a:avLst/>
              <a:gdLst/>
              <a:ahLst/>
              <a:cxnLst/>
              <a:rect l="l" t="t" r="r" b="b"/>
              <a:pathLst>
                <a:path w="1143" h="24221" extrusionOk="0">
                  <a:moveTo>
                    <a:pt x="805" y="1"/>
                  </a:moveTo>
                  <a:lnTo>
                    <a:pt x="1" y="24216"/>
                  </a:lnTo>
                  <a:lnTo>
                    <a:pt x="338" y="24221"/>
                  </a:lnTo>
                  <a:lnTo>
                    <a:pt x="1142" y="6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58"/>
            <p:cNvSpPr/>
            <p:nvPr/>
          </p:nvSpPr>
          <p:spPr>
            <a:xfrm>
              <a:off x="6209000" y="1659875"/>
              <a:ext cx="81600" cy="70275"/>
            </a:xfrm>
            <a:custGeom>
              <a:avLst/>
              <a:gdLst/>
              <a:ahLst/>
              <a:cxnLst/>
              <a:rect l="l" t="t" r="r" b="b"/>
              <a:pathLst>
                <a:path w="3264" h="2811" extrusionOk="0">
                  <a:moveTo>
                    <a:pt x="2458" y="0"/>
                  </a:moveTo>
                  <a:lnTo>
                    <a:pt x="2458" y="0"/>
                  </a:lnTo>
                  <a:cubicBezTo>
                    <a:pt x="2458" y="1"/>
                    <a:pt x="2690" y="1826"/>
                    <a:pt x="1781" y="1878"/>
                  </a:cubicBezTo>
                  <a:cubicBezTo>
                    <a:pt x="1769" y="1879"/>
                    <a:pt x="1757" y="1879"/>
                    <a:pt x="1746" y="1879"/>
                  </a:cubicBezTo>
                  <a:cubicBezTo>
                    <a:pt x="876" y="1879"/>
                    <a:pt x="1138" y="13"/>
                    <a:pt x="1138" y="13"/>
                  </a:cubicBezTo>
                  <a:lnTo>
                    <a:pt x="1138" y="13"/>
                  </a:lnTo>
                  <a:cubicBezTo>
                    <a:pt x="1138" y="13"/>
                    <a:pt x="1" y="2490"/>
                    <a:pt x="1310" y="2767"/>
                  </a:cubicBezTo>
                  <a:cubicBezTo>
                    <a:pt x="1449" y="2796"/>
                    <a:pt x="1582" y="2810"/>
                    <a:pt x="1706" y="2810"/>
                  </a:cubicBezTo>
                  <a:cubicBezTo>
                    <a:pt x="2759" y="2810"/>
                    <a:pt x="3264" y="1786"/>
                    <a:pt x="2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58"/>
            <p:cNvSpPr/>
            <p:nvPr/>
          </p:nvSpPr>
          <p:spPr>
            <a:xfrm>
              <a:off x="6237525" y="1673975"/>
              <a:ext cx="32900" cy="40850"/>
            </a:xfrm>
            <a:custGeom>
              <a:avLst/>
              <a:gdLst/>
              <a:ahLst/>
              <a:cxnLst/>
              <a:rect l="l" t="t" r="r" b="b"/>
              <a:pathLst>
                <a:path w="1316" h="1634" extrusionOk="0">
                  <a:moveTo>
                    <a:pt x="565" y="1"/>
                  </a:moveTo>
                  <a:cubicBezTo>
                    <a:pt x="565" y="1"/>
                    <a:pt x="1" y="1633"/>
                    <a:pt x="543" y="1633"/>
                  </a:cubicBezTo>
                  <a:cubicBezTo>
                    <a:pt x="552" y="1633"/>
                    <a:pt x="561" y="1633"/>
                    <a:pt x="570" y="1632"/>
                  </a:cubicBezTo>
                  <a:cubicBezTo>
                    <a:pt x="1316" y="1562"/>
                    <a:pt x="565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58"/>
            <p:cNvSpPr/>
            <p:nvPr/>
          </p:nvSpPr>
          <p:spPr>
            <a:xfrm>
              <a:off x="6156950" y="1777600"/>
              <a:ext cx="77125" cy="66425"/>
            </a:xfrm>
            <a:custGeom>
              <a:avLst/>
              <a:gdLst/>
              <a:ahLst/>
              <a:cxnLst/>
              <a:rect l="l" t="t" r="r" b="b"/>
              <a:pathLst>
                <a:path w="3085" h="2657" extrusionOk="0">
                  <a:moveTo>
                    <a:pt x="2323" y="1"/>
                  </a:moveTo>
                  <a:cubicBezTo>
                    <a:pt x="2323" y="2"/>
                    <a:pt x="2324" y="3"/>
                    <a:pt x="2325" y="5"/>
                  </a:cubicBezTo>
                  <a:lnTo>
                    <a:pt x="2325" y="5"/>
                  </a:lnTo>
                  <a:cubicBezTo>
                    <a:pt x="2324" y="2"/>
                    <a:pt x="2324" y="1"/>
                    <a:pt x="2324" y="1"/>
                  </a:cubicBezTo>
                  <a:close/>
                  <a:moveTo>
                    <a:pt x="2325" y="5"/>
                  </a:moveTo>
                  <a:lnTo>
                    <a:pt x="2325" y="5"/>
                  </a:lnTo>
                  <a:cubicBezTo>
                    <a:pt x="2335" y="94"/>
                    <a:pt x="2519" y="1729"/>
                    <a:pt x="1682" y="1775"/>
                  </a:cubicBezTo>
                  <a:cubicBezTo>
                    <a:pt x="1671" y="1776"/>
                    <a:pt x="1660" y="1776"/>
                    <a:pt x="1649" y="1776"/>
                  </a:cubicBezTo>
                  <a:cubicBezTo>
                    <a:pt x="828" y="1776"/>
                    <a:pt x="1076" y="12"/>
                    <a:pt x="1076" y="12"/>
                  </a:cubicBezTo>
                  <a:lnTo>
                    <a:pt x="1076" y="12"/>
                  </a:lnTo>
                  <a:cubicBezTo>
                    <a:pt x="1076" y="13"/>
                    <a:pt x="0" y="2355"/>
                    <a:pt x="1238" y="2615"/>
                  </a:cubicBezTo>
                  <a:cubicBezTo>
                    <a:pt x="1369" y="2643"/>
                    <a:pt x="1495" y="2656"/>
                    <a:pt x="1612" y="2656"/>
                  </a:cubicBezTo>
                  <a:cubicBezTo>
                    <a:pt x="2607" y="2656"/>
                    <a:pt x="3084" y="1690"/>
                    <a:pt x="2325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58"/>
            <p:cNvSpPr/>
            <p:nvPr/>
          </p:nvSpPr>
          <p:spPr>
            <a:xfrm>
              <a:off x="6183900" y="1790950"/>
              <a:ext cx="31100" cy="38625"/>
            </a:xfrm>
            <a:custGeom>
              <a:avLst/>
              <a:gdLst/>
              <a:ahLst/>
              <a:cxnLst/>
              <a:rect l="l" t="t" r="r" b="b"/>
              <a:pathLst>
                <a:path w="1244" h="1545" extrusionOk="0">
                  <a:moveTo>
                    <a:pt x="535" y="1"/>
                  </a:moveTo>
                  <a:cubicBezTo>
                    <a:pt x="535" y="1"/>
                    <a:pt x="0" y="1544"/>
                    <a:pt x="513" y="1544"/>
                  </a:cubicBezTo>
                  <a:cubicBezTo>
                    <a:pt x="521" y="1544"/>
                    <a:pt x="530" y="1544"/>
                    <a:pt x="539" y="1543"/>
                  </a:cubicBezTo>
                  <a:cubicBezTo>
                    <a:pt x="1244" y="1476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58"/>
            <p:cNvSpPr/>
            <p:nvPr/>
          </p:nvSpPr>
          <p:spPr>
            <a:xfrm>
              <a:off x="6099100" y="1683625"/>
              <a:ext cx="77175" cy="66450"/>
            </a:xfrm>
            <a:custGeom>
              <a:avLst/>
              <a:gdLst/>
              <a:ahLst/>
              <a:cxnLst/>
              <a:rect l="l" t="t" r="r" b="b"/>
              <a:pathLst>
                <a:path w="3087" h="2658" extrusionOk="0">
                  <a:moveTo>
                    <a:pt x="2324" y="0"/>
                  </a:moveTo>
                  <a:lnTo>
                    <a:pt x="2324" y="2"/>
                  </a:lnTo>
                  <a:cubicBezTo>
                    <a:pt x="2324" y="2"/>
                    <a:pt x="2324" y="2"/>
                    <a:pt x="2324" y="2"/>
                  </a:cubicBezTo>
                  <a:lnTo>
                    <a:pt x="2324" y="2"/>
                  </a:lnTo>
                  <a:cubicBezTo>
                    <a:pt x="2324" y="1"/>
                    <a:pt x="2324" y="0"/>
                    <a:pt x="2324" y="0"/>
                  </a:cubicBezTo>
                  <a:close/>
                  <a:moveTo>
                    <a:pt x="2324" y="2"/>
                  </a:moveTo>
                  <a:cubicBezTo>
                    <a:pt x="2332" y="63"/>
                    <a:pt x="2528" y="1728"/>
                    <a:pt x="1683" y="1775"/>
                  </a:cubicBezTo>
                  <a:cubicBezTo>
                    <a:pt x="1672" y="1776"/>
                    <a:pt x="1661" y="1776"/>
                    <a:pt x="1650" y="1776"/>
                  </a:cubicBezTo>
                  <a:cubicBezTo>
                    <a:pt x="829" y="1776"/>
                    <a:pt x="1076" y="13"/>
                    <a:pt x="1076" y="13"/>
                  </a:cubicBezTo>
                  <a:lnTo>
                    <a:pt x="1076" y="13"/>
                  </a:lnTo>
                  <a:cubicBezTo>
                    <a:pt x="1076" y="13"/>
                    <a:pt x="0" y="2356"/>
                    <a:pt x="1240" y="2616"/>
                  </a:cubicBezTo>
                  <a:cubicBezTo>
                    <a:pt x="1371" y="2643"/>
                    <a:pt x="1495" y="2657"/>
                    <a:pt x="1613" y="2657"/>
                  </a:cubicBezTo>
                  <a:cubicBezTo>
                    <a:pt x="2608" y="2657"/>
                    <a:pt x="3086" y="1689"/>
                    <a:pt x="232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58"/>
            <p:cNvSpPr/>
            <p:nvPr/>
          </p:nvSpPr>
          <p:spPr>
            <a:xfrm>
              <a:off x="6126050" y="1696975"/>
              <a:ext cx="31125" cy="38625"/>
            </a:xfrm>
            <a:custGeom>
              <a:avLst/>
              <a:gdLst/>
              <a:ahLst/>
              <a:cxnLst/>
              <a:rect l="l" t="t" r="r" b="b"/>
              <a:pathLst>
                <a:path w="1245" h="1545" extrusionOk="0">
                  <a:moveTo>
                    <a:pt x="535" y="1"/>
                  </a:moveTo>
                  <a:cubicBezTo>
                    <a:pt x="535" y="1"/>
                    <a:pt x="1" y="1544"/>
                    <a:pt x="512" y="1544"/>
                  </a:cubicBezTo>
                  <a:cubicBezTo>
                    <a:pt x="521" y="1544"/>
                    <a:pt x="530" y="1544"/>
                    <a:pt x="539" y="1543"/>
                  </a:cubicBezTo>
                  <a:cubicBezTo>
                    <a:pt x="1245" y="1477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58"/>
            <p:cNvSpPr/>
            <p:nvPr/>
          </p:nvSpPr>
          <p:spPr>
            <a:xfrm>
              <a:off x="5941550" y="1687675"/>
              <a:ext cx="62600" cy="163450"/>
            </a:xfrm>
            <a:custGeom>
              <a:avLst/>
              <a:gdLst/>
              <a:ahLst/>
              <a:cxnLst/>
              <a:rect l="l" t="t" r="r" b="b"/>
              <a:pathLst>
                <a:path w="2504" h="6538" extrusionOk="0">
                  <a:moveTo>
                    <a:pt x="216" y="1"/>
                  </a:moveTo>
                  <a:lnTo>
                    <a:pt x="1253" y="3208"/>
                  </a:lnTo>
                  <a:lnTo>
                    <a:pt x="0" y="6504"/>
                  </a:lnTo>
                  <a:lnTo>
                    <a:pt x="2288" y="6538"/>
                  </a:lnTo>
                  <a:lnTo>
                    <a:pt x="2288" y="6538"/>
                  </a:lnTo>
                  <a:lnTo>
                    <a:pt x="1392" y="3209"/>
                  </a:lnTo>
                  <a:lnTo>
                    <a:pt x="2504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58"/>
            <p:cNvSpPr/>
            <p:nvPr/>
          </p:nvSpPr>
          <p:spPr>
            <a:xfrm>
              <a:off x="5908625" y="1734200"/>
              <a:ext cx="137100" cy="64425"/>
            </a:xfrm>
            <a:custGeom>
              <a:avLst/>
              <a:gdLst/>
              <a:ahLst/>
              <a:cxnLst/>
              <a:rect l="l" t="t" r="r" b="b"/>
              <a:pathLst>
                <a:path w="5484" h="2577" extrusionOk="0">
                  <a:moveTo>
                    <a:pt x="83" y="1"/>
                  </a:moveTo>
                  <a:lnTo>
                    <a:pt x="0" y="2496"/>
                  </a:lnTo>
                  <a:lnTo>
                    <a:pt x="2629" y="1459"/>
                  </a:lnTo>
                  <a:lnTo>
                    <a:pt x="5401" y="2576"/>
                  </a:lnTo>
                  <a:lnTo>
                    <a:pt x="5484" y="80"/>
                  </a:lnTo>
                  <a:lnTo>
                    <a:pt x="2634" y="1309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58"/>
            <p:cNvSpPr/>
            <p:nvPr/>
          </p:nvSpPr>
          <p:spPr>
            <a:xfrm>
              <a:off x="6021725" y="1261300"/>
              <a:ext cx="247125" cy="282575"/>
            </a:xfrm>
            <a:custGeom>
              <a:avLst/>
              <a:gdLst/>
              <a:ahLst/>
              <a:cxnLst/>
              <a:rect l="l" t="t" r="r" b="b"/>
              <a:pathLst>
                <a:path w="9885" h="11303" extrusionOk="0">
                  <a:moveTo>
                    <a:pt x="600" y="1"/>
                  </a:moveTo>
                  <a:cubicBezTo>
                    <a:pt x="0" y="4567"/>
                    <a:pt x="3109" y="11303"/>
                    <a:pt x="8980" y="11303"/>
                  </a:cubicBezTo>
                  <a:cubicBezTo>
                    <a:pt x="9132" y="11303"/>
                    <a:pt x="9287" y="11298"/>
                    <a:pt x="9442" y="11289"/>
                  </a:cubicBezTo>
                  <a:cubicBezTo>
                    <a:pt x="9442" y="11289"/>
                    <a:pt x="9885" y="7454"/>
                    <a:pt x="7954" y="4066"/>
                  </a:cubicBezTo>
                  <a:cubicBezTo>
                    <a:pt x="6011" y="657"/>
                    <a:pt x="601" y="1"/>
                    <a:pt x="600" y="1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58"/>
            <p:cNvSpPr/>
            <p:nvPr/>
          </p:nvSpPr>
          <p:spPr>
            <a:xfrm>
              <a:off x="5731325" y="1273175"/>
              <a:ext cx="366350" cy="425925"/>
            </a:xfrm>
            <a:custGeom>
              <a:avLst/>
              <a:gdLst/>
              <a:ahLst/>
              <a:cxnLst/>
              <a:rect l="l" t="t" r="r" b="b"/>
              <a:pathLst>
                <a:path w="14654" h="17037" extrusionOk="0">
                  <a:moveTo>
                    <a:pt x="14472" y="1"/>
                  </a:moveTo>
                  <a:cubicBezTo>
                    <a:pt x="5918" y="1653"/>
                    <a:pt x="80" y="16315"/>
                    <a:pt x="80" y="16315"/>
                  </a:cubicBezTo>
                  <a:lnTo>
                    <a:pt x="1" y="16679"/>
                  </a:lnTo>
                  <a:lnTo>
                    <a:pt x="360" y="17037"/>
                  </a:lnTo>
                  <a:cubicBezTo>
                    <a:pt x="360" y="17037"/>
                    <a:pt x="7421" y="1485"/>
                    <a:pt x="14653" y="656"/>
                  </a:cubicBezTo>
                  <a:lnTo>
                    <a:pt x="14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58"/>
            <p:cNvSpPr/>
            <p:nvPr/>
          </p:nvSpPr>
          <p:spPr>
            <a:xfrm>
              <a:off x="6039425" y="1257350"/>
              <a:ext cx="252500" cy="245475"/>
            </a:xfrm>
            <a:custGeom>
              <a:avLst/>
              <a:gdLst/>
              <a:ahLst/>
              <a:cxnLst/>
              <a:rect l="l" t="t" r="r" b="b"/>
              <a:pathLst>
                <a:path w="10100" h="9819" extrusionOk="0">
                  <a:moveTo>
                    <a:pt x="683" y="0"/>
                  </a:moveTo>
                  <a:cubicBezTo>
                    <a:pt x="291" y="0"/>
                    <a:pt x="57" y="18"/>
                    <a:pt x="57" y="18"/>
                  </a:cubicBezTo>
                  <a:cubicBezTo>
                    <a:pt x="0" y="4312"/>
                    <a:pt x="3381" y="9819"/>
                    <a:pt x="8752" y="9819"/>
                  </a:cubicBezTo>
                  <a:cubicBezTo>
                    <a:pt x="9186" y="9819"/>
                    <a:pt x="9632" y="9783"/>
                    <a:pt x="10091" y="9707"/>
                  </a:cubicBezTo>
                  <a:lnTo>
                    <a:pt x="10089" y="9707"/>
                  </a:lnTo>
                  <a:cubicBezTo>
                    <a:pt x="10089" y="9707"/>
                    <a:pt x="10099" y="5861"/>
                    <a:pt x="7754" y="2733"/>
                  </a:cubicBezTo>
                  <a:cubicBezTo>
                    <a:pt x="5899" y="259"/>
                    <a:pt x="2164" y="0"/>
                    <a:pt x="6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58"/>
            <p:cNvSpPr/>
            <p:nvPr/>
          </p:nvSpPr>
          <p:spPr>
            <a:xfrm>
              <a:off x="6039425" y="1257350"/>
              <a:ext cx="252275" cy="245475"/>
            </a:xfrm>
            <a:custGeom>
              <a:avLst/>
              <a:gdLst/>
              <a:ahLst/>
              <a:cxnLst/>
              <a:rect l="l" t="t" r="r" b="b"/>
              <a:pathLst>
                <a:path w="10091" h="9819" extrusionOk="0">
                  <a:moveTo>
                    <a:pt x="678" y="0"/>
                  </a:moveTo>
                  <a:cubicBezTo>
                    <a:pt x="289" y="0"/>
                    <a:pt x="57" y="18"/>
                    <a:pt x="57" y="18"/>
                  </a:cubicBezTo>
                  <a:cubicBezTo>
                    <a:pt x="0" y="4312"/>
                    <a:pt x="3381" y="9819"/>
                    <a:pt x="8752" y="9819"/>
                  </a:cubicBezTo>
                  <a:cubicBezTo>
                    <a:pt x="9186" y="9819"/>
                    <a:pt x="9632" y="9783"/>
                    <a:pt x="10091" y="9707"/>
                  </a:cubicBezTo>
                  <a:cubicBezTo>
                    <a:pt x="10091" y="9707"/>
                    <a:pt x="10091" y="9574"/>
                    <a:pt x="10076" y="9339"/>
                  </a:cubicBezTo>
                  <a:cubicBezTo>
                    <a:pt x="9905" y="9362"/>
                    <a:pt x="9729" y="9373"/>
                    <a:pt x="9549" y="9373"/>
                  </a:cubicBezTo>
                  <a:cubicBezTo>
                    <a:pt x="8437" y="9373"/>
                    <a:pt x="7168" y="8943"/>
                    <a:pt x="6030" y="8090"/>
                  </a:cubicBezTo>
                  <a:cubicBezTo>
                    <a:pt x="3854" y="6461"/>
                    <a:pt x="3130" y="4180"/>
                    <a:pt x="4237" y="2663"/>
                  </a:cubicBezTo>
                  <a:cubicBezTo>
                    <a:pt x="4731" y="1985"/>
                    <a:pt x="5511" y="1577"/>
                    <a:pt x="6413" y="1476"/>
                  </a:cubicBezTo>
                  <a:cubicBezTo>
                    <a:pt x="4461" y="163"/>
                    <a:pt x="1854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58"/>
            <p:cNvSpPr/>
            <p:nvPr/>
          </p:nvSpPr>
          <p:spPr>
            <a:xfrm>
              <a:off x="6061125" y="1127275"/>
              <a:ext cx="31925" cy="49950"/>
            </a:xfrm>
            <a:custGeom>
              <a:avLst/>
              <a:gdLst/>
              <a:ahLst/>
              <a:cxnLst/>
              <a:rect l="l" t="t" r="r" b="b"/>
              <a:pathLst>
                <a:path w="1277" h="1998" extrusionOk="0">
                  <a:moveTo>
                    <a:pt x="905" y="0"/>
                  </a:moveTo>
                  <a:cubicBezTo>
                    <a:pt x="904" y="0"/>
                    <a:pt x="1" y="936"/>
                    <a:pt x="218" y="1295"/>
                  </a:cubicBezTo>
                  <a:cubicBezTo>
                    <a:pt x="435" y="1653"/>
                    <a:pt x="1277" y="1997"/>
                    <a:pt x="1277" y="1997"/>
                  </a:cubicBezTo>
                  <a:cubicBezTo>
                    <a:pt x="1277" y="1997"/>
                    <a:pt x="785" y="1171"/>
                    <a:pt x="905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58"/>
            <p:cNvSpPr/>
            <p:nvPr/>
          </p:nvSpPr>
          <p:spPr>
            <a:xfrm>
              <a:off x="5795600" y="1056875"/>
              <a:ext cx="136050" cy="190850"/>
            </a:xfrm>
            <a:custGeom>
              <a:avLst/>
              <a:gdLst/>
              <a:ahLst/>
              <a:cxnLst/>
              <a:rect l="l" t="t" r="r" b="b"/>
              <a:pathLst>
                <a:path w="5442" h="7634" extrusionOk="0">
                  <a:moveTo>
                    <a:pt x="2290" y="1"/>
                  </a:moveTo>
                  <a:lnTo>
                    <a:pt x="2290" y="1"/>
                  </a:lnTo>
                  <a:cubicBezTo>
                    <a:pt x="2315" y="4458"/>
                    <a:pt x="0" y="7082"/>
                    <a:pt x="0" y="7082"/>
                  </a:cubicBezTo>
                  <a:lnTo>
                    <a:pt x="460" y="7634"/>
                  </a:lnTo>
                  <a:lnTo>
                    <a:pt x="3004" y="7397"/>
                  </a:lnTo>
                  <a:cubicBezTo>
                    <a:pt x="3004" y="7397"/>
                    <a:pt x="5441" y="5068"/>
                    <a:pt x="5261" y="600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58"/>
            <p:cNvSpPr/>
            <p:nvPr/>
          </p:nvSpPr>
          <p:spPr>
            <a:xfrm>
              <a:off x="5803750" y="1056000"/>
              <a:ext cx="136050" cy="190850"/>
            </a:xfrm>
            <a:custGeom>
              <a:avLst/>
              <a:gdLst/>
              <a:ahLst/>
              <a:cxnLst/>
              <a:rect l="l" t="t" r="r" b="b"/>
              <a:pathLst>
                <a:path w="5442" h="7634" extrusionOk="0">
                  <a:moveTo>
                    <a:pt x="2291" y="0"/>
                  </a:moveTo>
                  <a:cubicBezTo>
                    <a:pt x="2316" y="4459"/>
                    <a:pt x="1" y="7082"/>
                    <a:pt x="1" y="7082"/>
                  </a:cubicBezTo>
                  <a:lnTo>
                    <a:pt x="461" y="7633"/>
                  </a:lnTo>
                  <a:lnTo>
                    <a:pt x="3005" y="7397"/>
                  </a:lnTo>
                  <a:cubicBezTo>
                    <a:pt x="3005" y="7397"/>
                    <a:pt x="5442" y="5068"/>
                    <a:pt x="5262" y="600"/>
                  </a:cubicBezTo>
                  <a:lnTo>
                    <a:pt x="22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58"/>
            <p:cNvSpPr/>
            <p:nvPr/>
          </p:nvSpPr>
          <p:spPr>
            <a:xfrm>
              <a:off x="5825350" y="1053050"/>
              <a:ext cx="47425" cy="49900"/>
            </a:xfrm>
            <a:custGeom>
              <a:avLst/>
              <a:gdLst/>
              <a:ahLst/>
              <a:cxnLst/>
              <a:rect l="l" t="t" r="r" b="b"/>
              <a:pathLst>
                <a:path w="1897" h="1996" extrusionOk="0">
                  <a:moveTo>
                    <a:pt x="622" y="0"/>
                  </a:moveTo>
                  <a:lnTo>
                    <a:pt x="622" y="0"/>
                  </a:lnTo>
                  <a:cubicBezTo>
                    <a:pt x="812" y="1267"/>
                    <a:pt x="0" y="1785"/>
                    <a:pt x="0" y="1785"/>
                  </a:cubicBezTo>
                  <a:cubicBezTo>
                    <a:pt x="0" y="1785"/>
                    <a:pt x="359" y="1995"/>
                    <a:pt x="767" y="1995"/>
                  </a:cubicBezTo>
                  <a:cubicBezTo>
                    <a:pt x="1089" y="1995"/>
                    <a:pt x="1442" y="1864"/>
                    <a:pt x="1673" y="1394"/>
                  </a:cubicBezTo>
                  <a:cubicBezTo>
                    <a:pt x="1897" y="937"/>
                    <a:pt x="623" y="0"/>
                    <a:pt x="622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58"/>
            <p:cNvSpPr/>
            <p:nvPr/>
          </p:nvSpPr>
          <p:spPr>
            <a:xfrm>
              <a:off x="5807950" y="1035750"/>
              <a:ext cx="51950" cy="49275"/>
            </a:xfrm>
            <a:custGeom>
              <a:avLst/>
              <a:gdLst/>
              <a:ahLst/>
              <a:cxnLst/>
              <a:rect l="l" t="t" r="r" b="b"/>
              <a:pathLst>
                <a:path w="2078" h="1971" extrusionOk="0">
                  <a:moveTo>
                    <a:pt x="1313" y="1"/>
                  </a:moveTo>
                  <a:cubicBezTo>
                    <a:pt x="954" y="1233"/>
                    <a:pt x="0" y="1362"/>
                    <a:pt x="0" y="1362"/>
                  </a:cubicBezTo>
                  <a:cubicBezTo>
                    <a:pt x="0" y="1362"/>
                    <a:pt x="423" y="1970"/>
                    <a:pt x="1019" y="1970"/>
                  </a:cubicBezTo>
                  <a:cubicBezTo>
                    <a:pt x="1223" y="1970"/>
                    <a:pt x="1447" y="1899"/>
                    <a:pt x="1682" y="1709"/>
                  </a:cubicBezTo>
                  <a:cubicBezTo>
                    <a:pt x="2078" y="1387"/>
                    <a:pt x="1313" y="1"/>
                    <a:pt x="1313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58"/>
            <p:cNvSpPr/>
            <p:nvPr/>
          </p:nvSpPr>
          <p:spPr>
            <a:xfrm>
              <a:off x="5828025" y="1042825"/>
              <a:ext cx="182700" cy="210375"/>
            </a:xfrm>
            <a:custGeom>
              <a:avLst/>
              <a:gdLst/>
              <a:ahLst/>
              <a:cxnLst/>
              <a:rect l="l" t="t" r="r" b="b"/>
              <a:pathLst>
                <a:path w="7308" h="8415" extrusionOk="0">
                  <a:moveTo>
                    <a:pt x="1412" y="0"/>
                  </a:moveTo>
                  <a:cubicBezTo>
                    <a:pt x="1163" y="0"/>
                    <a:pt x="1009" y="46"/>
                    <a:pt x="994" y="153"/>
                  </a:cubicBezTo>
                  <a:cubicBezTo>
                    <a:pt x="901" y="824"/>
                    <a:pt x="0" y="5918"/>
                    <a:pt x="1309" y="8414"/>
                  </a:cubicBezTo>
                  <a:cubicBezTo>
                    <a:pt x="1359" y="8414"/>
                    <a:pt x="1411" y="8415"/>
                    <a:pt x="1465" y="8415"/>
                  </a:cubicBezTo>
                  <a:cubicBezTo>
                    <a:pt x="2514" y="8415"/>
                    <a:pt x="4292" y="8381"/>
                    <a:pt x="5004" y="7907"/>
                  </a:cubicBezTo>
                  <a:cubicBezTo>
                    <a:pt x="7308" y="6372"/>
                    <a:pt x="7022" y="3691"/>
                    <a:pt x="6650" y="1251"/>
                  </a:cubicBezTo>
                  <a:cubicBezTo>
                    <a:pt x="6650" y="1251"/>
                    <a:pt x="2721" y="0"/>
                    <a:pt x="141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58"/>
            <p:cNvSpPr/>
            <p:nvPr/>
          </p:nvSpPr>
          <p:spPr>
            <a:xfrm>
              <a:off x="5825975" y="1103425"/>
              <a:ext cx="27575" cy="21800"/>
            </a:xfrm>
            <a:custGeom>
              <a:avLst/>
              <a:gdLst/>
              <a:ahLst/>
              <a:cxnLst/>
              <a:rect l="l" t="t" r="r" b="b"/>
              <a:pathLst>
                <a:path w="1103" h="872" extrusionOk="0">
                  <a:moveTo>
                    <a:pt x="58" y="0"/>
                  </a:moveTo>
                  <a:lnTo>
                    <a:pt x="0" y="750"/>
                  </a:lnTo>
                  <a:lnTo>
                    <a:pt x="1061" y="871"/>
                  </a:lnTo>
                  <a:lnTo>
                    <a:pt x="1103" y="23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58"/>
            <p:cNvSpPr/>
            <p:nvPr/>
          </p:nvSpPr>
          <p:spPr>
            <a:xfrm>
              <a:off x="5817925" y="1102875"/>
              <a:ext cx="42850" cy="80025"/>
            </a:xfrm>
            <a:custGeom>
              <a:avLst/>
              <a:gdLst/>
              <a:ahLst/>
              <a:cxnLst/>
              <a:rect l="l" t="t" r="r" b="b"/>
              <a:pathLst>
                <a:path w="1714" h="3201" extrusionOk="0">
                  <a:moveTo>
                    <a:pt x="1480" y="1"/>
                  </a:moveTo>
                  <a:cubicBezTo>
                    <a:pt x="1480" y="1"/>
                    <a:pt x="209" y="2536"/>
                    <a:pt x="105" y="2850"/>
                  </a:cubicBezTo>
                  <a:cubicBezTo>
                    <a:pt x="1" y="3164"/>
                    <a:pt x="1714" y="3201"/>
                    <a:pt x="1714" y="3201"/>
                  </a:cubicBezTo>
                  <a:lnTo>
                    <a:pt x="1480" y="1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58"/>
            <p:cNvSpPr/>
            <p:nvPr/>
          </p:nvSpPr>
          <p:spPr>
            <a:xfrm>
              <a:off x="5826625" y="1100550"/>
              <a:ext cx="42850" cy="80025"/>
            </a:xfrm>
            <a:custGeom>
              <a:avLst/>
              <a:gdLst/>
              <a:ahLst/>
              <a:cxnLst/>
              <a:rect l="l" t="t" r="r" b="b"/>
              <a:pathLst>
                <a:path w="1714" h="3201" extrusionOk="0">
                  <a:moveTo>
                    <a:pt x="1480" y="1"/>
                  </a:moveTo>
                  <a:cubicBezTo>
                    <a:pt x="1480" y="1"/>
                    <a:pt x="210" y="2536"/>
                    <a:pt x="105" y="2850"/>
                  </a:cubicBezTo>
                  <a:cubicBezTo>
                    <a:pt x="1" y="3164"/>
                    <a:pt x="1714" y="3201"/>
                    <a:pt x="1714" y="3201"/>
                  </a:cubicBezTo>
                  <a:lnTo>
                    <a:pt x="1480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58"/>
            <p:cNvSpPr/>
            <p:nvPr/>
          </p:nvSpPr>
          <p:spPr>
            <a:xfrm>
              <a:off x="5877850" y="1106675"/>
              <a:ext cx="20550" cy="29725"/>
            </a:xfrm>
            <a:custGeom>
              <a:avLst/>
              <a:gdLst/>
              <a:ahLst/>
              <a:cxnLst/>
              <a:rect l="l" t="t" r="r" b="b"/>
              <a:pathLst>
                <a:path w="822" h="1189" extrusionOk="0">
                  <a:moveTo>
                    <a:pt x="374" y="1"/>
                  </a:moveTo>
                  <a:cubicBezTo>
                    <a:pt x="365" y="1"/>
                    <a:pt x="356" y="1"/>
                    <a:pt x="347" y="2"/>
                  </a:cubicBezTo>
                  <a:cubicBezTo>
                    <a:pt x="140" y="25"/>
                    <a:pt x="1" y="307"/>
                    <a:pt x="36" y="635"/>
                  </a:cubicBezTo>
                  <a:cubicBezTo>
                    <a:pt x="69" y="948"/>
                    <a:pt x="252" y="1189"/>
                    <a:pt x="448" y="1189"/>
                  </a:cubicBezTo>
                  <a:cubicBezTo>
                    <a:pt x="457" y="1189"/>
                    <a:pt x="466" y="1188"/>
                    <a:pt x="474" y="1187"/>
                  </a:cubicBezTo>
                  <a:cubicBezTo>
                    <a:pt x="682" y="1166"/>
                    <a:pt x="821" y="882"/>
                    <a:pt x="786" y="555"/>
                  </a:cubicBezTo>
                  <a:cubicBezTo>
                    <a:pt x="752" y="241"/>
                    <a:pt x="570" y="1"/>
                    <a:pt x="374" y="1"/>
                  </a:cubicBezTo>
                  <a:close/>
                </a:path>
              </a:pathLst>
            </a:custGeom>
            <a:solidFill>
              <a:srgbClr val="3D2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58"/>
            <p:cNvSpPr/>
            <p:nvPr/>
          </p:nvSpPr>
          <p:spPr>
            <a:xfrm>
              <a:off x="5859025" y="1092825"/>
              <a:ext cx="66050" cy="29900"/>
            </a:xfrm>
            <a:custGeom>
              <a:avLst/>
              <a:gdLst/>
              <a:ahLst/>
              <a:cxnLst/>
              <a:rect l="l" t="t" r="r" b="b"/>
              <a:pathLst>
                <a:path w="2642" h="1196" extrusionOk="0">
                  <a:moveTo>
                    <a:pt x="2620" y="0"/>
                  </a:moveTo>
                  <a:lnTo>
                    <a:pt x="2" y="580"/>
                  </a:lnTo>
                  <a:lnTo>
                    <a:pt x="1" y="1196"/>
                  </a:lnTo>
                  <a:lnTo>
                    <a:pt x="1" y="1196"/>
                  </a:lnTo>
                  <a:lnTo>
                    <a:pt x="2641" y="939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58"/>
            <p:cNvSpPr/>
            <p:nvPr/>
          </p:nvSpPr>
          <p:spPr>
            <a:xfrm>
              <a:off x="5823875" y="1182650"/>
              <a:ext cx="99375" cy="41800"/>
            </a:xfrm>
            <a:custGeom>
              <a:avLst/>
              <a:gdLst/>
              <a:ahLst/>
              <a:cxnLst/>
              <a:rect l="l" t="t" r="r" b="b"/>
              <a:pathLst>
                <a:path w="3975" h="1672" extrusionOk="0">
                  <a:moveTo>
                    <a:pt x="1656" y="1"/>
                  </a:moveTo>
                  <a:cubicBezTo>
                    <a:pt x="1592" y="1"/>
                    <a:pt x="1532" y="4"/>
                    <a:pt x="1476" y="10"/>
                  </a:cubicBezTo>
                  <a:cubicBezTo>
                    <a:pt x="795" y="83"/>
                    <a:pt x="22" y="842"/>
                    <a:pt x="0" y="1671"/>
                  </a:cubicBezTo>
                  <a:cubicBezTo>
                    <a:pt x="674" y="1246"/>
                    <a:pt x="1317" y="1062"/>
                    <a:pt x="2005" y="1062"/>
                  </a:cubicBezTo>
                  <a:cubicBezTo>
                    <a:pt x="2610" y="1062"/>
                    <a:pt x="3250" y="1205"/>
                    <a:pt x="3975" y="1450"/>
                  </a:cubicBezTo>
                  <a:cubicBezTo>
                    <a:pt x="3595" y="389"/>
                    <a:pt x="2380" y="1"/>
                    <a:pt x="1656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58"/>
            <p:cNvSpPr/>
            <p:nvPr/>
          </p:nvSpPr>
          <p:spPr>
            <a:xfrm>
              <a:off x="5859725" y="1215275"/>
              <a:ext cx="28750" cy="8825"/>
            </a:xfrm>
            <a:custGeom>
              <a:avLst/>
              <a:gdLst/>
              <a:ahLst/>
              <a:cxnLst/>
              <a:rect l="l" t="t" r="r" b="b"/>
              <a:pathLst>
                <a:path w="1150" h="353" extrusionOk="0">
                  <a:moveTo>
                    <a:pt x="592" y="1"/>
                  </a:moveTo>
                  <a:cubicBezTo>
                    <a:pt x="561" y="1"/>
                    <a:pt x="530" y="2"/>
                    <a:pt x="499" y="6"/>
                  </a:cubicBezTo>
                  <a:cubicBezTo>
                    <a:pt x="186" y="40"/>
                    <a:pt x="0" y="238"/>
                    <a:pt x="9" y="321"/>
                  </a:cubicBezTo>
                  <a:cubicBezTo>
                    <a:pt x="12" y="344"/>
                    <a:pt x="27" y="352"/>
                    <a:pt x="54" y="352"/>
                  </a:cubicBezTo>
                  <a:cubicBezTo>
                    <a:pt x="127" y="352"/>
                    <a:pt x="286" y="291"/>
                    <a:pt x="513" y="267"/>
                  </a:cubicBezTo>
                  <a:cubicBezTo>
                    <a:pt x="825" y="233"/>
                    <a:pt x="1149" y="282"/>
                    <a:pt x="1140" y="199"/>
                  </a:cubicBezTo>
                  <a:cubicBezTo>
                    <a:pt x="1132" y="124"/>
                    <a:pt x="872" y="1"/>
                    <a:pt x="592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58"/>
            <p:cNvSpPr/>
            <p:nvPr/>
          </p:nvSpPr>
          <p:spPr>
            <a:xfrm>
              <a:off x="5937025" y="1058500"/>
              <a:ext cx="51775" cy="49850"/>
            </a:xfrm>
            <a:custGeom>
              <a:avLst/>
              <a:gdLst/>
              <a:ahLst/>
              <a:cxnLst/>
              <a:rect l="l" t="t" r="r" b="b"/>
              <a:pathLst>
                <a:path w="2071" h="1994" extrusionOk="0">
                  <a:moveTo>
                    <a:pt x="1170" y="1"/>
                  </a:moveTo>
                  <a:cubicBezTo>
                    <a:pt x="937" y="1262"/>
                    <a:pt x="0" y="1487"/>
                    <a:pt x="0" y="1487"/>
                  </a:cubicBezTo>
                  <a:cubicBezTo>
                    <a:pt x="0" y="1487"/>
                    <a:pt x="435" y="1993"/>
                    <a:pt x="987" y="1993"/>
                  </a:cubicBezTo>
                  <a:cubicBezTo>
                    <a:pt x="1215" y="1993"/>
                    <a:pt x="1463" y="1907"/>
                    <a:pt x="1708" y="1663"/>
                  </a:cubicBezTo>
                  <a:cubicBezTo>
                    <a:pt x="2070" y="1303"/>
                    <a:pt x="1170" y="1"/>
                    <a:pt x="1170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58"/>
            <p:cNvSpPr/>
            <p:nvPr/>
          </p:nvSpPr>
          <p:spPr>
            <a:xfrm>
              <a:off x="5963350" y="1109125"/>
              <a:ext cx="46100" cy="49700"/>
            </a:xfrm>
            <a:custGeom>
              <a:avLst/>
              <a:gdLst/>
              <a:ahLst/>
              <a:cxnLst/>
              <a:rect l="l" t="t" r="r" b="b"/>
              <a:pathLst>
                <a:path w="1844" h="1988" extrusionOk="0">
                  <a:moveTo>
                    <a:pt x="516" y="1"/>
                  </a:moveTo>
                  <a:cubicBezTo>
                    <a:pt x="780" y="1256"/>
                    <a:pt x="1" y="1821"/>
                    <a:pt x="1" y="1821"/>
                  </a:cubicBezTo>
                  <a:cubicBezTo>
                    <a:pt x="1" y="1821"/>
                    <a:pt x="328" y="1988"/>
                    <a:pt x="706" y="1988"/>
                  </a:cubicBezTo>
                  <a:cubicBezTo>
                    <a:pt x="1047" y="1988"/>
                    <a:pt x="1429" y="1851"/>
                    <a:pt x="1647" y="1332"/>
                  </a:cubicBezTo>
                  <a:cubicBezTo>
                    <a:pt x="1843" y="86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58"/>
            <p:cNvSpPr/>
            <p:nvPr/>
          </p:nvSpPr>
          <p:spPr>
            <a:xfrm>
              <a:off x="5949675" y="1080725"/>
              <a:ext cx="51975" cy="49225"/>
            </a:xfrm>
            <a:custGeom>
              <a:avLst/>
              <a:gdLst/>
              <a:ahLst/>
              <a:cxnLst/>
              <a:rect l="l" t="t" r="r" b="b"/>
              <a:pathLst>
                <a:path w="2079" h="1969" extrusionOk="0">
                  <a:moveTo>
                    <a:pt x="1315" y="1"/>
                  </a:moveTo>
                  <a:cubicBezTo>
                    <a:pt x="955" y="1231"/>
                    <a:pt x="1" y="1361"/>
                    <a:pt x="1" y="1361"/>
                  </a:cubicBezTo>
                  <a:cubicBezTo>
                    <a:pt x="1" y="1361"/>
                    <a:pt x="424" y="1969"/>
                    <a:pt x="1021" y="1969"/>
                  </a:cubicBezTo>
                  <a:cubicBezTo>
                    <a:pt x="1225" y="1969"/>
                    <a:pt x="1449" y="1898"/>
                    <a:pt x="1684" y="1707"/>
                  </a:cubicBezTo>
                  <a:cubicBezTo>
                    <a:pt x="2078" y="1387"/>
                    <a:pt x="1315" y="1"/>
                    <a:pt x="1315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58"/>
            <p:cNvSpPr/>
            <p:nvPr/>
          </p:nvSpPr>
          <p:spPr>
            <a:xfrm>
              <a:off x="5910375" y="1069075"/>
              <a:ext cx="154150" cy="193100"/>
            </a:xfrm>
            <a:custGeom>
              <a:avLst/>
              <a:gdLst/>
              <a:ahLst/>
              <a:cxnLst/>
              <a:rect l="l" t="t" r="r" b="b"/>
              <a:pathLst>
                <a:path w="6166" h="7724" extrusionOk="0">
                  <a:moveTo>
                    <a:pt x="3258" y="517"/>
                  </a:moveTo>
                  <a:lnTo>
                    <a:pt x="5710" y="974"/>
                  </a:lnTo>
                  <a:cubicBezTo>
                    <a:pt x="5516" y="4626"/>
                    <a:pt x="3466" y="6715"/>
                    <a:pt x="3125" y="7038"/>
                  </a:cubicBezTo>
                  <a:lnTo>
                    <a:pt x="799" y="7266"/>
                  </a:lnTo>
                  <a:lnTo>
                    <a:pt x="581" y="6994"/>
                  </a:lnTo>
                  <a:cubicBezTo>
                    <a:pt x="1093" y="6418"/>
                    <a:pt x="2933" y="4118"/>
                    <a:pt x="3258" y="517"/>
                  </a:cubicBezTo>
                  <a:close/>
                  <a:moveTo>
                    <a:pt x="2855" y="0"/>
                  </a:moveTo>
                  <a:lnTo>
                    <a:pt x="2838" y="237"/>
                  </a:lnTo>
                  <a:cubicBezTo>
                    <a:pt x="2549" y="4320"/>
                    <a:pt x="156" y="6799"/>
                    <a:pt x="132" y="6824"/>
                  </a:cubicBezTo>
                  <a:lnTo>
                    <a:pt x="0" y="6958"/>
                  </a:lnTo>
                  <a:lnTo>
                    <a:pt x="611" y="7724"/>
                  </a:lnTo>
                  <a:lnTo>
                    <a:pt x="3322" y="7457"/>
                  </a:lnTo>
                  <a:lnTo>
                    <a:pt x="3373" y="7412"/>
                  </a:lnTo>
                  <a:cubicBezTo>
                    <a:pt x="3481" y="7319"/>
                    <a:pt x="6010" y="5078"/>
                    <a:pt x="6159" y="812"/>
                  </a:cubicBezTo>
                  <a:lnTo>
                    <a:pt x="6165" y="620"/>
                  </a:lnTo>
                  <a:lnTo>
                    <a:pt x="2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58"/>
            <p:cNvSpPr/>
            <p:nvPr/>
          </p:nvSpPr>
          <p:spPr>
            <a:xfrm>
              <a:off x="5925500" y="1074700"/>
              <a:ext cx="141200" cy="180925"/>
            </a:xfrm>
            <a:custGeom>
              <a:avLst/>
              <a:gdLst/>
              <a:ahLst/>
              <a:cxnLst/>
              <a:rect l="l" t="t" r="r" b="b"/>
              <a:pathLst>
                <a:path w="5648" h="7237" extrusionOk="0">
                  <a:moveTo>
                    <a:pt x="2766" y="0"/>
                  </a:moveTo>
                  <a:cubicBezTo>
                    <a:pt x="2469" y="4216"/>
                    <a:pt x="0" y="6720"/>
                    <a:pt x="0" y="6720"/>
                  </a:cubicBezTo>
                  <a:lnTo>
                    <a:pt x="414" y="7236"/>
                  </a:lnTo>
                  <a:lnTo>
                    <a:pt x="2934" y="6989"/>
                  </a:lnTo>
                  <a:cubicBezTo>
                    <a:pt x="2934" y="6989"/>
                    <a:pt x="5500" y="4763"/>
                    <a:pt x="5647" y="538"/>
                  </a:cubicBezTo>
                  <a:lnTo>
                    <a:pt x="2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58"/>
            <p:cNvSpPr/>
            <p:nvPr/>
          </p:nvSpPr>
          <p:spPr>
            <a:xfrm>
              <a:off x="5918200" y="1068225"/>
              <a:ext cx="154150" cy="193100"/>
            </a:xfrm>
            <a:custGeom>
              <a:avLst/>
              <a:gdLst/>
              <a:ahLst/>
              <a:cxnLst/>
              <a:rect l="l" t="t" r="r" b="b"/>
              <a:pathLst>
                <a:path w="6166" h="7724" extrusionOk="0">
                  <a:moveTo>
                    <a:pt x="3259" y="517"/>
                  </a:moveTo>
                  <a:lnTo>
                    <a:pt x="5710" y="976"/>
                  </a:lnTo>
                  <a:cubicBezTo>
                    <a:pt x="5516" y="4626"/>
                    <a:pt x="3466" y="6715"/>
                    <a:pt x="3125" y="7038"/>
                  </a:cubicBezTo>
                  <a:lnTo>
                    <a:pt x="799" y="7266"/>
                  </a:lnTo>
                  <a:lnTo>
                    <a:pt x="581" y="6994"/>
                  </a:lnTo>
                  <a:cubicBezTo>
                    <a:pt x="1093" y="6418"/>
                    <a:pt x="2934" y="4119"/>
                    <a:pt x="3259" y="517"/>
                  </a:cubicBezTo>
                  <a:close/>
                  <a:moveTo>
                    <a:pt x="2856" y="0"/>
                  </a:moveTo>
                  <a:lnTo>
                    <a:pt x="2838" y="237"/>
                  </a:lnTo>
                  <a:cubicBezTo>
                    <a:pt x="2551" y="4320"/>
                    <a:pt x="156" y="6800"/>
                    <a:pt x="132" y="6824"/>
                  </a:cubicBezTo>
                  <a:lnTo>
                    <a:pt x="0" y="6958"/>
                  </a:lnTo>
                  <a:lnTo>
                    <a:pt x="613" y="7724"/>
                  </a:lnTo>
                  <a:lnTo>
                    <a:pt x="3322" y="7457"/>
                  </a:lnTo>
                  <a:lnTo>
                    <a:pt x="3374" y="7413"/>
                  </a:lnTo>
                  <a:cubicBezTo>
                    <a:pt x="3481" y="7319"/>
                    <a:pt x="6011" y="5079"/>
                    <a:pt x="6159" y="812"/>
                  </a:cubicBezTo>
                  <a:lnTo>
                    <a:pt x="6165" y="620"/>
                  </a:lnTo>
                  <a:lnTo>
                    <a:pt x="2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58"/>
            <p:cNvSpPr/>
            <p:nvPr/>
          </p:nvSpPr>
          <p:spPr>
            <a:xfrm>
              <a:off x="5822325" y="916325"/>
              <a:ext cx="338975" cy="233575"/>
            </a:xfrm>
            <a:custGeom>
              <a:avLst/>
              <a:gdLst/>
              <a:ahLst/>
              <a:cxnLst/>
              <a:rect l="l" t="t" r="r" b="b"/>
              <a:pathLst>
                <a:path w="13559" h="9343" extrusionOk="0">
                  <a:moveTo>
                    <a:pt x="5455" y="0"/>
                  </a:moveTo>
                  <a:cubicBezTo>
                    <a:pt x="421" y="0"/>
                    <a:pt x="1" y="5903"/>
                    <a:pt x="1" y="5903"/>
                  </a:cubicBezTo>
                  <a:cubicBezTo>
                    <a:pt x="64" y="5899"/>
                    <a:pt x="131" y="5897"/>
                    <a:pt x="202" y="5897"/>
                  </a:cubicBezTo>
                  <a:cubicBezTo>
                    <a:pt x="1955" y="5897"/>
                    <a:pt x="6225" y="6982"/>
                    <a:pt x="10615" y="9343"/>
                  </a:cubicBezTo>
                  <a:cubicBezTo>
                    <a:pt x="10615" y="9343"/>
                    <a:pt x="13559" y="1705"/>
                    <a:pt x="7281" y="228"/>
                  </a:cubicBezTo>
                  <a:cubicBezTo>
                    <a:pt x="6613" y="71"/>
                    <a:pt x="6007" y="0"/>
                    <a:pt x="5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58"/>
            <p:cNvSpPr/>
            <p:nvPr/>
          </p:nvSpPr>
          <p:spPr>
            <a:xfrm>
              <a:off x="5822325" y="927725"/>
              <a:ext cx="332600" cy="222175"/>
            </a:xfrm>
            <a:custGeom>
              <a:avLst/>
              <a:gdLst/>
              <a:ahLst/>
              <a:cxnLst/>
              <a:rect l="l" t="t" r="r" b="b"/>
              <a:pathLst>
                <a:path w="13304" h="8887" extrusionOk="0">
                  <a:moveTo>
                    <a:pt x="8037" y="1"/>
                  </a:moveTo>
                  <a:cubicBezTo>
                    <a:pt x="8175" y="1665"/>
                    <a:pt x="6589" y="3423"/>
                    <a:pt x="4250" y="4079"/>
                  </a:cubicBezTo>
                  <a:cubicBezTo>
                    <a:pt x="3645" y="4249"/>
                    <a:pt x="3044" y="4329"/>
                    <a:pt x="2473" y="4329"/>
                  </a:cubicBezTo>
                  <a:cubicBezTo>
                    <a:pt x="1669" y="4329"/>
                    <a:pt x="924" y="4170"/>
                    <a:pt x="309" y="3877"/>
                  </a:cubicBezTo>
                  <a:cubicBezTo>
                    <a:pt x="50" y="4771"/>
                    <a:pt x="1" y="5447"/>
                    <a:pt x="1" y="5447"/>
                  </a:cubicBezTo>
                  <a:cubicBezTo>
                    <a:pt x="64" y="5443"/>
                    <a:pt x="131" y="5441"/>
                    <a:pt x="202" y="5441"/>
                  </a:cubicBezTo>
                  <a:cubicBezTo>
                    <a:pt x="1955" y="5441"/>
                    <a:pt x="6225" y="6526"/>
                    <a:pt x="10615" y="8887"/>
                  </a:cubicBezTo>
                  <a:cubicBezTo>
                    <a:pt x="10615" y="8887"/>
                    <a:pt x="13303" y="1899"/>
                    <a:pt x="8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58"/>
            <p:cNvSpPr/>
            <p:nvPr/>
          </p:nvSpPr>
          <p:spPr>
            <a:xfrm>
              <a:off x="5848900" y="921625"/>
              <a:ext cx="147950" cy="77050"/>
            </a:xfrm>
            <a:custGeom>
              <a:avLst/>
              <a:gdLst/>
              <a:ahLst/>
              <a:cxnLst/>
              <a:rect l="l" t="t" r="r" b="b"/>
              <a:pathLst>
                <a:path w="5918" h="3082" extrusionOk="0">
                  <a:moveTo>
                    <a:pt x="4326" y="1"/>
                  </a:moveTo>
                  <a:cubicBezTo>
                    <a:pt x="1857" y="1"/>
                    <a:pt x="620" y="1456"/>
                    <a:pt x="1" y="2879"/>
                  </a:cubicBezTo>
                  <a:cubicBezTo>
                    <a:pt x="442" y="3010"/>
                    <a:pt x="936" y="3082"/>
                    <a:pt x="1458" y="3082"/>
                  </a:cubicBezTo>
                  <a:cubicBezTo>
                    <a:pt x="1761" y="3082"/>
                    <a:pt x="2074" y="3058"/>
                    <a:pt x="2392" y="3007"/>
                  </a:cubicBezTo>
                  <a:cubicBezTo>
                    <a:pt x="4375" y="2692"/>
                    <a:pt x="5857" y="1472"/>
                    <a:pt x="5917" y="186"/>
                  </a:cubicBezTo>
                  <a:cubicBezTo>
                    <a:pt x="5837" y="167"/>
                    <a:pt x="5759" y="147"/>
                    <a:pt x="5675" y="130"/>
                  </a:cubicBezTo>
                  <a:cubicBezTo>
                    <a:pt x="5189" y="42"/>
                    <a:pt x="4740" y="1"/>
                    <a:pt x="4326" y="1"/>
                  </a:cubicBezTo>
                  <a:close/>
                </a:path>
              </a:pathLst>
            </a:custGeom>
            <a:solidFill>
              <a:srgbClr val="FFFFFF">
                <a:alpha val="5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58"/>
            <p:cNvSpPr/>
            <p:nvPr/>
          </p:nvSpPr>
          <p:spPr>
            <a:xfrm>
              <a:off x="5818900" y="1049300"/>
              <a:ext cx="276800" cy="104550"/>
            </a:xfrm>
            <a:custGeom>
              <a:avLst/>
              <a:gdLst/>
              <a:ahLst/>
              <a:cxnLst/>
              <a:rect l="l" t="t" r="r" b="b"/>
              <a:pathLst>
                <a:path w="11072" h="4182" extrusionOk="0">
                  <a:moveTo>
                    <a:pt x="111" y="1"/>
                  </a:moveTo>
                  <a:cubicBezTo>
                    <a:pt x="105" y="1"/>
                    <a:pt x="99" y="1"/>
                    <a:pt x="92" y="1"/>
                  </a:cubicBezTo>
                  <a:cubicBezTo>
                    <a:pt x="20" y="408"/>
                    <a:pt x="1" y="664"/>
                    <a:pt x="1" y="664"/>
                  </a:cubicBezTo>
                  <a:cubicBezTo>
                    <a:pt x="65" y="661"/>
                    <a:pt x="134" y="659"/>
                    <a:pt x="208" y="659"/>
                  </a:cubicBezTo>
                  <a:cubicBezTo>
                    <a:pt x="2000" y="659"/>
                    <a:pt x="6366" y="1767"/>
                    <a:pt x="10854" y="4181"/>
                  </a:cubicBezTo>
                  <a:cubicBezTo>
                    <a:pt x="10854" y="4181"/>
                    <a:pt x="10951" y="3930"/>
                    <a:pt x="11071" y="3514"/>
                  </a:cubicBezTo>
                  <a:cubicBezTo>
                    <a:pt x="6410" y="1110"/>
                    <a:pt x="1980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58"/>
            <p:cNvSpPr/>
            <p:nvPr/>
          </p:nvSpPr>
          <p:spPr>
            <a:xfrm>
              <a:off x="5847350" y="920650"/>
              <a:ext cx="172800" cy="135950"/>
            </a:xfrm>
            <a:custGeom>
              <a:avLst/>
              <a:gdLst/>
              <a:ahLst/>
              <a:cxnLst/>
              <a:rect l="l" t="t" r="r" b="b"/>
              <a:pathLst>
                <a:path w="6912" h="5438" extrusionOk="0">
                  <a:moveTo>
                    <a:pt x="5127" y="0"/>
                  </a:moveTo>
                  <a:cubicBezTo>
                    <a:pt x="430" y="0"/>
                    <a:pt x="0" y="5374"/>
                    <a:pt x="0" y="5374"/>
                  </a:cubicBezTo>
                  <a:cubicBezTo>
                    <a:pt x="169" y="5379"/>
                    <a:pt x="373" y="5403"/>
                    <a:pt x="600" y="5437"/>
                  </a:cubicBezTo>
                  <a:cubicBezTo>
                    <a:pt x="780" y="4401"/>
                    <a:pt x="1775" y="164"/>
                    <a:pt x="5990" y="164"/>
                  </a:cubicBezTo>
                  <a:cubicBezTo>
                    <a:pt x="6282" y="164"/>
                    <a:pt x="6589" y="184"/>
                    <a:pt x="6912" y="227"/>
                  </a:cubicBezTo>
                  <a:cubicBezTo>
                    <a:pt x="6257" y="70"/>
                    <a:pt x="5664" y="0"/>
                    <a:pt x="5127" y="0"/>
                  </a:cubicBezTo>
                  <a:close/>
                </a:path>
              </a:pathLst>
            </a:custGeom>
            <a:solidFill>
              <a:srgbClr val="FFFFFF">
                <a:alpha val="5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58"/>
            <p:cNvSpPr/>
            <p:nvPr/>
          </p:nvSpPr>
          <p:spPr>
            <a:xfrm>
              <a:off x="6000875" y="1138475"/>
              <a:ext cx="31625" cy="37400"/>
            </a:xfrm>
            <a:custGeom>
              <a:avLst/>
              <a:gdLst/>
              <a:ahLst/>
              <a:cxnLst/>
              <a:rect l="l" t="t" r="r" b="b"/>
              <a:pathLst>
                <a:path w="1265" h="1496" extrusionOk="0">
                  <a:moveTo>
                    <a:pt x="700" y="0"/>
                  </a:moveTo>
                  <a:cubicBezTo>
                    <a:pt x="681" y="0"/>
                    <a:pt x="662" y="1"/>
                    <a:pt x="643" y="3"/>
                  </a:cubicBezTo>
                  <a:cubicBezTo>
                    <a:pt x="296" y="40"/>
                    <a:pt x="12" y="404"/>
                    <a:pt x="5" y="815"/>
                  </a:cubicBezTo>
                  <a:cubicBezTo>
                    <a:pt x="1" y="1204"/>
                    <a:pt x="246" y="1496"/>
                    <a:pt x="566" y="1496"/>
                  </a:cubicBezTo>
                  <a:cubicBezTo>
                    <a:pt x="585" y="1496"/>
                    <a:pt x="604" y="1495"/>
                    <a:pt x="624" y="1493"/>
                  </a:cubicBezTo>
                  <a:cubicBezTo>
                    <a:pt x="969" y="1456"/>
                    <a:pt x="1255" y="1092"/>
                    <a:pt x="1260" y="681"/>
                  </a:cubicBezTo>
                  <a:cubicBezTo>
                    <a:pt x="1264" y="292"/>
                    <a:pt x="1018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58"/>
            <p:cNvSpPr/>
            <p:nvPr/>
          </p:nvSpPr>
          <p:spPr>
            <a:xfrm>
              <a:off x="5986800" y="1188500"/>
              <a:ext cx="16225" cy="19200"/>
            </a:xfrm>
            <a:custGeom>
              <a:avLst/>
              <a:gdLst/>
              <a:ahLst/>
              <a:cxnLst/>
              <a:rect l="l" t="t" r="r" b="b"/>
              <a:pathLst>
                <a:path w="649" h="768" extrusionOk="0">
                  <a:moveTo>
                    <a:pt x="358" y="0"/>
                  </a:moveTo>
                  <a:cubicBezTo>
                    <a:pt x="349" y="0"/>
                    <a:pt x="339" y="1"/>
                    <a:pt x="329" y="2"/>
                  </a:cubicBezTo>
                  <a:cubicBezTo>
                    <a:pt x="151" y="21"/>
                    <a:pt x="5" y="208"/>
                    <a:pt x="3" y="419"/>
                  </a:cubicBezTo>
                  <a:cubicBezTo>
                    <a:pt x="0" y="618"/>
                    <a:pt x="126" y="768"/>
                    <a:pt x="289" y="768"/>
                  </a:cubicBezTo>
                  <a:cubicBezTo>
                    <a:pt x="299" y="768"/>
                    <a:pt x="309" y="767"/>
                    <a:pt x="319" y="766"/>
                  </a:cubicBezTo>
                  <a:cubicBezTo>
                    <a:pt x="497" y="747"/>
                    <a:pt x="644" y="561"/>
                    <a:pt x="646" y="350"/>
                  </a:cubicBezTo>
                  <a:cubicBezTo>
                    <a:pt x="649" y="151"/>
                    <a:pt x="522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58"/>
            <p:cNvSpPr/>
            <p:nvPr/>
          </p:nvSpPr>
          <p:spPr>
            <a:xfrm>
              <a:off x="5952050" y="1078125"/>
              <a:ext cx="143650" cy="75725"/>
            </a:xfrm>
            <a:custGeom>
              <a:avLst/>
              <a:gdLst/>
              <a:ahLst/>
              <a:cxnLst/>
              <a:rect l="l" t="t" r="r" b="b"/>
              <a:pathLst>
                <a:path w="5746" h="3029" extrusionOk="0">
                  <a:moveTo>
                    <a:pt x="153" y="0"/>
                  </a:moveTo>
                  <a:cubicBezTo>
                    <a:pt x="121" y="215"/>
                    <a:pt x="69" y="424"/>
                    <a:pt x="0" y="625"/>
                  </a:cubicBezTo>
                  <a:cubicBezTo>
                    <a:pt x="1691" y="1197"/>
                    <a:pt x="3596" y="1990"/>
                    <a:pt x="5528" y="3028"/>
                  </a:cubicBezTo>
                  <a:cubicBezTo>
                    <a:pt x="5528" y="3028"/>
                    <a:pt x="5625" y="2777"/>
                    <a:pt x="5745" y="2361"/>
                  </a:cubicBezTo>
                  <a:cubicBezTo>
                    <a:pt x="3781" y="1348"/>
                    <a:pt x="1862" y="568"/>
                    <a:pt x="153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58"/>
            <p:cNvSpPr/>
            <p:nvPr/>
          </p:nvSpPr>
          <p:spPr>
            <a:xfrm>
              <a:off x="6060950" y="961200"/>
              <a:ext cx="64125" cy="164700"/>
            </a:xfrm>
            <a:custGeom>
              <a:avLst/>
              <a:gdLst/>
              <a:ahLst/>
              <a:cxnLst/>
              <a:rect l="l" t="t" r="r" b="b"/>
              <a:pathLst>
                <a:path w="2565" h="6588" extrusionOk="0">
                  <a:moveTo>
                    <a:pt x="103" y="0"/>
                  </a:moveTo>
                  <a:cubicBezTo>
                    <a:pt x="450" y="684"/>
                    <a:pt x="688" y="1453"/>
                    <a:pt x="777" y="2283"/>
                  </a:cubicBezTo>
                  <a:cubicBezTo>
                    <a:pt x="931" y="3706"/>
                    <a:pt x="626" y="5054"/>
                    <a:pt x="0" y="6140"/>
                  </a:cubicBezTo>
                  <a:cubicBezTo>
                    <a:pt x="289" y="6284"/>
                    <a:pt x="579" y="6431"/>
                    <a:pt x="870" y="6588"/>
                  </a:cubicBezTo>
                  <a:cubicBezTo>
                    <a:pt x="870" y="6588"/>
                    <a:pt x="2564" y="2177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5" name="Google Shape;5785;p58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5786" name="Google Shape;5786;p58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58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58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58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58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58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58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58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58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58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58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7" name="Google Shape;5797;p58"/>
          <p:cNvGrpSpPr/>
          <p:nvPr/>
        </p:nvGrpSpPr>
        <p:grpSpPr>
          <a:xfrm flipH="1">
            <a:off x="-228447" y="913476"/>
            <a:ext cx="1660591" cy="4230082"/>
            <a:chOff x="5371025" y="238125"/>
            <a:chExt cx="982075" cy="2501675"/>
          </a:xfrm>
        </p:grpSpPr>
        <p:sp>
          <p:nvSpPr>
            <p:cNvPr id="5798" name="Google Shape;5798;p58"/>
            <p:cNvSpPr/>
            <p:nvPr/>
          </p:nvSpPr>
          <p:spPr>
            <a:xfrm>
              <a:off x="6055925" y="1143800"/>
              <a:ext cx="26625" cy="50800"/>
            </a:xfrm>
            <a:custGeom>
              <a:avLst/>
              <a:gdLst/>
              <a:ahLst/>
              <a:cxnLst/>
              <a:rect l="l" t="t" r="r" b="b"/>
              <a:pathLst>
                <a:path w="1065" h="2032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1065" y="0"/>
                    <a:pt x="0" y="749"/>
                    <a:pt x="146" y="1141"/>
                  </a:cubicBezTo>
                  <a:cubicBezTo>
                    <a:pt x="291" y="1535"/>
                    <a:pt x="1052" y="2031"/>
                    <a:pt x="1052" y="2031"/>
                  </a:cubicBezTo>
                  <a:cubicBezTo>
                    <a:pt x="1052" y="2031"/>
                    <a:pt x="726" y="1128"/>
                    <a:pt x="1065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58"/>
            <p:cNvSpPr/>
            <p:nvPr/>
          </p:nvSpPr>
          <p:spPr>
            <a:xfrm>
              <a:off x="6043800" y="1164975"/>
              <a:ext cx="28675" cy="48900"/>
            </a:xfrm>
            <a:custGeom>
              <a:avLst/>
              <a:gdLst/>
              <a:ahLst/>
              <a:cxnLst/>
              <a:rect l="l" t="t" r="r" b="b"/>
              <a:pathLst>
                <a:path w="1147" h="1956" extrusionOk="0">
                  <a:moveTo>
                    <a:pt x="1071" y="0"/>
                  </a:moveTo>
                  <a:cubicBezTo>
                    <a:pt x="1071" y="0"/>
                    <a:pt x="0" y="788"/>
                    <a:pt x="169" y="1157"/>
                  </a:cubicBezTo>
                  <a:cubicBezTo>
                    <a:pt x="336" y="1525"/>
                    <a:pt x="1146" y="1956"/>
                    <a:pt x="1146" y="1956"/>
                  </a:cubicBezTo>
                  <a:cubicBezTo>
                    <a:pt x="1146" y="1956"/>
                    <a:pt x="769" y="1106"/>
                    <a:pt x="1071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58"/>
            <p:cNvSpPr/>
            <p:nvPr/>
          </p:nvSpPr>
          <p:spPr>
            <a:xfrm>
              <a:off x="6029875" y="1178225"/>
              <a:ext cx="28900" cy="48900"/>
            </a:xfrm>
            <a:custGeom>
              <a:avLst/>
              <a:gdLst/>
              <a:ahLst/>
              <a:cxnLst/>
              <a:rect l="l" t="t" r="r" b="b"/>
              <a:pathLst>
                <a:path w="1156" h="1956" extrusionOk="0">
                  <a:moveTo>
                    <a:pt x="1155" y="1"/>
                  </a:moveTo>
                  <a:lnTo>
                    <a:pt x="1155" y="1"/>
                  </a:lnTo>
                  <a:cubicBezTo>
                    <a:pt x="1155" y="1"/>
                    <a:pt x="0" y="658"/>
                    <a:pt x="113" y="1045"/>
                  </a:cubicBezTo>
                  <a:cubicBezTo>
                    <a:pt x="227" y="1431"/>
                    <a:pt x="959" y="1955"/>
                    <a:pt x="959" y="1955"/>
                  </a:cubicBezTo>
                  <a:cubicBezTo>
                    <a:pt x="959" y="1955"/>
                    <a:pt x="707" y="1065"/>
                    <a:pt x="1155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58"/>
            <p:cNvSpPr/>
            <p:nvPr/>
          </p:nvSpPr>
          <p:spPr>
            <a:xfrm>
              <a:off x="5973225" y="1083075"/>
              <a:ext cx="115900" cy="145475"/>
            </a:xfrm>
            <a:custGeom>
              <a:avLst/>
              <a:gdLst/>
              <a:ahLst/>
              <a:cxnLst/>
              <a:rect l="l" t="t" r="r" b="b"/>
              <a:pathLst>
                <a:path w="4636" h="5819" extrusionOk="0">
                  <a:moveTo>
                    <a:pt x="1082" y="1"/>
                  </a:moveTo>
                  <a:lnTo>
                    <a:pt x="0" y="4032"/>
                  </a:lnTo>
                  <a:lnTo>
                    <a:pt x="2354" y="5819"/>
                  </a:lnTo>
                  <a:cubicBezTo>
                    <a:pt x="2354" y="5819"/>
                    <a:pt x="4534" y="2870"/>
                    <a:pt x="4636" y="1385"/>
                  </a:cubicBezTo>
                  <a:lnTo>
                    <a:pt x="4636" y="1383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58"/>
            <p:cNvSpPr/>
            <p:nvPr/>
          </p:nvSpPr>
          <p:spPr>
            <a:xfrm>
              <a:off x="5582200" y="1689225"/>
              <a:ext cx="110950" cy="183450"/>
            </a:xfrm>
            <a:custGeom>
              <a:avLst/>
              <a:gdLst/>
              <a:ahLst/>
              <a:cxnLst/>
              <a:rect l="l" t="t" r="r" b="b"/>
              <a:pathLst>
                <a:path w="4438" h="7338" extrusionOk="0">
                  <a:moveTo>
                    <a:pt x="3498" y="0"/>
                  </a:moveTo>
                  <a:cubicBezTo>
                    <a:pt x="878" y="3058"/>
                    <a:pt x="1" y="5207"/>
                    <a:pt x="1" y="5207"/>
                  </a:cubicBezTo>
                  <a:lnTo>
                    <a:pt x="3598" y="7338"/>
                  </a:lnTo>
                  <a:cubicBezTo>
                    <a:pt x="3598" y="7338"/>
                    <a:pt x="2909" y="3157"/>
                    <a:pt x="4437" y="965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58"/>
            <p:cNvSpPr/>
            <p:nvPr/>
          </p:nvSpPr>
          <p:spPr>
            <a:xfrm>
              <a:off x="5582225" y="1716150"/>
              <a:ext cx="86725" cy="154650"/>
            </a:xfrm>
            <a:custGeom>
              <a:avLst/>
              <a:gdLst/>
              <a:ahLst/>
              <a:cxnLst/>
              <a:rect l="l" t="t" r="r" b="b"/>
              <a:pathLst>
                <a:path w="3469" h="6186" extrusionOk="0">
                  <a:moveTo>
                    <a:pt x="2615" y="0"/>
                  </a:moveTo>
                  <a:lnTo>
                    <a:pt x="2615" y="0"/>
                  </a:lnTo>
                  <a:cubicBezTo>
                    <a:pt x="677" y="2474"/>
                    <a:pt x="1" y="4130"/>
                    <a:pt x="1" y="4130"/>
                  </a:cubicBezTo>
                  <a:lnTo>
                    <a:pt x="3469" y="6185"/>
                  </a:lnTo>
                  <a:cubicBezTo>
                    <a:pt x="2986" y="5451"/>
                    <a:pt x="2621" y="4428"/>
                    <a:pt x="2466" y="3229"/>
                  </a:cubicBezTo>
                  <a:cubicBezTo>
                    <a:pt x="2317" y="2085"/>
                    <a:pt x="2384" y="963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58"/>
            <p:cNvSpPr/>
            <p:nvPr/>
          </p:nvSpPr>
          <p:spPr>
            <a:xfrm>
              <a:off x="5658200" y="1677925"/>
              <a:ext cx="343425" cy="311325"/>
            </a:xfrm>
            <a:custGeom>
              <a:avLst/>
              <a:gdLst/>
              <a:ahLst/>
              <a:cxnLst/>
              <a:rect l="l" t="t" r="r" b="b"/>
              <a:pathLst>
                <a:path w="13737" h="12453" extrusionOk="0">
                  <a:moveTo>
                    <a:pt x="339" y="1"/>
                  </a:moveTo>
                  <a:lnTo>
                    <a:pt x="1" y="432"/>
                  </a:lnTo>
                  <a:lnTo>
                    <a:pt x="13076" y="12453"/>
                  </a:lnTo>
                  <a:lnTo>
                    <a:pt x="13736" y="11068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58"/>
            <p:cNvSpPr/>
            <p:nvPr/>
          </p:nvSpPr>
          <p:spPr>
            <a:xfrm>
              <a:off x="5594775" y="1308925"/>
              <a:ext cx="295750" cy="361475"/>
            </a:xfrm>
            <a:custGeom>
              <a:avLst/>
              <a:gdLst/>
              <a:ahLst/>
              <a:cxnLst/>
              <a:rect l="l" t="t" r="r" b="b"/>
              <a:pathLst>
                <a:path w="11830" h="14459" extrusionOk="0">
                  <a:moveTo>
                    <a:pt x="9533" y="1"/>
                  </a:moveTo>
                  <a:cubicBezTo>
                    <a:pt x="9433" y="1"/>
                    <a:pt x="9323" y="22"/>
                    <a:pt x="9202" y="65"/>
                  </a:cubicBezTo>
                  <a:cubicBezTo>
                    <a:pt x="5666" y="1346"/>
                    <a:pt x="5096" y="5199"/>
                    <a:pt x="2901" y="9564"/>
                  </a:cubicBezTo>
                  <a:cubicBezTo>
                    <a:pt x="2901" y="9564"/>
                    <a:pt x="0" y="11790"/>
                    <a:pt x="1891" y="13366"/>
                  </a:cubicBezTo>
                  <a:cubicBezTo>
                    <a:pt x="2842" y="14158"/>
                    <a:pt x="3638" y="14459"/>
                    <a:pt x="4324" y="14459"/>
                  </a:cubicBezTo>
                  <a:cubicBezTo>
                    <a:pt x="5722" y="14459"/>
                    <a:pt x="6662" y="13210"/>
                    <a:pt x="7529" y="12346"/>
                  </a:cubicBezTo>
                  <a:cubicBezTo>
                    <a:pt x="8767" y="11112"/>
                    <a:pt x="11829" y="1"/>
                    <a:pt x="9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58"/>
            <p:cNvSpPr/>
            <p:nvPr/>
          </p:nvSpPr>
          <p:spPr>
            <a:xfrm>
              <a:off x="5614975" y="1308925"/>
              <a:ext cx="275550" cy="361475"/>
            </a:xfrm>
            <a:custGeom>
              <a:avLst/>
              <a:gdLst/>
              <a:ahLst/>
              <a:cxnLst/>
              <a:rect l="l" t="t" r="r" b="b"/>
              <a:pathLst>
                <a:path w="11022" h="14459" extrusionOk="0">
                  <a:moveTo>
                    <a:pt x="8725" y="1"/>
                  </a:moveTo>
                  <a:cubicBezTo>
                    <a:pt x="8625" y="1"/>
                    <a:pt x="8515" y="22"/>
                    <a:pt x="8394" y="65"/>
                  </a:cubicBezTo>
                  <a:cubicBezTo>
                    <a:pt x="7656" y="333"/>
                    <a:pt x="7053" y="718"/>
                    <a:pt x="6533" y="1190"/>
                  </a:cubicBezTo>
                  <a:cubicBezTo>
                    <a:pt x="6686" y="2142"/>
                    <a:pt x="5053" y="5911"/>
                    <a:pt x="4289" y="7861"/>
                  </a:cubicBezTo>
                  <a:cubicBezTo>
                    <a:pt x="3495" y="9881"/>
                    <a:pt x="2367" y="11368"/>
                    <a:pt x="1666" y="11368"/>
                  </a:cubicBezTo>
                  <a:cubicBezTo>
                    <a:pt x="1612" y="11368"/>
                    <a:pt x="1560" y="11359"/>
                    <a:pt x="1511" y="11341"/>
                  </a:cubicBezTo>
                  <a:cubicBezTo>
                    <a:pt x="1284" y="11255"/>
                    <a:pt x="1151" y="10974"/>
                    <a:pt x="1104" y="10560"/>
                  </a:cubicBezTo>
                  <a:cubicBezTo>
                    <a:pt x="488" y="11350"/>
                    <a:pt x="1" y="12463"/>
                    <a:pt x="1083" y="13366"/>
                  </a:cubicBezTo>
                  <a:cubicBezTo>
                    <a:pt x="2034" y="14158"/>
                    <a:pt x="2830" y="14459"/>
                    <a:pt x="3516" y="14459"/>
                  </a:cubicBezTo>
                  <a:cubicBezTo>
                    <a:pt x="4914" y="14459"/>
                    <a:pt x="5854" y="13210"/>
                    <a:pt x="6721" y="12346"/>
                  </a:cubicBezTo>
                  <a:cubicBezTo>
                    <a:pt x="7959" y="11112"/>
                    <a:pt x="11021" y="1"/>
                    <a:pt x="8725" y="1"/>
                  </a:cubicBezTo>
                  <a:close/>
                </a:path>
              </a:pathLst>
            </a:custGeom>
            <a:solidFill>
              <a:srgbClr val="898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58"/>
            <p:cNvSpPr/>
            <p:nvPr/>
          </p:nvSpPr>
          <p:spPr>
            <a:xfrm>
              <a:off x="5551575" y="1540075"/>
              <a:ext cx="199500" cy="136625"/>
            </a:xfrm>
            <a:custGeom>
              <a:avLst/>
              <a:gdLst/>
              <a:ahLst/>
              <a:cxnLst/>
              <a:rect l="l" t="t" r="r" b="b"/>
              <a:pathLst>
                <a:path w="7980" h="5465" extrusionOk="0">
                  <a:moveTo>
                    <a:pt x="4803" y="1"/>
                  </a:moveTo>
                  <a:cubicBezTo>
                    <a:pt x="4657" y="1"/>
                    <a:pt x="4513" y="11"/>
                    <a:pt x="4372" y="32"/>
                  </a:cubicBezTo>
                  <a:cubicBezTo>
                    <a:pt x="4132" y="69"/>
                    <a:pt x="3865" y="78"/>
                    <a:pt x="3584" y="78"/>
                  </a:cubicBezTo>
                  <a:cubicBezTo>
                    <a:pt x="3277" y="78"/>
                    <a:pt x="2954" y="67"/>
                    <a:pt x="2634" y="67"/>
                  </a:cubicBezTo>
                  <a:cubicBezTo>
                    <a:pt x="1286" y="67"/>
                    <a:pt x="1" y="268"/>
                    <a:pt x="243" y="2370"/>
                  </a:cubicBezTo>
                  <a:cubicBezTo>
                    <a:pt x="509" y="4684"/>
                    <a:pt x="2294" y="5349"/>
                    <a:pt x="3907" y="5444"/>
                  </a:cubicBezTo>
                  <a:cubicBezTo>
                    <a:pt x="4135" y="5458"/>
                    <a:pt x="4350" y="5465"/>
                    <a:pt x="4553" y="5465"/>
                  </a:cubicBezTo>
                  <a:cubicBezTo>
                    <a:pt x="7721" y="5465"/>
                    <a:pt x="7816" y="3869"/>
                    <a:pt x="7900" y="2462"/>
                  </a:cubicBezTo>
                  <a:cubicBezTo>
                    <a:pt x="7980" y="1096"/>
                    <a:pt x="6308" y="1"/>
                    <a:pt x="4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58"/>
            <p:cNvSpPr/>
            <p:nvPr/>
          </p:nvSpPr>
          <p:spPr>
            <a:xfrm>
              <a:off x="5556425" y="1524625"/>
              <a:ext cx="194075" cy="152075"/>
            </a:xfrm>
            <a:custGeom>
              <a:avLst/>
              <a:gdLst/>
              <a:ahLst/>
              <a:cxnLst/>
              <a:rect l="l" t="t" r="r" b="b"/>
              <a:pathLst>
                <a:path w="7763" h="6083" extrusionOk="0">
                  <a:moveTo>
                    <a:pt x="6259" y="1"/>
                  </a:moveTo>
                  <a:cubicBezTo>
                    <a:pt x="5963" y="942"/>
                    <a:pt x="4887" y="2503"/>
                    <a:pt x="2497" y="2503"/>
                  </a:cubicBezTo>
                  <a:cubicBezTo>
                    <a:pt x="2386" y="2503"/>
                    <a:pt x="2273" y="2500"/>
                    <a:pt x="2157" y="2493"/>
                  </a:cubicBezTo>
                  <a:cubicBezTo>
                    <a:pt x="1449" y="2451"/>
                    <a:pt x="707" y="2299"/>
                    <a:pt x="76" y="1947"/>
                  </a:cubicBezTo>
                  <a:cubicBezTo>
                    <a:pt x="15" y="2229"/>
                    <a:pt x="1" y="2570"/>
                    <a:pt x="49" y="2988"/>
                  </a:cubicBezTo>
                  <a:cubicBezTo>
                    <a:pt x="315" y="5302"/>
                    <a:pt x="2100" y="5967"/>
                    <a:pt x="3713" y="6062"/>
                  </a:cubicBezTo>
                  <a:cubicBezTo>
                    <a:pt x="3941" y="6076"/>
                    <a:pt x="4156" y="6083"/>
                    <a:pt x="4359" y="6083"/>
                  </a:cubicBezTo>
                  <a:cubicBezTo>
                    <a:pt x="7527" y="6083"/>
                    <a:pt x="7622" y="4487"/>
                    <a:pt x="7706" y="3080"/>
                  </a:cubicBezTo>
                  <a:cubicBezTo>
                    <a:pt x="7762" y="2123"/>
                    <a:pt x="7262" y="409"/>
                    <a:pt x="6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58"/>
            <p:cNvSpPr/>
            <p:nvPr/>
          </p:nvSpPr>
          <p:spPr>
            <a:xfrm>
              <a:off x="5762500" y="1764500"/>
              <a:ext cx="306350" cy="953250"/>
            </a:xfrm>
            <a:custGeom>
              <a:avLst/>
              <a:gdLst/>
              <a:ahLst/>
              <a:cxnLst/>
              <a:rect l="l" t="t" r="r" b="b"/>
              <a:pathLst>
                <a:path w="12254" h="38130" extrusionOk="0">
                  <a:moveTo>
                    <a:pt x="1" y="1"/>
                  </a:moveTo>
                  <a:lnTo>
                    <a:pt x="1" y="1"/>
                  </a:lnTo>
                  <a:cubicBezTo>
                    <a:pt x="297" y="8850"/>
                    <a:pt x="7832" y="38129"/>
                    <a:pt x="7832" y="38129"/>
                  </a:cubicBezTo>
                  <a:lnTo>
                    <a:pt x="9288" y="38129"/>
                  </a:lnTo>
                  <a:lnTo>
                    <a:pt x="12254" y="16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58"/>
            <p:cNvSpPr/>
            <p:nvPr/>
          </p:nvSpPr>
          <p:spPr>
            <a:xfrm>
              <a:off x="5795475" y="1874075"/>
              <a:ext cx="193625" cy="843675"/>
            </a:xfrm>
            <a:custGeom>
              <a:avLst/>
              <a:gdLst/>
              <a:ahLst/>
              <a:cxnLst/>
              <a:rect l="l" t="t" r="r" b="b"/>
              <a:pathLst>
                <a:path w="7745" h="33747" extrusionOk="0">
                  <a:moveTo>
                    <a:pt x="0" y="0"/>
                  </a:moveTo>
                  <a:lnTo>
                    <a:pt x="3446" y="3144"/>
                  </a:lnTo>
                  <a:lnTo>
                    <a:pt x="6913" y="33746"/>
                  </a:lnTo>
                  <a:lnTo>
                    <a:pt x="7201" y="33746"/>
                  </a:lnTo>
                  <a:lnTo>
                    <a:pt x="4688" y="3254"/>
                  </a:lnTo>
                  <a:lnTo>
                    <a:pt x="7745" y="2042"/>
                  </a:lnTo>
                  <a:lnTo>
                    <a:pt x="4041" y="2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58"/>
            <p:cNvSpPr/>
            <p:nvPr/>
          </p:nvSpPr>
          <p:spPr>
            <a:xfrm>
              <a:off x="5762500" y="1764500"/>
              <a:ext cx="332025" cy="953250"/>
            </a:xfrm>
            <a:custGeom>
              <a:avLst/>
              <a:gdLst/>
              <a:ahLst/>
              <a:cxnLst/>
              <a:rect l="l" t="t" r="r" b="b"/>
              <a:pathLst>
                <a:path w="13281" h="3813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942"/>
                    <a:pt x="24" y="1137"/>
                    <a:pt x="203" y="2482"/>
                  </a:cubicBezTo>
                  <a:lnTo>
                    <a:pt x="9998" y="4660"/>
                  </a:lnTo>
                  <a:lnTo>
                    <a:pt x="9998" y="4660"/>
                  </a:lnTo>
                  <a:lnTo>
                    <a:pt x="8942" y="38046"/>
                  </a:lnTo>
                  <a:lnTo>
                    <a:pt x="9288" y="38129"/>
                  </a:lnTo>
                  <a:lnTo>
                    <a:pt x="13281" y="11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58"/>
            <p:cNvSpPr/>
            <p:nvPr/>
          </p:nvSpPr>
          <p:spPr>
            <a:xfrm>
              <a:off x="5970525" y="2699350"/>
              <a:ext cx="111000" cy="40450"/>
            </a:xfrm>
            <a:custGeom>
              <a:avLst/>
              <a:gdLst/>
              <a:ahLst/>
              <a:cxnLst/>
              <a:rect l="l" t="t" r="r" b="b"/>
              <a:pathLst>
                <a:path w="4440" h="1618" extrusionOk="0">
                  <a:moveTo>
                    <a:pt x="873" y="0"/>
                  </a:moveTo>
                  <a:cubicBezTo>
                    <a:pt x="817" y="0"/>
                    <a:pt x="768" y="6"/>
                    <a:pt x="727" y="19"/>
                  </a:cubicBezTo>
                  <a:cubicBezTo>
                    <a:pt x="0" y="239"/>
                    <a:pt x="104" y="1618"/>
                    <a:pt x="104" y="1618"/>
                  </a:cubicBezTo>
                  <a:lnTo>
                    <a:pt x="4439" y="1618"/>
                  </a:lnTo>
                  <a:cubicBezTo>
                    <a:pt x="4439" y="1618"/>
                    <a:pt x="1785" y="0"/>
                    <a:pt x="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58"/>
            <p:cNvSpPr/>
            <p:nvPr/>
          </p:nvSpPr>
          <p:spPr>
            <a:xfrm>
              <a:off x="5857000" y="2699350"/>
              <a:ext cx="123875" cy="40450"/>
            </a:xfrm>
            <a:custGeom>
              <a:avLst/>
              <a:gdLst/>
              <a:ahLst/>
              <a:cxnLst/>
              <a:rect l="l" t="t" r="r" b="b"/>
              <a:pathLst>
                <a:path w="4955" h="1618" extrusionOk="0">
                  <a:moveTo>
                    <a:pt x="3814" y="0"/>
                  </a:moveTo>
                  <a:cubicBezTo>
                    <a:pt x="2771" y="0"/>
                    <a:pt x="0" y="1618"/>
                    <a:pt x="0" y="1618"/>
                  </a:cubicBezTo>
                  <a:lnTo>
                    <a:pt x="4955" y="1618"/>
                  </a:lnTo>
                  <a:cubicBezTo>
                    <a:pt x="4955" y="1618"/>
                    <a:pt x="4850" y="239"/>
                    <a:pt x="3984" y="19"/>
                  </a:cubicBezTo>
                  <a:cubicBezTo>
                    <a:pt x="3935" y="6"/>
                    <a:pt x="3878" y="0"/>
                    <a:pt x="38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58"/>
            <p:cNvSpPr/>
            <p:nvPr/>
          </p:nvSpPr>
          <p:spPr>
            <a:xfrm>
              <a:off x="5661600" y="1276100"/>
              <a:ext cx="298525" cy="362150"/>
            </a:xfrm>
            <a:custGeom>
              <a:avLst/>
              <a:gdLst/>
              <a:ahLst/>
              <a:cxnLst/>
              <a:rect l="l" t="t" r="r" b="b"/>
              <a:pathLst>
                <a:path w="11941" h="14486" extrusionOk="0">
                  <a:moveTo>
                    <a:pt x="8610" y="0"/>
                  </a:moveTo>
                  <a:cubicBezTo>
                    <a:pt x="8257" y="0"/>
                    <a:pt x="7773" y="163"/>
                    <a:pt x="7135" y="524"/>
                  </a:cubicBezTo>
                  <a:cubicBezTo>
                    <a:pt x="2770" y="2991"/>
                    <a:pt x="1" y="8779"/>
                    <a:pt x="1" y="8779"/>
                  </a:cubicBezTo>
                  <a:lnTo>
                    <a:pt x="3671" y="14485"/>
                  </a:lnTo>
                  <a:cubicBezTo>
                    <a:pt x="3671" y="14485"/>
                    <a:pt x="11940" y="0"/>
                    <a:pt x="8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58"/>
            <p:cNvSpPr/>
            <p:nvPr/>
          </p:nvSpPr>
          <p:spPr>
            <a:xfrm>
              <a:off x="5779525" y="1572725"/>
              <a:ext cx="5250" cy="16050"/>
            </a:xfrm>
            <a:custGeom>
              <a:avLst/>
              <a:gdLst/>
              <a:ahLst/>
              <a:cxnLst/>
              <a:rect l="l" t="t" r="r" b="b"/>
              <a:pathLst>
                <a:path w="210" h="642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69" y="42"/>
                    <a:pt x="132" y="88"/>
                    <a:pt x="101" y="142"/>
                  </a:cubicBezTo>
                  <a:cubicBezTo>
                    <a:pt x="15" y="300"/>
                    <a:pt x="1" y="480"/>
                    <a:pt x="42" y="642"/>
                  </a:cubicBezTo>
                  <a:cubicBezTo>
                    <a:pt x="77" y="575"/>
                    <a:pt x="114" y="507"/>
                    <a:pt x="150" y="437"/>
                  </a:cubicBezTo>
                  <a:cubicBezTo>
                    <a:pt x="125" y="294"/>
                    <a:pt x="139" y="139"/>
                    <a:pt x="209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58"/>
            <p:cNvSpPr/>
            <p:nvPr/>
          </p:nvSpPr>
          <p:spPr>
            <a:xfrm>
              <a:off x="5754550" y="1555450"/>
              <a:ext cx="28625" cy="27300"/>
            </a:xfrm>
            <a:custGeom>
              <a:avLst/>
              <a:gdLst/>
              <a:ahLst/>
              <a:cxnLst/>
              <a:rect l="l" t="t" r="r" b="b"/>
              <a:pathLst>
                <a:path w="1145" h="1092" extrusionOk="0">
                  <a:moveTo>
                    <a:pt x="266" y="1"/>
                  </a:moveTo>
                  <a:lnTo>
                    <a:pt x="266" y="1"/>
                  </a:lnTo>
                  <a:cubicBezTo>
                    <a:pt x="258" y="8"/>
                    <a:pt x="253" y="17"/>
                    <a:pt x="247" y="24"/>
                  </a:cubicBezTo>
                  <a:cubicBezTo>
                    <a:pt x="248" y="23"/>
                    <a:pt x="249" y="23"/>
                    <a:pt x="251" y="22"/>
                  </a:cubicBezTo>
                  <a:lnTo>
                    <a:pt x="251" y="22"/>
                  </a:lnTo>
                  <a:cubicBezTo>
                    <a:pt x="248" y="28"/>
                    <a:pt x="246" y="34"/>
                    <a:pt x="243" y="41"/>
                  </a:cubicBezTo>
                  <a:cubicBezTo>
                    <a:pt x="217" y="89"/>
                    <a:pt x="184" y="130"/>
                    <a:pt x="149" y="168"/>
                  </a:cubicBezTo>
                  <a:cubicBezTo>
                    <a:pt x="1" y="466"/>
                    <a:pt x="85" y="836"/>
                    <a:pt x="347" y="1006"/>
                  </a:cubicBezTo>
                  <a:cubicBezTo>
                    <a:pt x="437" y="1064"/>
                    <a:pt x="536" y="1092"/>
                    <a:pt x="633" y="1092"/>
                  </a:cubicBezTo>
                  <a:cubicBezTo>
                    <a:pt x="831" y="1092"/>
                    <a:pt x="1026" y="979"/>
                    <a:pt x="1137" y="777"/>
                  </a:cubicBezTo>
                  <a:cubicBezTo>
                    <a:pt x="1141" y="771"/>
                    <a:pt x="1142" y="765"/>
                    <a:pt x="1144" y="758"/>
                  </a:cubicBezTo>
                  <a:lnTo>
                    <a:pt x="1144" y="758"/>
                  </a:lnTo>
                  <a:cubicBezTo>
                    <a:pt x="1034" y="870"/>
                    <a:pt x="891" y="931"/>
                    <a:pt x="747" y="931"/>
                  </a:cubicBezTo>
                  <a:cubicBezTo>
                    <a:pt x="650" y="931"/>
                    <a:pt x="553" y="904"/>
                    <a:pt x="464" y="846"/>
                  </a:cubicBezTo>
                  <a:cubicBezTo>
                    <a:pt x="199" y="674"/>
                    <a:pt x="114" y="300"/>
                    <a:pt x="266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58"/>
            <p:cNvSpPr/>
            <p:nvPr/>
          </p:nvSpPr>
          <p:spPr>
            <a:xfrm>
              <a:off x="5732000" y="1537050"/>
              <a:ext cx="28825" cy="27275"/>
            </a:xfrm>
            <a:custGeom>
              <a:avLst/>
              <a:gdLst/>
              <a:ahLst/>
              <a:cxnLst/>
              <a:rect l="l" t="t" r="r" b="b"/>
              <a:pathLst>
                <a:path w="1153" h="1091" extrusionOk="0">
                  <a:moveTo>
                    <a:pt x="273" y="0"/>
                  </a:moveTo>
                  <a:lnTo>
                    <a:pt x="273" y="0"/>
                  </a:lnTo>
                  <a:cubicBezTo>
                    <a:pt x="233" y="41"/>
                    <a:pt x="195" y="87"/>
                    <a:pt x="165" y="141"/>
                  </a:cubicBezTo>
                  <a:cubicBezTo>
                    <a:pt x="0" y="444"/>
                    <a:pt x="86" y="830"/>
                    <a:pt x="356" y="1006"/>
                  </a:cubicBezTo>
                  <a:cubicBezTo>
                    <a:pt x="445" y="1063"/>
                    <a:pt x="543" y="1091"/>
                    <a:pt x="640" y="1091"/>
                  </a:cubicBezTo>
                  <a:cubicBezTo>
                    <a:pt x="791" y="1091"/>
                    <a:pt x="939" y="1025"/>
                    <a:pt x="1051" y="905"/>
                  </a:cubicBezTo>
                  <a:cubicBezTo>
                    <a:pt x="1085" y="866"/>
                    <a:pt x="1118" y="826"/>
                    <a:pt x="1145" y="777"/>
                  </a:cubicBezTo>
                  <a:cubicBezTo>
                    <a:pt x="1149" y="770"/>
                    <a:pt x="1150" y="764"/>
                    <a:pt x="1153" y="758"/>
                  </a:cubicBezTo>
                  <a:lnTo>
                    <a:pt x="1153" y="758"/>
                  </a:lnTo>
                  <a:cubicBezTo>
                    <a:pt x="1151" y="759"/>
                    <a:pt x="1150" y="759"/>
                    <a:pt x="1149" y="760"/>
                  </a:cubicBezTo>
                  <a:cubicBezTo>
                    <a:pt x="1039" y="870"/>
                    <a:pt x="898" y="930"/>
                    <a:pt x="755" y="930"/>
                  </a:cubicBezTo>
                  <a:cubicBezTo>
                    <a:pt x="659" y="930"/>
                    <a:pt x="561" y="902"/>
                    <a:pt x="473" y="845"/>
                  </a:cubicBezTo>
                  <a:cubicBezTo>
                    <a:pt x="208" y="674"/>
                    <a:pt x="122" y="299"/>
                    <a:pt x="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58"/>
            <p:cNvSpPr/>
            <p:nvPr/>
          </p:nvSpPr>
          <p:spPr>
            <a:xfrm>
              <a:off x="5699700" y="149707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0" y="0"/>
                  </a:moveTo>
                  <a:cubicBezTo>
                    <a:pt x="185" y="46"/>
                    <a:pt x="152" y="96"/>
                    <a:pt x="130" y="152"/>
                  </a:cubicBezTo>
                  <a:cubicBezTo>
                    <a:pt x="0" y="469"/>
                    <a:pt x="131" y="844"/>
                    <a:pt x="421" y="988"/>
                  </a:cubicBezTo>
                  <a:cubicBezTo>
                    <a:pt x="499" y="1027"/>
                    <a:pt x="580" y="1045"/>
                    <a:pt x="660" y="1045"/>
                  </a:cubicBezTo>
                  <a:cubicBezTo>
                    <a:pt x="878" y="1045"/>
                    <a:pt x="1086" y="908"/>
                    <a:pt x="1180" y="676"/>
                  </a:cubicBezTo>
                  <a:cubicBezTo>
                    <a:pt x="1183" y="670"/>
                    <a:pt x="1184" y="664"/>
                    <a:pt x="1187" y="658"/>
                  </a:cubicBezTo>
                  <a:lnTo>
                    <a:pt x="1187" y="658"/>
                  </a:lnTo>
                  <a:cubicBezTo>
                    <a:pt x="1078" y="795"/>
                    <a:pt x="920" y="874"/>
                    <a:pt x="755" y="874"/>
                  </a:cubicBezTo>
                  <a:cubicBezTo>
                    <a:pt x="676" y="874"/>
                    <a:pt x="595" y="856"/>
                    <a:pt x="518" y="817"/>
                  </a:cubicBezTo>
                  <a:cubicBezTo>
                    <a:pt x="234" y="675"/>
                    <a:pt x="104" y="313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58"/>
            <p:cNvSpPr/>
            <p:nvPr/>
          </p:nvSpPr>
          <p:spPr>
            <a:xfrm>
              <a:off x="5674450" y="1482525"/>
              <a:ext cx="29375" cy="26125"/>
            </a:xfrm>
            <a:custGeom>
              <a:avLst/>
              <a:gdLst/>
              <a:ahLst/>
              <a:cxnLst/>
              <a:rect l="l" t="t" r="r" b="b"/>
              <a:pathLst>
                <a:path w="1175" h="1045" extrusionOk="0">
                  <a:moveTo>
                    <a:pt x="208" y="0"/>
                  </a:moveTo>
                  <a:cubicBezTo>
                    <a:pt x="203" y="7"/>
                    <a:pt x="199" y="17"/>
                    <a:pt x="193" y="24"/>
                  </a:cubicBezTo>
                  <a:cubicBezTo>
                    <a:pt x="194" y="23"/>
                    <a:pt x="196" y="23"/>
                    <a:pt x="197" y="22"/>
                  </a:cubicBezTo>
                  <a:lnTo>
                    <a:pt x="197" y="22"/>
                  </a:lnTo>
                  <a:cubicBezTo>
                    <a:pt x="194" y="28"/>
                    <a:pt x="194" y="34"/>
                    <a:pt x="192" y="42"/>
                  </a:cubicBezTo>
                  <a:cubicBezTo>
                    <a:pt x="170" y="92"/>
                    <a:pt x="143" y="136"/>
                    <a:pt x="113" y="178"/>
                  </a:cubicBezTo>
                  <a:cubicBezTo>
                    <a:pt x="1" y="489"/>
                    <a:pt x="128" y="846"/>
                    <a:pt x="409" y="987"/>
                  </a:cubicBezTo>
                  <a:cubicBezTo>
                    <a:pt x="487" y="1026"/>
                    <a:pt x="569" y="1044"/>
                    <a:pt x="649" y="1044"/>
                  </a:cubicBezTo>
                  <a:cubicBezTo>
                    <a:pt x="867" y="1044"/>
                    <a:pt x="1075" y="908"/>
                    <a:pt x="1168" y="675"/>
                  </a:cubicBezTo>
                  <a:cubicBezTo>
                    <a:pt x="1171" y="669"/>
                    <a:pt x="1172" y="663"/>
                    <a:pt x="1175" y="656"/>
                  </a:cubicBezTo>
                  <a:lnTo>
                    <a:pt x="1175" y="656"/>
                  </a:lnTo>
                  <a:cubicBezTo>
                    <a:pt x="1066" y="794"/>
                    <a:pt x="908" y="872"/>
                    <a:pt x="744" y="872"/>
                  </a:cubicBezTo>
                  <a:cubicBezTo>
                    <a:pt x="665" y="872"/>
                    <a:pt x="584" y="854"/>
                    <a:pt x="507" y="816"/>
                  </a:cubicBezTo>
                  <a:cubicBezTo>
                    <a:pt x="222" y="674"/>
                    <a:pt x="93" y="312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58"/>
            <p:cNvSpPr/>
            <p:nvPr/>
          </p:nvSpPr>
          <p:spPr>
            <a:xfrm>
              <a:off x="5663175" y="1483050"/>
              <a:ext cx="16200" cy="9725"/>
            </a:xfrm>
            <a:custGeom>
              <a:avLst/>
              <a:gdLst/>
              <a:ahLst/>
              <a:cxnLst/>
              <a:rect l="l" t="t" r="r" b="b"/>
              <a:pathLst>
                <a:path w="648" h="389" extrusionOk="0">
                  <a:moveTo>
                    <a:pt x="648" y="1"/>
                  </a:moveTo>
                  <a:lnTo>
                    <a:pt x="648" y="1"/>
                  </a:lnTo>
                  <a:cubicBezTo>
                    <a:pt x="647" y="2"/>
                    <a:pt x="645" y="3"/>
                    <a:pt x="644" y="4"/>
                  </a:cubicBezTo>
                  <a:cubicBezTo>
                    <a:pt x="537" y="138"/>
                    <a:pt x="384" y="210"/>
                    <a:pt x="224" y="210"/>
                  </a:cubicBezTo>
                  <a:cubicBezTo>
                    <a:pt x="181" y="210"/>
                    <a:pt x="137" y="205"/>
                    <a:pt x="94" y="194"/>
                  </a:cubicBezTo>
                  <a:cubicBezTo>
                    <a:pt x="56" y="266"/>
                    <a:pt x="24" y="326"/>
                    <a:pt x="1" y="374"/>
                  </a:cubicBezTo>
                  <a:cubicBezTo>
                    <a:pt x="41" y="384"/>
                    <a:pt x="81" y="388"/>
                    <a:pt x="121" y="388"/>
                  </a:cubicBezTo>
                  <a:cubicBezTo>
                    <a:pt x="292" y="388"/>
                    <a:pt x="455" y="304"/>
                    <a:pt x="562" y="158"/>
                  </a:cubicBezTo>
                  <a:cubicBezTo>
                    <a:pt x="594" y="116"/>
                    <a:pt x="621" y="71"/>
                    <a:pt x="642" y="21"/>
                  </a:cubicBezTo>
                  <a:cubicBezTo>
                    <a:pt x="645" y="15"/>
                    <a:pt x="645" y="7"/>
                    <a:pt x="6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58"/>
            <p:cNvSpPr/>
            <p:nvPr/>
          </p:nvSpPr>
          <p:spPr>
            <a:xfrm>
              <a:off x="5767500" y="144242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85" y="46"/>
                    <a:pt x="153" y="95"/>
                    <a:pt x="130" y="151"/>
                  </a:cubicBezTo>
                  <a:cubicBezTo>
                    <a:pt x="0" y="468"/>
                    <a:pt x="131" y="843"/>
                    <a:pt x="421" y="987"/>
                  </a:cubicBezTo>
                  <a:lnTo>
                    <a:pt x="421" y="988"/>
                  </a:lnTo>
                  <a:cubicBezTo>
                    <a:pt x="499" y="1027"/>
                    <a:pt x="581" y="1046"/>
                    <a:pt x="660" y="1046"/>
                  </a:cubicBezTo>
                  <a:cubicBezTo>
                    <a:pt x="879" y="1046"/>
                    <a:pt x="1086" y="909"/>
                    <a:pt x="1181" y="677"/>
                  </a:cubicBezTo>
                  <a:cubicBezTo>
                    <a:pt x="1183" y="670"/>
                    <a:pt x="1184" y="663"/>
                    <a:pt x="1187" y="657"/>
                  </a:cubicBezTo>
                  <a:lnTo>
                    <a:pt x="1187" y="657"/>
                  </a:lnTo>
                  <a:cubicBezTo>
                    <a:pt x="1077" y="794"/>
                    <a:pt x="919" y="873"/>
                    <a:pt x="755" y="873"/>
                  </a:cubicBezTo>
                  <a:cubicBezTo>
                    <a:pt x="676" y="873"/>
                    <a:pt x="595" y="855"/>
                    <a:pt x="518" y="816"/>
                  </a:cubicBezTo>
                  <a:cubicBezTo>
                    <a:pt x="234" y="674"/>
                    <a:pt x="105" y="312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58"/>
            <p:cNvSpPr/>
            <p:nvPr/>
          </p:nvSpPr>
          <p:spPr>
            <a:xfrm>
              <a:off x="5742275" y="1427850"/>
              <a:ext cx="29375" cy="26150"/>
            </a:xfrm>
            <a:custGeom>
              <a:avLst/>
              <a:gdLst/>
              <a:ahLst/>
              <a:cxnLst/>
              <a:rect l="l" t="t" r="r" b="b"/>
              <a:pathLst>
                <a:path w="1175" h="1046" extrusionOk="0">
                  <a:moveTo>
                    <a:pt x="208" y="0"/>
                  </a:moveTo>
                  <a:cubicBezTo>
                    <a:pt x="203" y="8"/>
                    <a:pt x="199" y="18"/>
                    <a:pt x="192" y="25"/>
                  </a:cubicBezTo>
                  <a:cubicBezTo>
                    <a:pt x="194" y="24"/>
                    <a:pt x="195" y="23"/>
                    <a:pt x="196" y="22"/>
                  </a:cubicBezTo>
                  <a:lnTo>
                    <a:pt x="196" y="22"/>
                  </a:lnTo>
                  <a:cubicBezTo>
                    <a:pt x="194" y="28"/>
                    <a:pt x="192" y="36"/>
                    <a:pt x="190" y="42"/>
                  </a:cubicBezTo>
                  <a:cubicBezTo>
                    <a:pt x="170" y="92"/>
                    <a:pt x="142" y="137"/>
                    <a:pt x="112" y="179"/>
                  </a:cubicBezTo>
                  <a:cubicBezTo>
                    <a:pt x="0" y="489"/>
                    <a:pt x="127" y="847"/>
                    <a:pt x="409" y="988"/>
                  </a:cubicBezTo>
                  <a:cubicBezTo>
                    <a:pt x="486" y="1027"/>
                    <a:pt x="568" y="1045"/>
                    <a:pt x="648" y="1045"/>
                  </a:cubicBezTo>
                  <a:cubicBezTo>
                    <a:pt x="866" y="1045"/>
                    <a:pt x="1073" y="908"/>
                    <a:pt x="1168" y="677"/>
                  </a:cubicBezTo>
                  <a:cubicBezTo>
                    <a:pt x="1170" y="669"/>
                    <a:pt x="1172" y="663"/>
                    <a:pt x="1174" y="656"/>
                  </a:cubicBezTo>
                  <a:lnTo>
                    <a:pt x="1174" y="656"/>
                  </a:lnTo>
                  <a:cubicBezTo>
                    <a:pt x="1065" y="794"/>
                    <a:pt x="906" y="872"/>
                    <a:pt x="742" y="872"/>
                  </a:cubicBezTo>
                  <a:cubicBezTo>
                    <a:pt x="663" y="872"/>
                    <a:pt x="582" y="854"/>
                    <a:pt x="505" y="816"/>
                  </a:cubicBezTo>
                  <a:cubicBezTo>
                    <a:pt x="221" y="674"/>
                    <a:pt x="92" y="312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58"/>
            <p:cNvSpPr/>
            <p:nvPr/>
          </p:nvSpPr>
          <p:spPr>
            <a:xfrm>
              <a:off x="5717525" y="1411975"/>
              <a:ext cx="29675" cy="26150"/>
            </a:xfrm>
            <a:custGeom>
              <a:avLst/>
              <a:gdLst/>
              <a:ahLst/>
              <a:cxnLst/>
              <a:rect l="l" t="t" r="r" b="b"/>
              <a:pathLst>
                <a:path w="1187" h="1046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84" y="46"/>
                    <a:pt x="153" y="95"/>
                    <a:pt x="129" y="153"/>
                  </a:cubicBezTo>
                  <a:cubicBezTo>
                    <a:pt x="1" y="469"/>
                    <a:pt x="132" y="844"/>
                    <a:pt x="422" y="989"/>
                  </a:cubicBezTo>
                  <a:cubicBezTo>
                    <a:pt x="499" y="1027"/>
                    <a:pt x="579" y="1045"/>
                    <a:pt x="658" y="1045"/>
                  </a:cubicBezTo>
                  <a:cubicBezTo>
                    <a:pt x="829" y="1045"/>
                    <a:pt x="993" y="961"/>
                    <a:pt x="1102" y="814"/>
                  </a:cubicBezTo>
                  <a:cubicBezTo>
                    <a:pt x="1132" y="772"/>
                    <a:pt x="1160" y="727"/>
                    <a:pt x="1180" y="677"/>
                  </a:cubicBezTo>
                  <a:cubicBezTo>
                    <a:pt x="1184" y="671"/>
                    <a:pt x="1184" y="664"/>
                    <a:pt x="1186" y="657"/>
                  </a:cubicBezTo>
                  <a:lnTo>
                    <a:pt x="1186" y="657"/>
                  </a:lnTo>
                  <a:cubicBezTo>
                    <a:pt x="1185" y="658"/>
                    <a:pt x="1184" y="659"/>
                    <a:pt x="1182" y="660"/>
                  </a:cubicBezTo>
                  <a:cubicBezTo>
                    <a:pt x="1074" y="796"/>
                    <a:pt x="918" y="873"/>
                    <a:pt x="755" y="873"/>
                  </a:cubicBezTo>
                  <a:cubicBezTo>
                    <a:pt x="676" y="873"/>
                    <a:pt x="596" y="855"/>
                    <a:pt x="519" y="816"/>
                  </a:cubicBezTo>
                  <a:cubicBezTo>
                    <a:pt x="235" y="676"/>
                    <a:pt x="104" y="314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58"/>
            <p:cNvSpPr/>
            <p:nvPr/>
          </p:nvSpPr>
          <p:spPr>
            <a:xfrm>
              <a:off x="5793475" y="1516800"/>
              <a:ext cx="13950" cy="25050"/>
            </a:xfrm>
            <a:custGeom>
              <a:avLst/>
              <a:gdLst/>
              <a:ahLst/>
              <a:cxnLst/>
              <a:rect l="l" t="t" r="r" b="b"/>
              <a:pathLst>
                <a:path w="558" h="1002" extrusionOk="0">
                  <a:moveTo>
                    <a:pt x="272" y="1"/>
                  </a:moveTo>
                  <a:lnTo>
                    <a:pt x="272" y="1"/>
                  </a:lnTo>
                  <a:cubicBezTo>
                    <a:pt x="232" y="42"/>
                    <a:pt x="194" y="87"/>
                    <a:pt x="164" y="141"/>
                  </a:cubicBezTo>
                  <a:cubicBezTo>
                    <a:pt x="1" y="440"/>
                    <a:pt x="100" y="810"/>
                    <a:pt x="384" y="966"/>
                  </a:cubicBezTo>
                  <a:cubicBezTo>
                    <a:pt x="412" y="981"/>
                    <a:pt x="440" y="991"/>
                    <a:pt x="468" y="1001"/>
                  </a:cubicBezTo>
                  <a:cubicBezTo>
                    <a:pt x="499" y="942"/>
                    <a:pt x="527" y="884"/>
                    <a:pt x="558" y="825"/>
                  </a:cubicBezTo>
                  <a:cubicBezTo>
                    <a:pt x="539" y="816"/>
                    <a:pt x="520" y="815"/>
                    <a:pt x="501" y="805"/>
                  </a:cubicBezTo>
                  <a:cubicBezTo>
                    <a:pt x="222" y="653"/>
                    <a:pt x="124" y="296"/>
                    <a:pt x="27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58"/>
            <p:cNvSpPr/>
            <p:nvPr/>
          </p:nvSpPr>
          <p:spPr>
            <a:xfrm>
              <a:off x="5742650" y="1484500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3" y="1"/>
                  </a:moveTo>
                  <a:cubicBezTo>
                    <a:pt x="231" y="42"/>
                    <a:pt x="194" y="87"/>
                    <a:pt x="164" y="143"/>
                  </a:cubicBezTo>
                  <a:cubicBezTo>
                    <a:pt x="0" y="442"/>
                    <a:pt x="100" y="810"/>
                    <a:pt x="384" y="966"/>
                  </a:cubicBezTo>
                  <a:cubicBezTo>
                    <a:pt x="469" y="1013"/>
                    <a:pt x="562" y="1035"/>
                    <a:pt x="655" y="1035"/>
                  </a:cubicBezTo>
                  <a:cubicBezTo>
                    <a:pt x="869" y="1035"/>
                    <a:pt x="1081" y="915"/>
                    <a:pt x="1196" y="706"/>
                  </a:cubicBezTo>
                  <a:cubicBezTo>
                    <a:pt x="1199" y="701"/>
                    <a:pt x="1201" y="693"/>
                    <a:pt x="1203" y="687"/>
                  </a:cubicBezTo>
                  <a:lnTo>
                    <a:pt x="1203" y="687"/>
                  </a:lnTo>
                  <a:cubicBezTo>
                    <a:pt x="1086" y="807"/>
                    <a:pt x="928" y="874"/>
                    <a:pt x="769" y="874"/>
                  </a:cubicBezTo>
                  <a:cubicBezTo>
                    <a:pt x="677" y="874"/>
                    <a:pt x="586" y="852"/>
                    <a:pt x="500" y="805"/>
                  </a:cubicBezTo>
                  <a:cubicBezTo>
                    <a:pt x="221" y="653"/>
                    <a:pt x="123" y="296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58"/>
            <p:cNvSpPr/>
            <p:nvPr/>
          </p:nvSpPr>
          <p:spPr>
            <a:xfrm>
              <a:off x="5718050" y="1469000"/>
              <a:ext cx="29800" cy="25900"/>
            </a:xfrm>
            <a:custGeom>
              <a:avLst/>
              <a:gdLst/>
              <a:ahLst/>
              <a:cxnLst/>
              <a:rect l="l" t="t" r="r" b="b"/>
              <a:pathLst>
                <a:path w="1192" h="1036" extrusionOk="0">
                  <a:moveTo>
                    <a:pt x="262" y="1"/>
                  </a:moveTo>
                  <a:cubicBezTo>
                    <a:pt x="254" y="8"/>
                    <a:pt x="250" y="17"/>
                    <a:pt x="243" y="25"/>
                  </a:cubicBezTo>
                  <a:cubicBezTo>
                    <a:pt x="244" y="23"/>
                    <a:pt x="246" y="22"/>
                    <a:pt x="246" y="22"/>
                  </a:cubicBezTo>
                  <a:lnTo>
                    <a:pt x="246" y="22"/>
                  </a:lnTo>
                  <a:cubicBezTo>
                    <a:pt x="244" y="27"/>
                    <a:pt x="243" y="35"/>
                    <a:pt x="239" y="40"/>
                  </a:cubicBezTo>
                  <a:cubicBezTo>
                    <a:pt x="213" y="89"/>
                    <a:pt x="180" y="130"/>
                    <a:pt x="145" y="168"/>
                  </a:cubicBezTo>
                  <a:cubicBezTo>
                    <a:pt x="0" y="463"/>
                    <a:pt x="96" y="815"/>
                    <a:pt x="373" y="966"/>
                  </a:cubicBezTo>
                  <a:cubicBezTo>
                    <a:pt x="459" y="1013"/>
                    <a:pt x="552" y="1035"/>
                    <a:pt x="645" y="1035"/>
                  </a:cubicBezTo>
                  <a:cubicBezTo>
                    <a:pt x="858" y="1035"/>
                    <a:pt x="1070" y="916"/>
                    <a:pt x="1184" y="707"/>
                  </a:cubicBezTo>
                  <a:cubicBezTo>
                    <a:pt x="1188" y="701"/>
                    <a:pt x="1189" y="695"/>
                    <a:pt x="1192" y="688"/>
                  </a:cubicBezTo>
                  <a:lnTo>
                    <a:pt x="1192" y="688"/>
                  </a:lnTo>
                  <a:cubicBezTo>
                    <a:pt x="1074" y="808"/>
                    <a:pt x="917" y="875"/>
                    <a:pt x="757" y="875"/>
                  </a:cubicBezTo>
                  <a:cubicBezTo>
                    <a:pt x="666" y="875"/>
                    <a:pt x="574" y="853"/>
                    <a:pt x="489" y="807"/>
                  </a:cubicBezTo>
                  <a:cubicBezTo>
                    <a:pt x="210" y="653"/>
                    <a:pt x="112" y="296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58"/>
            <p:cNvSpPr/>
            <p:nvPr/>
          </p:nvSpPr>
          <p:spPr>
            <a:xfrm>
              <a:off x="5694150" y="1452350"/>
              <a:ext cx="30075" cy="25875"/>
            </a:xfrm>
            <a:custGeom>
              <a:avLst/>
              <a:gdLst/>
              <a:ahLst/>
              <a:cxnLst/>
              <a:rect l="l" t="t" r="r" b="b"/>
              <a:pathLst>
                <a:path w="1203" h="1035" extrusionOk="0">
                  <a:moveTo>
                    <a:pt x="1202" y="687"/>
                  </a:moveTo>
                  <a:lnTo>
                    <a:pt x="1202" y="687"/>
                  </a:lnTo>
                  <a:cubicBezTo>
                    <a:pt x="1202" y="687"/>
                    <a:pt x="1202" y="688"/>
                    <a:pt x="1202" y="688"/>
                  </a:cubicBezTo>
                  <a:lnTo>
                    <a:pt x="1202" y="688"/>
                  </a:lnTo>
                  <a:cubicBezTo>
                    <a:pt x="1202" y="688"/>
                    <a:pt x="1202" y="687"/>
                    <a:pt x="1202" y="687"/>
                  </a:cubicBezTo>
                  <a:close/>
                  <a:moveTo>
                    <a:pt x="272" y="1"/>
                  </a:moveTo>
                  <a:lnTo>
                    <a:pt x="272" y="1"/>
                  </a:lnTo>
                  <a:cubicBezTo>
                    <a:pt x="231" y="42"/>
                    <a:pt x="193" y="87"/>
                    <a:pt x="163" y="143"/>
                  </a:cubicBezTo>
                  <a:cubicBezTo>
                    <a:pt x="1" y="442"/>
                    <a:pt x="99" y="810"/>
                    <a:pt x="384" y="966"/>
                  </a:cubicBezTo>
                  <a:cubicBezTo>
                    <a:pt x="469" y="1013"/>
                    <a:pt x="561" y="1035"/>
                    <a:pt x="653" y="1035"/>
                  </a:cubicBezTo>
                  <a:cubicBezTo>
                    <a:pt x="818" y="1035"/>
                    <a:pt x="982" y="963"/>
                    <a:pt x="1101" y="834"/>
                  </a:cubicBezTo>
                  <a:cubicBezTo>
                    <a:pt x="1136" y="796"/>
                    <a:pt x="1169" y="755"/>
                    <a:pt x="1195" y="706"/>
                  </a:cubicBezTo>
                  <a:cubicBezTo>
                    <a:pt x="1199" y="701"/>
                    <a:pt x="1200" y="694"/>
                    <a:pt x="1202" y="688"/>
                  </a:cubicBezTo>
                  <a:lnTo>
                    <a:pt x="1202" y="688"/>
                  </a:lnTo>
                  <a:cubicBezTo>
                    <a:pt x="1201" y="689"/>
                    <a:pt x="1200" y="690"/>
                    <a:pt x="1199" y="691"/>
                  </a:cubicBezTo>
                  <a:cubicBezTo>
                    <a:pt x="1082" y="808"/>
                    <a:pt x="926" y="873"/>
                    <a:pt x="768" y="873"/>
                  </a:cubicBezTo>
                  <a:cubicBezTo>
                    <a:pt x="677" y="873"/>
                    <a:pt x="585" y="852"/>
                    <a:pt x="500" y="805"/>
                  </a:cubicBezTo>
                  <a:cubicBezTo>
                    <a:pt x="221" y="653"/>
                    <a:pt x="123" y="296"/>
                    <a:pt x="2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58"/>
            <p:cNvSpPr/>
            <p:nvPr/>
          </p:nvSpPr>
          <p:spPr>
            <a:xfrm>
              <a:off x="5842725" y="1371575"/>
              <a:ext cx="29650" cy="26150"/>
            </a:xfrm>
            <a:custGeom>
              <a:avLst/>
              <a:gdLst/>
              <a:ahLst/>
              <a:cxnLst/>
              <a:rect l="l" t="t" r="r" b="b"/>
              <a:pathLst>
                <a:path w="1186" h="104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84" y="46"/>
                    <a:pt x="152" y="95"/>
                    <a:pt x="129" y="152"/>
                  </a:cubicBezTo>
                  <a:cubicBezTo>
                    <a:pt x="0" y="469"/>
                    <a:pt x="131" y="844"/>
                    <a:pt x="421" y="988"/>
                  </a:cubicBezTo>
                  <a:cubicBezTo>
                    <a:pt x="499" y="1027"/>
                    <a:pt x="581" y="1045"/>
                    <a:pt x="660" y="1045"/>
                  </a:cubicBezTo>
                  <a:cubicBezTo>
                    <a:pt x="879" y="1045"/>
                    <a:pt x="1086" y="908"/>
                    <a:pt x="1181" y="676"/>
                  </a:cubicBezTo>
                  <a:cubicBezTo>
                    <a:pt x="1183" y="670"/>
                    <a:pt x="1183" y="663"/>
                    <a:pt x="1186" y="656"/>
                  </a:cubicBezTo>
                  <a:lnTo>
                    <a:pt x="1186" y="656"/>
                  </a:lnTo>
                  <a:cubicBezTo>
                    <a:pt x="1077" y="794"/>
                    <a:pt x="919" y="873"/>
                    <a:pt x="755" y="873"/>
                  </a:cubicBezTo>
                  <a:cubicBezTo>
                    <a:pt x="676" y="873"/>
                    <a:pt x="595" y="855"/>
                    <a:pt x="518" y="816"/>
                  </a:cubicBezTo>
                  <a:cubicBezTo>
                    <a:pt x="234" y="674"/>
                    <a:pt x="105" y="313"/>
                    <a:pt x="22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58"/>
            <p:cNvSpPr/>
            <p:nvPr/>
          </p:nvSpPr>
          <p:spPr>
            <a:xfrm>
              <a:off x="5817450" y="1357000"/>
              <a:ext cx="29375" cy="26150"/>
            </a:xfrm>
            <a:custGeom>
              <a:avLst/>
              <a:gdLst/>
              <a:ahLst/>
              <a:cxnLst/>
              <a:rect l="l" t="t" r="r" b="b"/>
              <a:pathLst>
                <a:path w="1175" h="1046" extrusionOk="0">
                  <a:moveTo>
                    <a:pt x="209" y="0"/>
                  </a:moveTo>
                  <a:cubicBezTo>
                    <a:pt x="203" y="8"/>
                    <a:pt x="199" y="18"/>
                    <a:pt x="194" y="25"/>
                  </a:cubicBezTo>
                  <a:cubicBezTo>
                    <a:pt x="196" y="24"/>
                    <a:pt x="197" y="24"/>
                    <a:pt x="198" y="23"/>
                  </a:cubicBezTo>
                  <a:lnTo>
                    <a:pt x="198" y="23"/>
                  </a:lnTo>
                  <a:cubicBezTo>
                    <a:pt x="196" y="29"/>
                    <a:pt x="194" y="35"/>
                    <a:pt x="192" y="42"/>
                  </a:cubicBezTo>
                  <a:cubicBezTo>
                    <a:pt x="172" y="93"/>
                    <a:pt x="143" y="137"/>
                    <a:pt x="113" y="179"/>
                  </a:cubicBezTo>
                  <a:cubicBezTo>
                    <a:pt x="1" y="490"/>
                    <a:pt x="128" y="847"/>
                    <a:pt x="411" y="988"/>
                  </a:cubicBezTo>
                  <a:cubicBezTo>
                    <a:pt x="488" y="1027"/>
                    <a:pt x="570" y="1045"/>
                    <a:pt x="650" y="1045"/>
                  </a:cubicBezTo>
                  <a:cubicBezTo>
                    <a:pt x="868" y="1045"/>
                    <a:pt x="1075" y="908"/>
                    <a:pt x="1170" y="676"/>
                  </a:cubicBezTo>
                  <a:cubicBezTo>
                    <a:pt x="1172" y="670"/>
                    <a:pt x="1174" y="662"/>
                    <a:pt x="1175" y="656"/>
                  </a:cubicBezTo>
                  <a:lnTo>
                    <a:pt x="1175" y="656"/>
                  </a:lnTo>
                  <a:cubicBezTo>
                    <a:pt x="1066" y="794"/>
                    <a:pt x="909" y="873"/>
                    <a:pt x="745" y="873"/>
                  </a:cubicBezTo>
                  <a:cubicBezTo>
                    <a:pt x="665" y="873"/>
                    <a:pt x="585" y="855"/>
                    <a:pt x="507" y="816"/>
                  </a:cubicBezTo>
                  <a:cubicBezTo>
                    <a:pt x="223" y="674"/>
                    <a:pt x="94" y="313"/>
                    <a:pt x="20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58"/>
            <p:cNvSpPr/>
            <p:nvPr/>
          </p:nvSpPr>
          <p:spPr>
            <a:xfrm>
              <a:off x="5792725" y="1341125"/>
              <a:ext cx="29700" cy="26150"/>
            </a:xfrm>
            <a:custGeom>
              <a:avLst/>
              <a:gdLst/>
              <a:ahLst/>
              <a:cxnLst/>
              <a:rect l="l" t="t" r="r" b="b"/>
              <a:pathLst>
                <a:path w="1188" h="1046" extrusionOk="0">
                  <a:moveTo>
                    <a:pt x="221" y="0"/>
                  </a:moveTo>
                  <a:lnTo>
                    <a:pt x="221" y="0"/>
                  </a:lnTo>
                  <a:cubicBezTo>
                    <a:pt x="185" y="46"/>
                    <a:pt x="153" y="96"/>
                    <a:pt x="130" y="152"/>
                  </a:cubicBezTo>
                  <a:cubicBezTo>
                    <a:pt x="1" y="469"/>
                    <a:pt x="131" y="844"/>
                    <a:pt x="422" y="988"/>
                  </a:cubicBezTo>
                  <a:cubicBezTo>
                    <a:pt x="499" y="1027"/>
                    <a:pt x="580" y="1045"/>
                    <a:pt x="659" y="1045"/>
                  </a:cubicBezTo>
                  <a:cubicBezTo>
                    <a:pt x="830" y="1045"/>
                    <a:pt x="993" y="961"/>
                    <a:pt x="1102" y="814"/>
                  </a:cubicBezTo>
                  <a:cubicBezTo>
                    <a:pt x="1132" y="772"/>
                    <a:pt x="1160" y="728"/>
                    <a:pt x="1181" y="677"/>
                  </a:cubicBezTo>
                  <a:cubicBezTo>
                    <a:pt x="1183" y="670"/>
                    <a:pt x="1185" y="664"/>
                    <a:pt x="1187" y="658"/>
                  </a:cubicBezTo>
                  <a:lnTo>
                    <a:pt x="1187" y="658"/>
                  </a:lnTo>
                  <a:cubicBezTo>
                    <a:pt x="1186" y="659"/>
                    <a:pt x="1185" y="659"/>
                    <a:pt x="1183" y="660"/>
                  </a:cubicBezTo>
                  <a:cubicBezTo>
                    <a:pt x="1075" y="796"/>
                    <a:pt x="918" y="873"/>
                    <a:pt x="754" y="873"/>
                  </a:cubicBezTo>
                  <a:cubicBezTo>
                    <a:pt x="675" y="873"/>
                    <a:pt x="595" y="855"/>
                    <a:pt x="519" y="817"/>
                  </a:cubicBezTo>
                  <a:cubicBezTo>
                    <a:pt x="234" y="675"/>
                    <a:pt x="105" y="313"/>
                    <a:pt x="22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58"/>
            <p:cNvSpPr/>
            <p:nvPr/>
          </p:nvSpPr>
          <p:spPr>
            <a:xfrm>
              <a:off x="5817925" y="1421025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2" y="1"/>
                  </a:moveTo>
                  <a:cubicBezTo>
                    <a:pt x="232" y="42"/>
                    <a:pt x="193" y="89"/>
                    <a:pt x="164" y="143"/>
                  </a:cubicBezTo>
                  <a:cubicBezTo>
                    <a:pt x="1" y="442"/>
                    <a:pt x="99" y="810"/>
                    <a:pt x="384" y="966"/>
                  </a:cubicBezTo>
                  <a:cubicBezTo>
                    <a:pt x="470" y="1013"/>
                    <a:pt x="563" y="1035"/>
                    <a:pt x="655" y="1035"/>
                  </a:cubicBezTo>
                  <a:cubicBezTo>
                    <a:pt x="870" y="1035"/>
                    <a:pt x="1081" y="915"/>
                    <a:pt x="1195" y="706"/>
                  </a:cubicBezTo>
                  <a:cubicBezTo>
                    <a:pt x="1199" y="701"/>
                    <a:pt x="1200" y="693"/>
                    <a:pt x="1204" y="687"/>
                  </a:cubicBezTo>
                  <a:lnTo>
                    <a:pt x="1204" y="687"/>
                  </a:lnTo>
                  <a:cubicBezTo>
                    <a:pt x="1085" y="807"/>
                    <a:pt x="927" y="874"/>
                    <a:pt x="768" y="874"/>
                  </a:cubicBezTo>
                  <a:cubicBezTo>
                    <a:pt x="677" y="874"/>
                    <a:pt x="586" y="852"/>
                    <a:pt x="501" y="805"/>
                  </a:cubicBezTo>
                  <a:cubicBezTo>
                    <a:pt x="222" y="653"/>
                    <a:pt x="123" y="296"/>
                    <a:pt x="27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58"/>
            <p:cNvSpPr/>
            <p:nvPr/>
          </p:nvSpPr>
          <p:spPr>
            <a:xfrm>
              <a:off x="5793300" y="1405525"/>
              <a:ext cx="29850" cy="25900"/>
            </a:xfrm>
            <a:custGeom>
              <a:avLst/>
              <a:gdLst/>
              <a:ahLst/>
              <a:cxnLst/>
              <a:rect l="l" t="t" r="r" b="b"/>
              <a:pathLst>
                <a:path w="1194" h="1036" extrusionOk="0">
                  <a:moveTo>
                    <a:pt x="262" y="1"/>
                  </a:moveTo>
                  <a:cubicBezTo>
                    <a:pt x="255" y="9"/>
                    <a:pt x="250" y="17"/>
                    <a:pt x="244" y="25"/>
                  </a:cubicBezTo>
                  <a:cubicBezTo>
                    <a:pt x="245" y="24"/>
                    <a:pt x="247" y="24"/>
                    <a:pt x="248" y="22"/>
                  </a:cubicBezTo>
                  <a:lnTo>
                    <a:pt x="248" y="22"/>
                  </a:lnTo>
                  <a:cubicBezTo>
                    <a:pt x="244" y="29"/>
                    <a:pt x="243" y="35"/>
                    <a:pt x="240" y="41"/>
                  </a:cubicBezTo>
                  <a:cubicBezTo>
                    <a:pt x="214" y="89"/>
                    <a:pt x="180" y="130"/>
                    <a:pt x="145" y="168"/>
                  </a:cubicBezTo>
                  <a:cubicBezTo>
                    <a:pt x="0" y="463"/>
                    <a:pt x="97" y="815"/>
                    <a:pt x="374" y="966"/>
                  </a:cubicBezTo>
                  <a:cubicBezTo>
                    <a:pt x="460" y="1013"/>
                    <a:pt x="553" y="1036"/>
                    <a:pt x="646" y="1036"/>
                  </a:cubicBezTo>
                  <a:cubicBezTo>
                    <a:pt x="860" y="1036"/>
                    <a:pt x="1071" y="916"/>
                    <a:pt x="1184" y="707"/>
                  </a:cubicBezTo>
                  <a:cubicBezTo>
                    <a:pt x="1188" y="701"/>
                    <a:pt x="1189" y="695"/>
                    <a:pt x="1193" y="688"/>
                  </a:cubicBezTo>
                  <a:lnTo>
                    <a:pt x="1193" y="688"/>
                  </a:lnTo>
                  <a:cubicBezTo>
                    <a:pt x="1075" y="808"/>
                    <a:pt x="917" y="875"/>
                    <a:pt x="758" y="875"/>
                  </a:cubicBezTo>
                  <a:cubicBezTo>
                    <a:pt x="667" y="875"/>
                    <a:pt x="575" y="853"/>
                    <a:pt x="490" y="807"/>
                  </a:cubicBezTo>
                  <a:cubicBezTo>
                    <a:pt x="211" y="653"/>
                    <a:pt x="112" y="298"/>
                    <a:pt x="26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58"/>
            <p:cNvSpPr/>
            <p:nvPr/>
          </p:nvSpPr>
          <p:spPr>
            <a:xfrm>
              <a:off x="5769425" y="1388875"/>
              <a:ext cx="30075" cy="25875"/>
            </a:xfrm>
            <a:custGeom>
              <a:avLst/>
              <a:gdLst/>
              <a:ahLst/>
              <a:cxnLst/>
              <a:rect l="l" t="t" r="r" b="b"/>
              <a:pathLst>
                <a:path w="1203" h="1035" extrusionOk="0">
                  <a:moveTo>
                    <a:pt x="272" y="1"/>
                  </a:moveTo>
                  <a:cubicBezTo>
                    <a:pt x="231" y="42"/>
                    <a:pt x="192" y="89"/>
                    <a:pt x="163" y="143"/>
                  </a:cubicBezTo>
                  <a:cubicBezTo>
                    <a:pt x="0" y="442"/>
                    <a:pt x="98" y="810"/>
                    <a:pt x="383" y="966"/>
                  </a:cubicBezTo>
                  <a:cubicBezTo>
                    <a:pt x="468" y="1013"/>
                    <a:pt x="560" y="1035"/>
                    <a:pt x="652" y="1035"/>
                  </a:cubicBezTo>
                  <a:cubicBezTo>
                    <a:pt x="817" y="1035"/>
                    <a:pt x="981" y="963"/>
                    <a:pt x="1100" y="834"/>
                  </a:cubicBezTo>
                  <a:cubicBezTo>
                    <a:pt x="1136" y="796"/>
                    <a:pt x="1169" y="755"/>
                    <a:pt x="1195" y="707"/>
                  </a:cubicBezTo>
                  <a:cubicBezTo>
                    <a:pt x="1198" y="701"/>
                    <a:pt x="1199" y="695"/>
                    <a:pt x="1203" y="688"/>
                  </a:cubicBezTo>
                  <a:lnTo>
                    <a:pt x="1203" y="688"/>
                  </a:lnTo>
                  <a:cubicBezTo>
                    <a:pt x="1202" y="690"/>
                    <a:pt x="1200" y="690"/>
                    <a:pt x="1199" y="691"/>
                  </a:cubicBezTo>
                  <a:cubicBezTo>
                    <a:pt x="1081" y="809"/>
                    <a:pt x="926" y="874"/>
                    <a:pt x="768" y="874"/>
                  </a:cubicBezTo>
                  <a:cubicBezTo>
                    <a:pt x="677" y="874"/>
                    <a:pt x="585" y="852"/>
                    <a:pt x="500" y="805"/>
                  </a:cubicBezTo>
                  <a:cubicBezTo>
                    <a:pt x="221" y="653"/>
                    <a:pt x="122" y="296"/>
                    <a:pt x="2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58"/>
            <p:cNvSpPr/>
            <p:nvPr/>
          </p:nvSpPr>
          <p:spPr>
            <a:xfrm>
              <a:off x="5731025" y="1382575"/>
              <a:ext cx="23150" cy="8725"/>
            </a:xfrm>
            <a:custGeom>
              <a:avLst/>
              <a:gdLst/>
              <a:ahLst/>
              <a:cxnLst/>
              <a:rect l="l" t="t" r="r" b="b"/>
              <a:pathLst>
                <a:path w="926" h="349" extrusionOk="0">
                  <a:moveTo>
                    <a:pt x="925" y="0"/>
                  </a:moveTo>
                  <a:lnTo>
                    <a:pt x="925" y="0"/>
                  </a:lnTo>
                  <a:cubicBezTo>
                    <a:pt x="808" y="120"/>
                    <a:pt x="650" y="187"/>
                    <a:pt x="491" y="187"/>
                  </a:cubicBezTo>
                  <a:cubicBezTo>
                    <a:pt x="400" y="187"/>
                    <a:pt x="308" y="165"/>
                    <a:pt x="223" y="118"/>
                  </a:cubicBezTo>
                  <a:cubicBezTo>
                    <a:pt x="184" y="97"/>
                    <a:pt x="156" y="63"/>
                    <a:pt x="123" y="34"/>
                  </a:cubicBezTo>
                  <a:cubicBezTo>
                    <a:pt x="82" y="86"/>
                    <a:pt x="42" y="136"/>
                    <a:pt x="0" y="187"/>
                  </a:cubicBezTo>
                  <a:cubicBezTo>
                    <a:pt x="34" y="220"/>
                    <a:pt x="64" y="255"/>
                    <a:pt x="107" y="279"/>
                  </a:cubicBezTo>
                  <a:cubicBezTo>
                    <a:pt x="192" y="326"/>
                    <a:pt x="285" y="348"/>
                    <a:pt x="377" y="348"/>
                  </a:cubicBezTo>
                  <a:cubicBezTo>
                    <a:pt x="591" y="348"/>
                    <a:pt x="803" y="228"/>
                    <a:pt x="918" y="19"/>
                  </a:cubicBezTo>
                  <a:cubicBezTo>
                    <a:pt x="921" y="14"/>
                    <a:pt x="923" y="6"/>
                    <a:pt x="92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58"/>
            <p:cNvSpPr/>
            <p:nvPr/>
          </p:nvSpPr>
          <p:spPr>
            <a:xfrm>
              <a:off x="5885475" y="1302325"/>
              <a:ext cx="9600" cy="23575"/>
            </a:xfrm>
            <a:custGeom>
              <a:avLst/>
              <a:gdLst/>
              <a:ahLst/>
              <a:cxnLst/>
              <a:rect l="l" t="t" r="r" b="b"/>
              <a:pathLst>
                <a:path w="384" h="943" extrusionOk="0">
                  <a:moveTo>
                    <a:pt x="201" y="0"/>
                  </a:moveTo>
                  <a:cubicBezTo>
                    <a:pt x="195" y="8"/>
                    <a:pt x="191" y="18"/>
                    <a:pt x="186" y="25"/>
                  </a:cubicBezTo>
                  <a:cubicBezTo>
                    <a:pt x="187" y="24"/>
                    <a:pt x="188" y="24"/>
                    <a:pt x="190" y="23"/>
                  </a:cubicBezTo>
                  <a:lnTo>
                    <a:pt x="190" y="23"/>
                  </a:lnTo>
                  <a:cubicBezTo>
                    <a:pt x="187" y="29"/>
                    <a:pt x="186" y="35"/>
                    <a:pt x="183" y="43"/>
                  </a:cubicBezTo>
                  <a:cubicBezTo>
                    <a:pt x="162" y="93"/>
                    <a:pt x="134" y="137"/>
                    <a:pt x="104" y="179"/>
                  </a:cubicBezTo>
                  <a:cubicBezTo>
                    <a:pt x="1" y="465"/>
                    <a:pt x="107" y="783"/>
                    <a:pt x="344" y="943"/>
                  </a:cubicBezTo>
                  <a:cubicBezTo>
                    <a:pt x="358" y="869"/>
                    <a:pt x="372" y="796"/>
                    <a:pt x="383" y="725"/>
                  </a:cubicBezTo>
                  <a:cubicBezTo>
                    <a:pt x="187" y="553"/>
                    <a:pt x="103" y="264"/>
                    <a:pt x="20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58"/>
            <p:cNvSpPr/>
            <p:nvPr/>
          </p:nvSpPr>
          <p:spPr>
            <a:xfrm>
              <a:off x="5860550" y="1286475"/>
              <a:ext cx="29675" cy="26125"/>
            </a:xfrm>
            <a:custGeom>
              <a:avLst/>
              <a:gdLst/>
              <a:ahLst/>
              <a:cxnLst/>
              <a:rect l="l" t="t" r="r" b="b"/>
              <a:pathLst>
                <a:path w="1187" h="104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85" y="45"/>
                    <a:pt x="152" y="95"/>
                    <a:pt x="129" y="151"/>
                  </a:cubicBezTo>
                  <a:cubicBezTo>
                    <a:pt x="0" y="468"/>
                    <a:pt x="131" y="843"/>
                    <a:pt x="421" y="987"/>
                  </a:cubicBezTo>
                  <a:cubicBezTo>
                    <a:pt x="499" y="1026"/>
                    <a:pt x="579" y="1044"/>
                    <a:pt x="659" y="1044"/>
                  </a:cubicBezTo>
                  <a:cubicBezTo>
                    <a:pt x="829" y="1044"/>
                    <a:pt x="992" y="960"/>
                    <a:pt x="1101" y="813"/>
                  </a:cubicBezTo>
                  <a:cubicBezTo>
                    <a:pt x="1131" y="771"/>
                    <a:pt x="1159" y="727"/>
                    <a:pt x="1180" y="677"/>
                  </a:cubicBezTo>
                  <a:lnTo>
                    <a:pt x="1180" y="676"/>
                  </a:lnTo>
                  <a:cubicBezTo>
                    <a:pt x="1183" y="669"/>
                    <a:pt x="1184" y="663"/>
                    <a:pt x="1187" y="657"/>
                  </a:cubicBezTo>
                  <a:lnTo>
                    <a:pt x="1187" y="657"/>
                  </a:lnTo>
                  <a:cubicBezTo>
                    <a:pt x="1185" y="658"/>
                    <a:pt x="1184" y="658"/>
                    <a:pt x="1183" y="659"/>
                  </a:cubicBezTo>
                  <a:cubicBezTo>
                    <a:pt x="1073" y="795"/>
                    <a:pt x="916" y="873"/>
                    <a:pt x="753" y="873"/>
                  </a:cubicBezTo>
                  <a:cubicBezTo>
                    <a:pt x="675" y="873"/>
                    <a:pt x="595" y="855"/>
                    <a:pt x="518" y="816"/>
                  </a:cubicBezTo>
                  <a:cubicBezTo>
                    <a:pt x="234" y="674"/>
                    <a:pt x="104" y="312"/>
                    <a:pt x="2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58"/>
            <p:cNvSpPr/>
            <p:nvPr/>
          </p:nvSpPr>
          <p:spPr>
            <a:xfrm>
              <a:off x="5861050" y="1343500"/>
              <a:ext cx="22550" cy="25850"/>
            </a:xfrm>
            <a:custGeom>
              <a:avLst/>
              <a:gdLst/>
              <a:ahLst/>
              <a:cxnLst/>
              <a:rect l="l" t="t" r="r" b="b"/>
              <a:pathLst>
                <a:path w="902" h="1034" extrusionOk="0">
                  <a:moveTo>
                    <a:pt x="262" y="1"/>
                  </a:moveTo>
                  <a:cubicBezTo>
                    <a:pt x="254" y="7"/>
                    <a:pt x="250" y="17"/>
                    <a:pt x="244" y="24"/>
                  </a:cubicBezTo>
                  <a:cubicBezTo>
                    <a:pt x="245" y="22"/>
                    <a:pt x="246" y="22"/>
                    <a:pt x="248" y="21"/>
                  </a:cubicBezTo>
                  <a:lnTo>
                    <a:pt x="248" y="21"/>
                  </a:lnTo>
                  <a:cubicBezTo>
                    <a:pt x="244" y="27"/>
                    <a:pt x="243" y="34"/>
                    <a:pt x="239" y="40"/>
                  </a:cubicBezTo>
                  <a:cubicBezTo>
                    <a:pt x="214" y="88"/>
                    <a:pt x="181" y="129"/>
                    <a:pt x="145" y="168"/>
                  </a:cubicBezTo>
                  <a:cubicBezTo>
                    <a:pt x="0" y="462"/>
                    <a:pt x="97" y="814"/>
                    <a:pt x="373" y="966"/>
                  </a:cubicBezTo>
                  <a:cubicBezTo>
                    <a:pt x="458" y="1012"/>
                    <a:pt x="549" y="1034"/>
                    <a:pt x="640" y="1034"/>
                  </a:cubicBezTo>
                  <a:cubicBezTo>
                    <a:pt x="712" y="1034"/>
                    <a:pt x="784" y="1020"/>
                    <a:pt x="852" y="994"/>
                  </a:cubicBezTo>
                  <a:cubicBezTo>
                    <a:pt x="869" y="946"/>
                    <a:pt x="885" y="898"/>
                    <a:pt x="901" y="851"/>
                  </a:cubicBezTo>
                  <a:lnTo>
                    <a:pt x="901" y="851"/>
                  </a:lnTo>
                  <a:cubicBezTo>
                    <a:pt x="850" y="863"/>
                    <a:pt x="799" y="870"/>
                    <a:pt x="747" y="870"/>
                  </a:cubicBezTo>
                  <a:cubicBezTo>
                    <a:pt x="659" y="870"/>
                    <a:pt x="571" y="850"/>
                    <a:pt x="489" y="805"/>
                  </a:cubicBezTo>
                  <a:cubicBezTo>
                    <a:pt x="210" y="653"/>
                    <a:pt x="112" y="296"/>
                    <a:pt x="26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58"/>
            <p:cNvSpPr/>
            <p:nvPr/>
          </p:nvSpPr>
          <p:spPr>
            <a:xfrm>
              <a:off x="5837150" y="1326825"/>
              <a:ext cx="30100" cy="25875"/>
            </a:xfrm>
            <a:custGeom>
              <a:avLst/>
              <a:gdLst/>
              <a:ahLst/>
              <a:cxnLst/>
              <a:rect l="l" t="t" r="r" b="b"/>
              <a:pathLst>
                <a:path w="1204" h="1035" extrusionOk="0">
                  <a:moveTo>
                    <a:pt x="272" y="0"/>
                  </a:moveTo>
                  <a:cubicBezTo>
                    <a:pt x="232" y="42"/>
                    <a:pt x="194" y="88"/>
                    <a:pt x="164" y="143"/>
                  </a:cubicBezTo>
                  <a:cubicBezTo>
                    <a:pt x="1" y="442"/>
                    <a:pt x="100" y="810"/>
                    <a:pt x="384" y="966"/>
                  </a:cubicBezTo>
                  <a:cubicBezTo>
                    <a:pt x="470" y="1013"/>
                    <a:pt x="562" y="1035"/>
                    <a:pt x="654" y="1035"/>
                  </a:cubicBezTo>
                  <a:cubicBezTo>
                    <a:pt x="819" y="1035"/>
                    <a:pt x="982" y="963"/>
                    <a:pt x="1101" y="835"/>
                  </a:cubicBezTo>
                  <a:cubicBezTo>
                    <a:pt x="1137" y="796"/>
                    <a:pt x="1170" y="755"/>
                    <a:pt x="1196" y="707"/>
                  </a:cubicBezTo>
                  <a:cubicBezTo>
                    <a:pt x="1199" y="701"/>
                    <a:pt x="1200" y="694"/>
                    <a:pt x="1204" y="688"/>
                  </a:cubicBezTo>
                  <a:lnTo>
                    <a:pt x="1204" y="688"/>
                  </a:lnTo>
                  <a:cubicBezTo>
                    <a:pt x="1202" y="689"/>
                    <a:pt x="1201" y="689"/>
                    <a:pt x="1200" y="691"/>
                  </a:cubicBezTo>
                  <a:cubicBezTo>
                    <a:pt x="1082" y="809"/>
                    <a:pt x="926" y="874"/>
                    <a:pt x="768" y="874"/>
                  </a:cubicBezTo>
                  <a:cubicBezTo>
                    <a:pt x="677" y="874"/>
                    <a:pt x="586" y="853"/>
                    <a:pt x="501" y="806"/>
                  </a:cubicBezTo>
                  <a:cubicBezTo>
                    <a:pt x="222" y="653"/>
                    <a:pt x="123" y="297"/>
                    <a:pt x="27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58"/>
            <p:cNvSpPr/>
            <p:nvPr/>
          </p:nvSpPr>
          <p:spPr>
            <a:xfrm>
              <a:off x="5795375" y="1313625"/>
              <a:ext cx="20750" cy="8700"/>
            </a:xfrm>
            <a:custGeom>
              <a:avLst/>
              <a:gdLst/>
              <a:ahLst/>
              <a:cxnLst/>
              <a:rect l="l" t="t" r="r" b="b"/>
              <a:pathLst>
                <a:path w="830" h="348" extrusionOk="0">
                  <a:moveTo>
                    <a:pt x="830" y="1"/>
                  </a:moveTo>
                  <a:lnTo>
                    <a:pt x="830" y="1"/>
                  </a:lnTo>
                  <a:cubicBezTo>
                    <a:pt x="713" y="118"/>
                    <a:pt x="558" y="182"/>
                    <a:pt x="401" y="182"/>
                  </a:cubicBezTo>
                  <a:cubicBezTo>
                    <a:pt x="322" y="182"/>
                    <a:pt x="243" y="166"/>
                    <a:pt x="167" y="133"/>
                  </a:cubicBezTo>
                  <a:cubicBezTo>
                    <a:pt x="112" y="178"/>
                    <a:pt x="56" y="224"/>
                    <a:pt x="0" y="271"/>
                  </a:cubicBezTo>
                  <a:cubicBezTo>
                    <a:pt x="4" y="272"/>
                    <a:pt x="7" y="277"/>
                    <a:pt x="10" y="278"/>
                  </a:cubicBezTo>
                  <a:cubicBezTo>
                    <a:pt x="96" y="325"/>
                    <a:pt x="189" y="348"/>
                    <a:pt x="281" y="348"/>
                  </a:cubicBezTo>
                  <a:cubicBezTo>
                    <a:pt x="495" y="348"/>
                    <a:pt x="707" y="228"/>
                    <a:pt x="821" y="19"/>
                  </a:cubicBezTo>
                  <a:cubicBezTo>
                    <a:pt x="825" y="13"/>
                    <a:pt x="826" y="7"/>
                    <a:pt x="83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58"/>
            <p:cNvSpPr/>
            <p:nvPr/>
          </p:nvSpPr>
          <p:spPr>
            <a:xfrm>
              <a:off x="5710050" y="1332775"/>
              <a:ext cx="132250" cy="305475"/>
            </a:xfrm>
            <a:custGeom>
              <a:avLst/>
              <a:gdLst/>
              <a:ahLst/>
              <a:cxnLst/>
              <a:rect l="l" t="t" r="r" b="b"/>
              <a:pathLst>
                <a:path w="5290" h="12219" extrusionOk="0">
                  <a:moveTo>
                    <a:pt x="5290" y="0"/>
                  </a:moveTo>
                  <a:cubicBezTo>
                    <a:pt x="3672" y="177"/>
                    <a:pt x="2058" y="3368"/>
                    <a:pt x="534" y="7691"/>
                  </a:cubicBezTo>
                  <a:cubicBezTo>
                    <a:pt x="313" y="8316"/>
                    <a:pt x="139" y="8929"/>
                    <a:pt x="1" y="9525"/>
                  </a:cubicBezTo>
                  <a:lnTo>
                    <a:pt x="1733" y="12218"/>
                  </a:lnTo>
                  <a:cubicBezTo>
                    <a:pt x="1733" y="12218"/>
                    <a:pt x="3960" y="4271"/>
                    <a:pt x="5290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58"/>
            <p:cNvSpPr/>
            <p:nvPr/>
          </p:nvSpPr>
          <p:spPr>
            <a:xfrm>
              <a:off x="5720275" y="1673700"/>
              <a:ext cx="344125" cy="118300"/>
            </a:xfrm>
            <a:custGeom>
              <a:avLst/>
              <a:gdLst/>
              <a:ahLst/>
              <a:cxnLst/>
              <a:rect l="l" t="t" r="r" b="b"/>
              <a:pathLst>
                <a:path w="13765" h="4732" extrusionOk="0">
                  <a:moveTo>
                    <a:pt x="806" y="0"/>
                  </a:moveTo>
                  <a:lnTo>
                    <a:pt x="0" y="2773"/>
                  </a:lnTo>
                  <a:lnTo>
                    <a:pt x="13764" y="4731"/>
                  </a:lnTo>
                  <a:lnTo>
                    <a:pt x="13764" y="2036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58"/>
            <p:cNvSpPr/>
            <p:nvPr/>
          </p:nvSpPr>
          <p:spPr>
            <a:xfrm>
              <a:off x="5710150" y="2066400"/>
              <a:ext cx="403600" cy="205225"/>
            </a:xfrm>
            <a:custGeom>
              <a:avLst/>
              <a:gdLst/>
              <a:ahLst/>
              <a:cxnLst/>
              <a:rect l="l" t="t" r="r" b="b"/>
              <a:pathLst>
                <a:path w="16144" h="8209" extrusionOk="0">
                  <a:moveTo>
                    <a:pt x="194" y="1"/>
                  </a:moveTo>
                  <a:lnTo>
                    <a:pt x="1" y="5668"/>
                  </a:lnTo>
                  <a:lnTo>
                    <a:pt x="16144" y="8208"/>
                  </a:lnTo>
                  <a:lnTo>
                    <a:pt x="15852" y="232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58"/>
            <p:cNvSpPr/>
            <p:nvPr/>
          </p:nvSpPr>
          <p:spPr>
            <a:xfrm>
              <a:off x="5710950" y="2066400"/>
              <a:ext cx="402800" cy="205225"/>
            </a:xfrm>
            <a:custGeom>
              <a:avLst/>
              <a:gdLst/>
              <a:ahLst/>
              <a:cxnLst/>
              <a:rect l="l" t="t" r="r" b="b"/>
              <a:pathLst>
                <a:path w="16112" h="8209" extrusionOk="0">
                  <a:moveTo>
                    <a:pt x="162" y="1"/>
                  </a:moveTo>
                  <a:lnTo>
                    <a:pt x="0" y="4756"/>
                  </a:lnTo>
                  <a:lnTo>
                    <a:pt x="15132" y="6904"/>
                  </a:lnTo>
                  <a:lnTo>
                    <a:pt x="15360" y="8090"/>
                  </a:lnTo>
                  <a:lnTo>
                    <a:pt x="16112" y="8208"/>
                  </a:lnTo>
                  <a:lnTo>
                    <a:pt x="15820" y="2323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58"/>
            <p:cNvSpPr/>
            <p:nvPr/>
          </p:nvSpPr>
          <p:spPr>
            <a:xfrm>
              <a:off x="5694875" y="1726300"/>
              <a:ext cx="420900" cy="493450"/>
            </a:xfrm>
            <a:custGeom>
              <a:avLst/>
              <a:gdLst/>
              <a:ahLst/>
              <a:cxnLst/>
              <a:rect l="l" t="t" r="r" b="b"/>
              <a:pathLst>
                <a:path w="16836" h="19738" extrusionOk="0">
                  <a:moveTo>
                    <a:pt x="3267" y="0"/>
                  </a:moveTo>
                  <a:cubicBezTo>
                    <a:pt x="2101" y="0"/>
                    <a:pt x="1312" y="149"/>
                    <a:pt x="1229" y="507"/>
                  </a:cubicBezTo>
                  <a:cubicBezTo>
                    <a:pt x="891" y="1963"/>
                    <a:pt x="1" y="17378"/>
                    <a:pt x="1" y="17378"/>
                  </a:cubicBezTo>
                  <a:cubicBezTo>
                    <a:pt x="1" y="17378"/>
                    <a:pt x="14620" y="19269"/>
                    <a:pt x="16835" y="19737"/>
                  </a:cubicBezTo>
                  <a:cubicBezTo>
                    <a:pt x="16835" y="19737"/>
                    <a:pt x="15927" y="3949"/>
                    <a:pt x="15191" y="2603"/>
                  </a:cubicBezTo>
                  <a:cubicBezTo>
                    <a:pt x="14605" y="1528"/>
                    <a:pt x="700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58"/>
            <p:cNvSpPr/>
            <p:nvPr/>
          </p:nvSpPr>
          <p:spPr>
            <a:xfrm>
              <a:off x="5694875" y="1726300"/>
              <a:ext cx="420900" cy="493450"/>
            </a:xfrm>
            <a:custGeom>
              <a:avLst/>
              <a:gdLst/>
              <a:ahLst/>
              <a:cxnLst/>
              <a:rect l="l" t="t" r="r" b="b"/>
              <a:pathLst>
                <a:path w="16836" h="19738" extrusionOk="0">
                  <a:moveTo>
                    <a:pt x="3267" y="0"/>
                  </a:moveTo>
                  <a:cubicBezTo>
                    <a:pt x="2101" y="0"/>
                    <a:pt x="1312" y="149"/>
                    <a:pt x="1229" y="507"/>
                  </a:cubicBezTo>
                  <a:cubicBezTo>
                    <a:pt x="891" y="1963"/>
                    <a:pt x="1" y="17378"/>
                    <a:pt x="1" y="17378"/>
                  </a:cubicBezTo>
                  <a:cubicBezTo>
                    <a:pt x="1" y="17378"/>
                    <a:pt x="233" y="17408"/>
                    <a:pt x="630" y="17460"/>
                  </a:cubicBezTo>
                  <a:cubicBezTo>
                    <a:pt x="63" y="10402"/>
                    <a:pt x="2849" y="1245"/>
                    <a:pt x="6999" y="1245"/>
                  </a:cubicBezTo>
                  <a:cubicBezTo>
                    <a:pt x="7052" y="1245"/>
                    <a:pt x="7105" y="1247"/>
                    <a:pt x="7159" y="1250"/>
                  </a:cubicBezTo>
                  <a:cubicBezTo>
                    <a:pt x="13162" y="1586"/>
                    <a:pt x="14471" y="11869"/>
                    <a:pt x="14604" y="18732"/>
                  </a:cubicBezTo>
                  <a:lnTo>
                    <a:pt x="14604" y="18733"/>
                  </a:lnTo>
                  <a:cubicBezTo>
                    <a:pt x="14608" y="18946"/>
                    <a:pt x="14608" y="19158"/>
                    <a:pt x="14607" y="19366"/>
                  </a:cubicBezTo>
                  <a:cubicBezTo>
                    <a:pt x="15630" y="19521"/>
                    <a:pt x="16421" y="19650"/>
                    <a:pt x="16835" y="19737"/>
                  </a:cubicBezTo>
                  <a:cubicBezTo>
                    <a:pt x="16835" y="19737"/>
                    <a:pt x="15927" y="3949"/>
                    <a:pt x="15191" y="2603"/>
                  </a:cubicBezTo>
                  <a:cubicBezTo>
                    <a:pt x="14605" y="1528"/>
                    <a:pt x="7004" y="0"/>
                    <a:pt x="3267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58"/>
            <p:cNvSpPr/>
            <p:nvPr/>
          </p:nvSpPr>
          <p:spPr>
            <a:xfrm>
              <a:off x="5961250" y="2146050"/>
              <a:ext cx="24400" cy="21000"/>
            </a:xfrm>
            <a:custGeom>
              <a:avLst/>
              <a:gdLst/>
              <a:ahLst/>
              <a:cxnLst/>
              <a:rect l="l" t="t" r="r" b="b"/>
              <a:pathLst>
                <a:path w="976" h="840" extrusionOk="0">
                  <a:moveTo>
                    <a:pt x="14" y="1"/>
                  </a:moveTo>
                  <a:cubicBezTo>
                    <a:pt x="5" y="59"/>
                    <a:pt x="0" y="118"/>
                    <a:pt x="4" y="182"/>
                  </a:cubicBezTo>
                  <a:cubicBezTo>
                    <a:pt x="28" y="531"/>
                    <a:pt x="259" y="823"/>
                    <a:pt x="521" y="839"/>
                  </a:cubicBezTo>
                  <a:cubicBezTo>
                    <a:pt x="528" y="840"/>
                    <a:pt x="535" y="840"/>
                    <a:pt x="542" y="840"/>
                  </a:cubicBezTo>
                  <a:cubicBezTo>
                    <a:pt x="791" y="840"/>
                    <a:pt x="975" y="580"/>
                    <a:pt x="958" y="244"/>
                  </a:cubicBezTo>
                  <a:cubicBezTo>
                    <a:pt x="957" y="236"/>
                    <a:pt x="956" y="230"/>
                    <a:pt x="956" y="222"/>
                  </a:cubicBezTo>
                  <a:cubicBezTo>
                    <a:pt x="912" y="469"/>
                    <a:pt x="754" y="643"/>
                    <a:pt x="551" y="643"/>
                  </a:cubicBezTo>
                  <a:cubicBezTo>
                    <a:pt x="544" y="643"/>
                    <a:pt x="537" y="642"/>
                    <a:pt x="529" y="642"/>
                  </a:cubicBezTo>
                  <a:cubicBezTo>
                    <a:pt x="273" y="626"/>
                    <a:pt x="46" y="343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58"/>
            <p:cNvSpPr/>
            <p:nvPr/>
          </p:nvSpPr>
          <p:spPr>
            <a:xfrm>
              <a:off x="5936950" y="2142750"/>
              <a:ext cx="25000" cy="21225"/>
            </a:xfrm>
            <a:custGeom>
              <a:avLst/>
              <a:gdLst/>
              <a:ahLst/>
              <a:cxnLst/>
              <a:rect l="l" t="t" r="r" b="b"/>
              <a:pathLst>
                <a:path w="1000" h="849" extrusionOk="0">
                  <a:moveTo>
                    <a:pt x="13" y="1"/>
                  </a:moveTo>
                  <a:cubicBezTo>
                    <a:pt x="5" y="59"/>
                    <a:pt x="1" y="119"/>
                    <a:pt x="6" y="183"/>
                  </a:cubicBezTo>
                  <a:cubicBezTo>
                    <a:pt x="36" y="536"/>
                    <a:pt x="276" y="832"/>
                    <a:pt x="541" y="848"/>
                  </a:cubicBezTo>
                  <a:cubicBezTo>
                    <a:pt x="549" y="849"/>
                    <a:pt x="557" y="849"/>
                    <a:pt x="564" y="849"/>
                  </a:cubicBezTo>
                  <a:cubicBezTo>
                    <a:pt x="816" y="849"/>
                    <a:pt x="999" y="587"/>
                    <a:pt x="976" y="246"/>
                  </a:cubicBezTo>
                  <a:cubicBezTo>
                    <a:pt x="975" y="240"/>
                    <a:pt x="974" y="232"/>
                    <a:pt x="972" y="225"/>
                  </a:cubicBezTo>
                  <a:cubicBezTo>
                    <a:pt x="934" y="473"/>
                    <a:pt x="776" y="649"/>
                    <a:pt x="570" y="649"/>
                  </a:cubicBezTo>
                  <a:cubicBezTo>
                    <a:pt x="562" y="649"/>
                    <a:pt x="554" y="649"/>
                    <a:pt x="546" y="648"/>
                  </a:cubicBezTo>
                  <a:cubicBezTo>
                    <a:pt x="286" y="633"/>
                    <a:pt x="51" y="347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58"/>
            <p:cNvSpPr/>
            <p:nvPr/>
          </p:nvSpPr>
          <p:spPr>
            <a:xfrm>
              <a:off x="5912500" y="2137675"/>
              <a:ext cx="25625" cy="21525"/>
            </a:xfrm>
            <a:custGeom>
              <a:avLst/>
              <a:gdLst/>
              <a:ahLst/>
              <a:cxnLst/>
              <a:rect l="l" t="t" r="r" b="b"/>
              <a:pathLst>
                <a:path w="1025" h="861" extrusionOk="0">
                  <a:moveTo>
                    <a:pt x="12" y="0"/>
                  </a:moveTo>
                  <a:cubicBezTo>
                    <a:pt x="5" y="59"/>
                    <a:pt x="1" y="120"/>
                    <a:pt x="7" y="185"/>
                  </a:cubicBezTo>
                  <a:cubicBezTo>
                    <a:pt x="44" y="543"/>
                    <a:pt x="293" y="844"/>
                    <a:pt x="563" y="860"/>
                  </a:cubicBezTo>
                  <a:cubicBezTo>
                    <a:pt x="570" y="861"/>
                    <a:pt x="578" y="861"/>
                    <a:pt x="586" y="861"/>
                  </a:cubicBezTo>
                  <a:cubicBezTo>
                    <a:pt x="843" y="861"/>
                    <a:pt x="1024" y="595"/>
                    <a:pt x="995" y="250"/>
                  </a:cubicBezTo>
                  <a:cubicBezTo>
                    <a:pt x="994" y="244"/>
                    <a:pt x="993" y="237"/>
                    <a:pt x="991" y="229"/>
                  </a:cubicBezTo>
                  <a:cubicBezTo>
                    <a:pt x="955" y="481"/>
                    <a:pt x="797" y="658"/>
                    <a:pt x="589" y="658"/>
                  </a:cubicBezTo>
                  <a:cubicBezTo>
                    <a:pt x="581" y="658"/>
                    <a:pt x="573" y="658"/>
                    <a:pt x="565" y="658"/>
                  </a:cubicBezTo>
                  <a:cubicBezTo>
                    <a:pt x="299" y="641"/>
                    <a:pt x="56" y="350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58"/>
            <p:cNvSpPr/>
            <p:nvPr/>
          </p:nvSpPr>
          <p:spPr>
            <a:xfrm>
              <a:off x="5868350" y="2118325"/>
              <a:ext cx="27825" cy="20425"/>
            </a:xfrm>
            <a:custGeom>
              <a:avLst/>
              <a:gdLst/>
              <a:ahLst/>
              <a:cxnLst/>
              <a:rect l="l" t="t" r="r" b="b"/>
              <a:pathLst>
                <a:path w="1113" h="817" extrusionOk="0">
                  <a:moveTo>
                    <a:pt x="1" y="0"/>
                  </a:moveTo>
                  <a:cubicBezTo>
                    <a:pt x="1" y="62"/>
                    <a:pt x="5" y="126"/>
                    <a:pt x="20" y="192"/>
                  </a:cubicBezTo>
                  <a:cubicBezTo>
                    <a:pt x="98" y="546"/>
                    <a:pt x="373" y="817"/>
                    <a:pt x="643" y="817"/>
                  </a:cubicBezTo>
                  <a:cubicBezTo>
                    <a:pt x="652" y="817"/>
                    <a:pt x="661" y="816"/>
                    <a:pt x="670" y="816"/>
                  </a:cubicBezTo>
                  <a:cubicBezTo>
                    <a:pt x="947" y="796"/>
                    <a:pt x="1112" y="488"/>
                    <a:pt x="1038" y="123"/>
                  </a:cubicBezTo>
                  <a:cubicBezTo>
                    <a:pt x="1037" y="116"/>
                    <a:pt x="1034" y="109"/>
                    <a:pt x="1032" y="102"/>
                  </a:cubicBezTo>
                  <a:cubicBezTo>
                    <a:pt x="1025" y="378"/>
                    <a:pt x="876" y="590"/>
                    <a:pt x="647" y="606"/>
                  </a:cubicBezTo>
                  <a:cubicBezTo>
                    <a:pt x="638" y="607"/>
                    <a:pt x="629" y="607"/>
                    <a:pt x="620" y="607"/>
                  </a:cubicBezTo>
                  <a:cubicBezTo>
                    <a:pt x="356" y="607"/>
                    <a:pt x="86" y="34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58"/>
            <p:cNvSpPr/>
            <p:nvPr/>
          </p:nvSpPr>
          <p:spPr>
            <a:xfrm>
              <a:off x="5842200" y="2118225"/>
              <a:ext cx="28375" cy="20575"/>
            </a:xfrm>
            <a:custGeom>
              <a:avLst/>
              <a:gdLst/>
              <a:ahLst/>
              <a:cxnLst/>
              <a:rect l="l" t="t" r="r" b="b"/>
              <a:pathLst>
                <a:path w="1135" h="823" extrusionOk="0">
                  <a:moveTo>
                    <a:pt x="0" y="0"/>
                  </a:moveTo>
                  <a:cubicBezTo>
                    <a:pt x="1" y="62"/>
                    <a:pt x="6" y="127"/>
                    <a:pt x="23" y="194"/>
                  </a:cubicBezTo>
                  <a:cubicBezTo>
                    <a:pt x="108" y="550"/>
                    <a:pt x="390" y="822"/>
                    <a:pt x="664" y="822"/>
                  </a:cubicBezTo>
                  <a:cubicBezTo>
                    <a:pt x="673" y="822"/>
                    <a:pt x="683" y="822"/>
                    <a:pt x="693" y="821"/>
                  </a:cubicBezTo>
                  <a:cubicBezTo>
                    <a:pt x="973" y="802"/>
                    <a:pt x="1135" y="492"/>
                    <a:pt x="1055" y="125"/>
                  </a:cubicBezTo>
                  <a:cubicBezTo>
                    <a:pt x="1052" y="117"/>
                    <a:pt x="1050" y="111"/>
                    <a:pt x="1048" y="103"/>
                  </a:cubicBezTo>
                  <a:cubicBezTo>
                    <a:pt x="1046" y="381"/>
                    <a:pt x="897" y="595"/>
                    <a:pt x="666" y="611"/>
                  </a:cubicBezTo>
                  <a:lnTo>
                    <a:pt x="666" y="610"/>
                  </a:lnTo>
                  <a:cubicBezTo>
                    <a:pt x="656" y="611"/>
                    <a:pt x="647" y="611"/>
                    <a:pt x="637" y="611"/>
                  </a:cubicBezTo>
                  <a:cubicBezTo>
                    <a:pt x="368" y="611"/>
                    <a:pt x="92" y="34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58"/>
            <p:cNvSpPr/>
            <p:nvPr/>
          </p:nvSpPr>
          <p:spPr>
            <a:xfrm>
              <a:off x="5815675" y="2116275"/>
              <a:ext cx="29050" cy="20775"/>
            </a:xfrm>
            <a:custGeom>
              <a:avLst/>
              <a:gdLst/>
              <a:ahLst/>
              <a:cxnLst/>
              <a:rect l="l" t="t" r="r" b="b"/>
              <a:pathLst>
                <a:path w="1162" h="831" extrusionOk="0">
                  <a:moveTo>
                    <a:pt x="0" y="0"/>
                  </a:moveTo>
                  <a:cubicBezTo>
                    <a:pt x="1" y="63"/>
                    <a:pt x="8" y="129"/>
                    <a:pt x="25" y="196"/>
                  </a:cubicBezTo>
                  <a:cubicBezTo>
                    <a:pt x="118" y="556"/>
                    <a:pt x="409" y="831"/>
                    <a:pt x="686" y="831"/>
                  </a:cubicBezTo>
                  <a:cubicBezTo>
                    <a:pt x="696" y="831"/>
                    <a:pt x="706" y="831"/>
                    <a:pt x="715" y="830"/>
                  </a:cubicBezTo>
                  <a:cubicBezTo>
                    <a:pt x="1001" y="811"/>
                    <a:pt x="1162" y="498"/>
                    <a:pt x="1072" y="127"/>
                  </a:cubicBezTo>
                  <a:cubicBezTo>
                    <a:pt x="1071" y="120"/>
                    <a:pt x="1067" y="112"/>
                    <a:pt x="1066" y="105"/>
                  </a:cubicBezTo>
                  <a:lnTo>
                    <a:pt x="1066" y="105"/>
                  </a:lnTo>
                  <a:cubicBezTo>
                    <a:pt x="1067" y="386"/>
                    <a:pt x="920" y="601"/>
                    <a:pt x="686" y="618"/>
                  </a:cubicBezTo>
                  <a:cubicBezTo>
                    <a:pt x="677" y="618"/>
                    <a:pt x="668" y="618"/>
                    <a:pt x="659" y="618"/>
                  </a:cubicBezTo>
                  <a:cubicBezTo>
                    <a:pt x="385" y="618"/>
                    <a:pt x="99" y="35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58"/>
            <p:cNvSpPr/>
            <p:nvPr/>
          </p:nvSpPr>
          <p:spPr>
            <a:xfrm>
              <a:off x="5768525" y="2121700"/>
              <a:ext cx="30075" cy="20925"/>
            </a:xfrm>
            <a:custGeom>
              <a:avLst/>
              <a:gdLst/>
              <a:ahLst/>
              <a:cxnLst/>
              <a:rect l="l" t="t" r="r" b="b"/>
              <a:pathLst>
                <a:path w="1203" h="837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65"/>
                    <a:pt x="13" y="130"/>
                    <a:pt x="32" y="198"/>
                  </a:cubicBezTo>
                  <a:cubicBezTo>
                    <a:pt x="137" y="560"/>
                    <a:pt x="443" y="836"/>
                    <a:pt x="728" y="836"/>
                  </a:cubicBezTo>
                  <a:cubicBezTo>
                    <a:pt x="738" y="836"/>
                    <a:pt x="748" y="836"/>
                    <a:pt x="758" y="835"/>
                  </a:cubicBezTo>
                  <a:cubicBezTo>
                    <a:pt x="1048" y="814"/>
                    <a:pt x="1202" y="500"/>
                    <a:pt x="1102" y="127"/>
                  </a:cubicBezTo>
                  <a:cubicBezTo>
                    <a:pt x="1099" y="119"/>
                    <a:pt x="1096" y="113"/>
                    <a:pt x="1094" y="105"/>
                  </a:cubicBezTo>
                  <a:lnTo>
                    <a:pt x="1094" y="105"/>
                  </a:lnTo>
                  <a:cubicBezTo>
                    <a:pt x="1104" y="388"/>
                    <a:pt x="960" y="604"/>
                    <a:pt x="721" y="620"/>
                  </a:cubicBezTo>
                  <a:lnTo>
                    <a:pt x="720" y="620"/>
                  </a:lnTo>
                  <a:cubicBezTo>
                    <a:pt x="710" y="621"/>
                    <a:pt x="700" y="622"/>
                    <a:pt x="690" y="622"/>
                  </a:cubicBezTo>
                  <a:cubicBezTo>
                    <a:pt x="412" y="622"/>
                    <a:pt x="113" y="35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58"/>
            <p:cNvSpPr/>
            <p:nvPr/>
          </p:nvSpPr>
          <p:spPr>
            <a:xfrm>
              <a:off x="5740950" y="2121650"/>
              <a:ext cx="30725" cy="21050"/>
            </a:xfrm>
            <a:custGeom>
              <a:avLst/>
              <a:gdLst/>
              <a:ahLst/>
              <a:cxnLst/>
              <a:rect l="l" t="t" r="r" b="b"/>
              <a:pathLst>
                <a:path w="1229" h="842" extrusionOk="0">
                  <a:moveTo>
                    <a:pt x="0" y="0"/>
                  </a:moveTo>
                  <a:lnTo>
                    <a:pt x="0" y="0"/>
                  </a:lnTo>
                  <a:cubicBezTo>
                    <a:pt x="5" y="64"/>
                    <a:pt x="14" y="130"/>
                    <a:pt x="36" y="199"/>
                  </a:cubicBezTo>
                  <a:cubicBezTo>
                    <a:pt x="148" y="563"/>
                    <a:pt x="462" y="841"/>
                    <a:pt x="751" y="841"/>
                  </a:cubicBezTo>
                  <a:cubicBezTo>
                    <a:pt x="761" y="841"/>
                    <a:pt x="772" y="841"/>
                    <a:pt x="782" y="840"/>
                  </a:cubicBezTo>
                  <a:cubicBezTo>
                    <a:pt x="1076" y="820"/>
                    <a:pt x="1228" y="502"/>
                    <a:pt x="1119" y="127"/>
                  </a:cubicBezTo>
                  <a:cubicBezTo>
                    <a:pt x="1118" y="120"/>
                    <a:pt x="1114" y="112"/>
                    <a:pt x="1111" y="105"/>
                  </a:cubicBezTo>
                  <a:lnTo>
                    <a:pt x="1111" y="105"/>
                  </a:lnTo>
                  <a:cubicBezTo>
                    <a:pt x="1127" y="390"/>
                    <a:pt x="983" y="607"/>
                    <a:pt x="741" y="625"/>
                  </a:cubicBezTo>
                  <a:cubicBezTo>
                    <a:pt x="731" y="626"/>
                    <a:pt x="722" y="626"/>
                    <a:pt x="712" y="626"/>
                  </a:cubicBezTo>
                  <a:cubicBezTo>
                    <a:pt x="429" y="626"/>
                    <a:pt x="120" y="35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58"/>
            <p:cNvSpPr/>
            <p:nvPr/>
          </p:nvSpPr>
          <p:spPr>
            <a:xfrm>
              <a:off x="5712825" y="2119700"/>
              <a:ext cx="31450" cy="21250"/>
            </a:xfrm>
            <a:custGeom>
              <a:avLst/>
              <a:gdLst/>
              <a:ahLst/>
              <a:cxnLst/>
              <a:rect l="l" t="t" r="r" b="b"/>
              <a:pathLst>
                <a:path w="1258" h="850" extrusionOk="0">
                  <a:moveTo>
                    <a:pt x="0" y="0"/>
                  </a:moveTo>
                  <a:cubicBezTo>
                    <a:pt x="7" y="64"/>
                    <a:pt x="18" y="131"/>
                    <a:pt x="41" y="200"/>
                  </a:cubicBezTo>
                  <a:cubicBezTo>
                    <a:pt x="161" y="568"/>
                    <a:pt x="486" y="850"/>
                    <a:pt x="779" y="850"/>
                  </a:cubicBezTo>
                  <a:cubicBezTo>
                    <a:pt x="789" y="850"/>
                    <a:pt x="799" y="849"/>
                    <a:pt x="809" y="849"/>
                  </a:cubicBezTo>
                  <a:cubicBezTo>
                    <a:pt x="1108" y="827"/>
                    <a:pt x="1257" y="507"/>
                    <a:pt x="1140" y="129"/>
                  </a:cubicBezTo>
                  <a:cubicBezTo>
                    <a:pt x="1138" y="121"/>
                    <a:pt x="1134" y="114"/>
                    <a:pt x="1132" y="106"/>
                  </a:cubicBezTo>
                  <a:lnTo>
                    <a:pt x="1132" y="106"/>
                  </a:lnTo>
                  <a:cubicBezTo>
                    <a:pt x="1152" y="394"/>
                    <a:pt x="1010" y="614"/>
                    <a:pt x="765" y="631"/>
                  </a:cubicBezTo>
                  <a:cubicBezTo>
                    <a:pt x="755" y="632"/>
                    <a:pt x="746" y="632"/>
                    <a:pt x="736" y="632"/>
                  </a:cubicBezTo>
                  <a:cubicBezTo>
                    <a:pt x="447" y="632"/>
                    <a:pt x="128" y="36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58"/>
            <p:cNvSpPr/>
            <p:nvPr/>
          </p:nvSpPr>
          <p:spPr>
            <a:xfrm>
              <a:off x="6046800" y="2175275"/>
              <a:ext cx="22425" cy="18450"/>
            </a:xfrm>
            <a:custGeom>
              <a:avLst/>
              <a:gdLst/>
              <a:ahLst/>
              <a:cxnLst/>
              <a:rect l="l" t="t" r="r" b="b"/>
              <a:pathLst>
                <a:path w="897" h="738" extrusionOk="0">
                  <a:moveTo>
                    <a:pt x="21" y="1"/>
                  </a:moveTo>
                  <a:cubicBezTo>
                    <a:pt x="8" y="55"/>
                    <a:pt x="1" y="111"/>
                    <a:pt x="2" y="171"/>
                  </a:cubicBezTo>
                  <a:cubicBezTo>
                    <a:pt x="6" y="489"/>
                    <a:pt x="200" y="738"/>
                    <a:pt x="439" y="738"/>
                  </a:cubicBezTo>
                  <a:cubicBezTo>
                    <a:pt x="444" y="738"/>
                    <a:pt x="449" y="738"/>
                    <a:pt x="453" y="737"/>
                  </a:cubicBezTo>
                  <a:cubicBezTo>
                    <a:pt x="698" y="727"/>
                    <a:pt x="896" y="460"/>
                    <a:pt x="897" y="138"/>
                  </a:cubicBezTo>
                  <a:cubicBezTo>
                    <a:pt x="897" y="132"/>
                    <a:pt x="896" y="125"/>
                    <a:pt x="896" y="118"/>
                  </a:cubicBezTo>
                  <a:cubicBezTo>
                    <a:pt x="840" y="362"/>
                    <a:pt x="672" y="544"/>
                    <a:pt x="472" y="551"/>
                  </a:cubicBezTo>
                  <a:cubicBezTo>
                    <a:pt x="467" y="552"/>
                    <a:pt x="463" y="552"/>
                    <a:pt x="458" y="552"/>
                  </a:cubicBezTo>
                  <a:cubicBezTo>
                    <a:pt x="223" y="552"/>
                    <a:pt x="32" y="31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58"/>
            <p:cNvSpPr/>
            <p:nvPr/>
          </p:nvSpPr>
          <p:spPr>
            <a:xfrm>
              <a:off x="6024175" y="2174500"/>
              <a:ext cx="22875" cy="18600"/>
            </a:xfrm>
            <a:custGeom>
              <a:avLst/>
              <a:gdLst/>
              <a:ahLst/>
              <a:cxnLst/>
              <a:rect l="l" t="t" r="r" b="b"/>
              <a:pathLst>
                <a:path w="915" h="744" extrusionOk="0">
                  <a:moveTo>
                    <a:pt x="20" y="0"/>
                  </a:moveTo>
                  <a:cubicBezTo>
                    <a:pt x="8" y="56"/>
                    <a:pt x="1" y="112"/>
                    <a:pt x="3" y="171"/>
                  </a:cubicBezTo>
                  <a:cubicBezTo>
                    <a:pt x="12" y="492"/>
                    <a:pt x="213" y="744"/>
                    <a:pt x="455" y="744"/>
                  </a:cubicBezTo>
                  <a:cubicBezTo>
                    <a:pt x="460" y="744"/>
                    <a:pt x="465" y="743"/>
                    <a:pt x="470" y="743"/>
                  </a:cubicBezTo>
                  <a:cubicBezTo>
                    <a:pt x="717" y="733"/>
                    <a:pt x="915" y="464"/>
                    <a:pt x="910" y="139"/>
                  </a:cubicBezTo>
                  <a:cubicBezTo>
                    <a:pt x="910" y="132"/>
                    <a:pt x="908" y="126"/>
                    <a:pt x="908" y="120"/>
                  </a:cubicBezTo>
                  <a:cubicBezTo>
                    <a:pt x="856" y="365"/>
                    <a:pt x="688" y="548"/>
                    <a:pt x="486" y="556"/>
                  </a:cubicBezTo>
                  <a:cubicBezTo>
                    <a:pt x="482" y="556"/>
                    <a:pt x="477" y="556"/>
                    <a:pt x="473" y="556"/>
                  </a:cubicBezTo>
                  <a:cubicBezTo>
                    <a:pt x="234" y="556"/>
                    <a:pt x="36" y="314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58"/>
            <p:cNvSpPr/>
            <p:nvPr/>
          </p:nvSpPr>
          <p:spPr>
            <a:xfrm>
              <a:off x="6001600" y="2172075"/>
              <a:ext cx="23300" cy="18800"/>
            </a:xfrm>
            <a:custGeom>
              <a:avLst/>
              <a:gdLst/>
              <a:ahLst/>
              <a:cxnLst/>
              <a:rect l="l" t="t" r="r" b="b"/>
              <a:pathLst>
                <a:path w="932" h="752" extrusionOk="0">
                  <a:moveTo>
                    <a:pt x="17" y="1"/>
                  </a:moveTo>
                  <a:cubicBezTo>
                    <a:pt x="6" y="57"/>
                    <a:pt x="0" y="114"/>
                    <a:pt x="3" y="174"/>
                  </a:cubicBezTo>
                  <a:cubicBezTo>
                    <a:pt x="16" y="498"/>
                    <a:pt x="226" y="751"/>
                    <a:pt x="471" y="751"/>
                  </a:cubicBezTo>
                  <a:cubicBezTo>
                    <a:pt x="476" y="751"/>
                    <a:pt x="481" y="751"/>
                    <a:pt x="485" y="751"/>
                  </a:cubicBezTo>
                  <a:cubicBezTo>
                    <a:pt x="737" y="741"/>
                    <a:pt x="932" y="469"/>
                    <a:pt x="923" y="141"/>
                  </a:cubicBezTo>
                  <a:cubicBezTo>
                    <a:pt x="923" y="134"/>
                    <a:pt x="921" y="129"/>
                    <a:pt x="921" y="121"/>
                  </a:cubicBezTo>
                  <a:cubicBezTo>
                    <a:pt x="871" y="369"/>
                    <a:pt x="705" y="555"/>
                    <a:pt x="499" y="562"/>
                  </a:cubicBezTo>
                  <a:cubicBezTo>
                    <a:pt x="495" y="563"/>
                    <a:pt x="491" y="563"/>
                    <a:pt x="486" y="563"/>
                  </a:cubicBezTo>
                  <a:cubicBezTo>
                    <a:pt x="243" y="563"/>
                    <a:pt x="39" y="318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58"/>
            <p:cNvSpPr/>
            <p:nvPr/>
          </p:nvSpPr>
          <p:spPr>
            <a:xfrm>
              <a:off x="6069200" y="2130950"/>
              <a:ext cx="22775" cy="19575"/>
            </a:xfrm>
            <a:custGeom>
              <a:avLst/>
              <a:gdLst/>
              <a:ahLst/>
              <a:cxnLst/>
              <a:rect l="l" t="t" r="r" b="b"/>
              <a:pathLst>
                <a:path w="911" h="783" extrusionOk="0">
                  <a:moveTo>
                    <a:pt x="24" y="0"/>
                  </a:moveTo>
                  <a:cubicBezTo>
                    <a:pt x="11" y="58"/>
                    <a:pt x="2" y="117"/>
                    <a:pt x="1" y="179"/>
                  </a:cubicBezTo>
                  <a:cubicBezTo>
                    <a:pt x="1" y="516"/>
                    <a:pt x="197" y="782"/>
                    <a:pt x="441" y="782"/>
                  </a:cubicBezTo>
                  <a:cubicBezTo>
                    <a:pt x="444" y="782"/>
                    <a:pt x="448" y="782"/>
                    <a:pt x="451" y="782"/>
                  </a:cubicBezTo>
                  <a:cubicBezTo>
                    <a:pt x="700" y="775"/>
                    <a:pt x="905" y="497"/>
                    <a:pt x="911" y="156"/>
                  </a:cubicBezTo>
                  <a:cubicBezTo>
                    <a:pt x="911" y="150"/>
                    <a:pt x="910" y="144"/>
                    <a:pt x="910" y="136"/>
                  </a:cubicBezTo>
                  <a:cubicBezTo>
                    <a:pt x="849" y="391"/>
                    <a:pt x="677" y="581"/>
                    <a:pt x="472" y="587"/>
                  </a:cubicBezTo>
                  <a:cubicBezTo>
                    <a:pt x="469" y="587"/>
                    <a:pt x="467" y="587"/>
                    <a:pt x="464" y="587"/>
                  </a:cubicBezTo>
                  <a:cubicBezTo>
                    <a:pt x="224" y="587"/>
                    <a:pt x="30" y="329"/>
                    <a:pt x="2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58"/>
            <p:cNvSpPr/>
            <p:nvPr/>
          </p:nvSpPr>
          <p:spPr>
            <a:xfrm>
              <a:off x="6046250" y="2129825"/>
              <a:ext cx="23100" cy="19725"/>
            </a:xfrm>
            <a:custGeom>
              <a:avLst/>
              <a:gdLst/>
              <a:ahLst/>
              <a:cxnLst/>
              <a:rect l="l" t="t" r="r" b="b"/>
              <a:pathLst>
                <a:path w="924" h="789" extrusionOk="0">
                  <a:moveTo>
                    <a:pt x="20" y="0"/>
                  </a:moveTo>
                  <a:cubicBezTo>
                    <a:pt x="9" y="58"/>
                    <a:pt x="0" y="118"/>
                    <a:pt x="1" y="181"/>
                  </a:cubicBezTo>
                  <a:cubicBezTo>
                    <a:pt x="5" y="521"/>
                    <a:pt x="209" y="788"/>
                    <a:pt x="456" y="788"/>
                  </a:cubicBezTo>
                  <a:cubicBezTo>
                    <a:pt x="460" y="788"/>
                    <a:pt x="463" y="788"/>
                    <a:pt x="466" y="788"/>
                  </a:cubicBezTo>
                  <a:cubicBezTo>
                    <a:pt x="719" y="781"/>
                    <a:pt x="923" y="500"/>
                    <a:pt x="924" y="158"/>
                  </a:cubicBezTo>
                  <a:cubicBezTo>
                    <a:pt x="924" y="151"/>
                    <a:pt x="923" y="145"/>
                    <a:pt x="921" y="137"/>
                  </a:cubicBezTo>
                  <a:cubicBezTo>
                    <a:pt x="865" y="395"/>
                    <a:pt x="693" y="586"/>
                    <a:pt x="485" y="592"/>
                  </a:cubicBezTo>
                  <a:cubicBezTo>
                    <a:pt x="482" y="592"/>
                    <a:pt x="480" y="592"/>
                    <a:pt x="477" y="592"/>
                  </a:cubicBezTo>
                  <a:cubicBezTo>
                    <a:pt x="233" y="592"/>
                    <a:pt x="33" y="333"/>
                    <a:pt x="2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58"/>
            <p:cNvSpPr/>
            <p:nvPr/>
          </p:nvSpPr>
          <p:spPr>
            <a:xfrm>
              <a:off x="6023300" y="2126950"/>
              <a:ext cx="23600" cy="19950"/>
            </a:xfrm>
            <a:custGeom>
              <a:avLst/>
              <a:gdLst/>
              <a:ahLst/>
              <a:cxnLst/>
              <a:rect l="l" t="t" r="r" b="b"/>
              <a:pathLst>
                <a:path w="944" h="798" extrusionOk="0">
                  <a:moveTo>
                    <a:pt x="20" y="1"/>
                  </a:moveTo>
                  <a:cubicBezTo>
                    <a:pt x="8" y="60"/>
                    <a:pt x="1" y="120"/>
                    <a:pt x="2" y="183"/>
                  </a:cubicBezTo>
                  <a:cubicBezTo>
                    <a:pt x="12" y="526"/>
                    <a:pt x="222" y="798"/>
                    <a:pt x="474" y="798"/>
                  </a:cubicBezTo>
                  <a:cubicBezTo>
                    <a:pt x="478" y="798"/>
                    <a:pt x="481" y="798"/>
                    <a:pt x="485" y="798"/>
                  </a:cubicBezTo>
                  <a:cubicBezTo>
                    <a:pt x="740" y="790"/>
                    <a:pt x="943" y="507"/>
                    <a:pt x="938" y="162"/>
                  </a:cubicBezTo>
                  <a:cubicBezTo>
                    <a:pt x="938" y="154"/>
                    <a:pt x="937" y="148"/>
                    <a:pt x="937" y="140"/>
                  </a:cubicBezTo>
                  <a:cubicBezTo>
                    <a:pt x="883" y="400"/>
                    <a:pt x="711" y="594"/>
                    <a:pt x="501" y="599"/>
                  </a:cubicBezTo>
                  <a:cubicBezTo>
                    <a:pt x="498" y="599"/>
                    <a:pt x="495" y="599"/>
                    <a:pt x="492" y="599"/>
                  </a:cubicBezTo>
                  <a:cubicBezTo>
                    <a:pt x="243" y="599"/>
                    <a:pt x="37" y="337"/>
                    <a:pt x="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58"/>
            <p:cNvSpPr/>
            <p:nvPr/>
          </p:nvSpPr>
          <p:spPr>
            <a:xfrm>
              <a:off x="6018425" y="2044075"/>
              <a:ext cx="25300" cy="22825"/>
            </a:xfrm>
            <a:custGeom>
              <a:avLst/>
              <a:gdLst/>
              <a:ahLst/>
              <a:cxnLst/>
              <a:rect l="l" t="t" r="r" b="b"/>
              <a:pathLst>
                <a:path w="1012" h="913" extrusionOk="0">
                  <a:moveTo>
                    <a:pt x="15" y="0"/>
                  </a:moveTo>
                  <a:cubicBezTo>
                    <a:pt x="5" y="64"/>
                    <a:pt x="1" y="132"/>
                    <a:pt x="6" y="202"/>
                  </a:cubicBezTo>
                  <a:cubicBezTo>
                    <a:pt x="34" y="591"/>
                    <a:pt x="274" y="908"/>
                    <a:pt x="544" y="913"/>
                  </a:cubicBezTo>
                  <a:cubicBezTo>
                    <a:pt x="546" y="913"/>
                    <a:pt x="548" y="913"/>
                    <a:pt x="550" y="913"/>
                  </a:cubicBezTo>
                  <a:cubicBezTo>
                    <a:pt x="815" y="913"/>
                    <a:pt x="1011" y="609"/>
                    <a:pt x="990" y="226"/>
                  </a:cubicBezTo>
                  <a:cubicBezTo>
                    <a:pt x="990" y="219"/>
                    <a:pt x="989" y="211"/>
                    <a:pt x="988" y="202"/>
                  </a:cubicBezTo>
                  <a:cubicBezTo>
                    <a:pt x="944" y="488"/>
                    <a:pt x="774" y="693"/>
                    <a:pt x="557" y="693"/>
                  </a:cubicBezTo>
                  <a:cubicBezTo>
                    <a:pt x="555" y="693"/>
                    <a:pt x="553" y="693"/>
                    <a:pt x="551" y="693"/>
                  </a:cubicBezTo>
                  <a:cubicBezTo>
                    <a:pt x="286" y="686"/>
                    <a:pt x="50" y="381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58"/>
            <p:cNvSpPr/>
            <p:nvPr/>
          </p:nvSpPr>
          <p:spPr>
            <a:xfrm>
              <a:off x="5993350" y="2041525"/>
              <a:ext cx="25900" cy="23050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12" y="0"/>
                  </a:moveTo>
                  <a:cubicBezTo>
                    <a:pt x="5" y="66"/>
                    <a:pt x="1" y="134"/>
                    <a:pt x="7" y="205"/>
                  </a:cubicBezTo>
                  <a:cubicBezTo>
                    <a:pt x="41" y="597"/>
                    <a:pt x="290" y="917"/>
                    <a:pt x="564" y="922"/>
                  </a:cubicBezTo>
                  <a:cubicBezTo>
                    <a:pt x="566" y="922"/>
                    <a:pt x="568" y="922"/>
                    <a:pt x="571" y="922"/>
                  </a:cubicBezTo>
                  <a:cubicBezTo>
                    <a:pt x="840" y="922"/>
                    <a:pt x="1035" y="616"/>
                    <a:pt x="1008" y="229"/>
                  </a:cubicBezTo>
                  <a:cubicBezTo>
                    <a:pt x="1006" y="221"/>
                    <a:pt x="1005" y="214"/>
                    <a:pt x="1004" y="205"/>
                  </a:cubicBezTo>
                  <a:cubicBezTo>
                    <a:pt x="964" y="492"/>
                    <a:pt x="797" y="699"/>
                    <a:pt x="576" y="699"/>
                  </a:cubicBezTo>
                  <a:cubicBezTo>
                    <a:pt x="573" y="699"/>
                    <a:pt x="570" y="699"/>
                    <a:pt x="568" y="699"/>
                  </a:cubicBezTo>
                  <a:cubicBezTo>
                    <a:pt x="299" y="694"/>
                    <a:pt x="55" y="385"/>
                    <a:pt x="1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58"/>
            <p:cNvSpPr/>
            <p:nvPr/>
          </p:nvSpPr>
          <p:spPr>
            <a:xfrm>
              <a:off x="5968125" y="2037000"/>
              <a:ext cx="26500" cy="23375"/>
            </a:xfrm>
            <a:custGeom>
              <a:avLst/>
              <a:gdLst/>
              <a:ahLst/>
              <a:cxnLst/>
              <a:rect l="l" t="t" r="r" b="b"/>
              <a:pathLst>
                <a:path w="1060" h="935" extrusionOk="0">
                  <a:moveTo>
                    <a:pt x="11" y="0"/>
                  </a:moveTo>
                  <a:cubicBezTo>
                    <a:pt x="3" y="67"/>
                    <a:pt x="1" y="135"/>
                    <a:pt x="8" y="208"/>
                  </a:cubicBezTo>
                  <a:cubicBezTo>
                    <a:pt x="50" y="605"/>
                    <a:pt x="309" y="929"/>
                    <a:pt x="586" y="934"/>
                  </a:cubicBezTo>
                  <a:cubicBezTo>
                    <a:pt x="589" y="934"/>
                    <a:pt x="592" y="934"/>
                    <a:pt x="594" y="934"/>
                  </a:cubicBezTo>
                  <a:cubicBezTo>
                    <a:pt x="867" y="934"/>
                    <a:pt x="1060" y="625"/>
                    <a:pt x="1026" y="234"/>
                  </a:cubicBezTo>
                  <a:cubicBezTo>
                    <a:pt x="1025" y="225"/>
                    <a:pt x="1022" y="218"/>
                    <a:pt x="1022" y="210"/>
                  </a:cubicBezTo>
                  <a:cubicBezTo>
                    <a:pt x="985" y="501"/>
                    <a:pt x="818" y="709"/>
                    <a:pt x="594" y="709"/>
                  </a:cubicBezTo>
                  <a:cubicBezTo>
                    <a:pt x="592" y="709"/>
                    <a:pt x="589" y="709"/>
                    <a:pt x="586" y="709"/>
                  </a:cubicBezTo>
                  <a:cubicBezTo>
                    <a:pt x="314" y="703"/>
                    <a:pt x="60" y="390"/>
                    <a:pt x="1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58"/>
            <p:cNvSpPr/>
            <p:nvPr/>
          </p:nvSpPr>
          <p:spPr>
            <a:xfrm>
              <a:off x="5887350" y="2025250"/>
              <a:ext cx="28950" cy="23150"/>
            </a:xfrm>
            <a:custGeom>
              <a:avLst/>
              <a:gdLst/>
              <a:ahLst/>
              <a:cxnLst/>
              <a:rect l="l" t="t" r="r" b="b"/>
              <a:pathLst>
                <a:path w="1158" h="926" extrusionOk="0">
                  <a:moveTo>
                    <a:pt x="1" y="0"/>
                  </a:moveTo>
                  <a:cubicBezTo>
                    <a:pt x="0" y="69"/>
                    <a:pt x="4" y="140"/>
                    <a:pt x="18" y="215"/>
                  </a:cubicBezTo>
                  <a:cubicBezTo>
                    <a:pt x="96" y="615"/>
                    <a:pt x="387" y="926"/>
                    <a:pt x="672" y="926"/>
                  </a:cubicBezTo>
                  <a:cubicBezTo>
                    <a:pt x="678" y="926"/>
                    <a:pt x="684" y="926"/>
                    <a:pt x="690" y="925"/>
                  </a:cubicBezTo>
                  <a:cubicBezTo>
                    <a:pt x="981" y="910"/>
                    <a:pt x="1158" y="572"/>
                    <a:pt x="1085" y="166"/>
                  </a:cubicBezTo>
                  <a:cubicBezTo>
                    <a:pt x="1084" y="157"/>
                    <a:pt x="1080" y="150"/>
                    <a:pt x="1079" y="141"/>
                  </a:cubicBezTo>
                  <a:cubicBezTo>
                    <a:pt x="1067" y="449"/>
                    <a:pt x="909" y="680"/>
                    <a:pt x="670" y="691"/>
                  </a:cubicBezTo>
                  <a:cubicBezTo>
                    <a:pt x="664" y="692"/>
                    <a:pt x="658" y="692"/>
                    <a:pt x="651" y="692"/>
                  </a:cubicBezTo>
                  <a:cubicBezTo>
                    <a:pt x="371" y="692"/>
                    <a:pt x="87" y="39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58"/>
            <p:cNvSpPr/>
            <p:nvPr/>
          </p:nvSpPr>
          <p:spPr>
            <a:xfrm>
              <a:off x="5859975" y="2024425"/>
              <a:ext cx="29600" cy="23350"/>
            </a:xfrm>
            <a:custGeom>
              <a:avLst/>
              <a:gdLst/>
              <a:ahLst/>
              <a:cxnLst/>
              <a:rect l="l" t="t" r="r" b="b"/>
              <a:pathLst>
                <a:path w="1184" h="934" extrusionOk="0">
                  <a:moveTo>
                    <a:pt x="0" y="1"/>
                  </a:moveTo>
                  <a:cubicBezTo>
                    <a:pt x="0" y="70"/>
                    <a:pt x="5" y="141"/>
                    <a:pt x="21" y="217"/>
                  </a:cubicBezTo>
                  <a:cubicBezTo>
                    <a:pt x="107" y="620"/>
                    <a:pt x="406" y="934"/>
                    <a:pt x="696" y="934"/>
                  </a:cubicBezTo>
                  <a:cubicBezTo>
                    <a:pt x="702" y="934"/>
                    <a:pt x="708" y="933"/>
                    <a:pt x="714" y="933"/>
                  </a:cubicBezTo>
                  <a:cubicBezTo>
                    <a:pt x="1010" y="918"/>
                    <a:pt x="1183" y="577"/>
                    <a:pt x="1103" y="168"/>
                  </a:cubicBezTo>
                  <a:cubicBezTo>
                    <a:pt x="1100" y="159"/>
                    <a:pt x="1098" y="151"/>
                    <a:pt x="1095" y="144"/>
                  </a:cubicBezTo>
                  <a:cubicBezTo>
                    <a:pt x="1090" y="453"/>
                    <a:pt x="932" y="686"/>
                    <a:pt x="690" y="698"/>
                  </a:cubicBezTo>
                  <a:lnTo>
                    <a:pt x="690" y="697"/>
                  </a:lnTo>
                  <a:cubicBezTo>
                    <a:pt x="684" y="697"/>
                    <a:pt x="677" y="697"/>
                    <a:pt x="670" y="697"/>
                  </a:cubicBezTo>
                  <a:cubicBezTo>
                    <a:pt x="386" y="697"/>
                    <a:pt x="94" y="39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58"/>
            <p:cNvSpPr/>
            <p:nvPr/>
          </p:nvSpPr>
          <p:spPr>
            <a:xfrm>
              <a:off x="5832200" y="2021525"/>
              <a:ext cx="30275" cy="23625"/>
            </a:xfrm>
            <a:custGeom>
              <a:avLst/>
              <a:gdLst/>
              <a:ahLst/>
              <a:cxnLst/>
              <a:rect l="l" t="t" r="r" b="b"/>
              <a:pathLst>
                <a:path w="1211" h="945" extrusionOk="0">
                  <a:moveTo>
                    <a:pt x="0" y="1"/>
                  </a:moveTo>
                  <a:cubicBezTo>
                    <a:pt x="0" y="71"/>
                    <a:pt x="7" y="144"/>
                    <a:pt x="24" y="221"/>
                  </a:cubicBezTo>
                  <a:cubicBezTo>
                    <a:pt x="119" y="627"/>
                    <a:pt x="427" y="944"/>
                    <a:pt x="720" y="944"/>
                  </a:cubicBezTo>
                  <a:cubicBezTo>
                    <a:pt x="727" y="944"/>
                    <a:pt x="734" y="944"/>
                    <a:pt x="741" y="944"/>
                  </a:cubicBezTo>
                  <a:cubicBezTo>
                    <a:pt x="1040" y="930"/>
                    <a:pt x="1211" y="585"/>
                    <a:pt x="1123" y="172"/>
                  </a:cubicBezTo>
                  <a:cubicBezTo>
                    <a:pt x="1121" y="163"/>
                    <a:pt x="1118" y="155"/>
                    <a:pt x="1115" y="147"/>
                  </a:cubicBezTo>
                  <a:cubicBezTo>
                    <a:pt x="1114" y="460"/>
                    <a:pt x="958" y="695"/>
                    <a:pt x="712" y="706"/>
                  </a:cubicBezTo>
                  <a:cubicBezTo>
                    <a:pt x="705" y="706"/>
                    <a:pt x="699" y="706"/>
                    <a:pt x="693" y="706"/>
                  </a:cubicBezTo>
                  <a:cubicBezTo>
                    <a:pt x="404" y="706"/>
                    <a:pt x="101" y="39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58"/>
            <p:cNvSpPr/>
            <p:nvPr/>
          </p:nvSpPr>
          <p:spPr>
            <a:xfrm>
              <a:off x="5775825" y="2013650"/>
              <a:ext cx="31825" cy="24200"/>
            </a:xfrm>
            <a:custGeom>
              <a:avLst/>
              <a:gdLst/>
              <a:ahLst/>
              <a:cxnLst/>
              <a:rect l="l" t="t" r="r" b="b"/>
              <a:pathLst>
                <a:path w="1273" h="96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2"/>
                    <a:pt x="13" y="146"/>
                    <a:pt x="33" y="224"/>
                  </a:cubicBezTo>
                  <a:cubicBezTo>
                    <a:pt x="144" y="643"/>
                    <a:pt x="474" y="967"/>
                    <a:pt x="780" y="967"/>
                  </a:cubicBezTo>
                  <a:cubicBezTo>
                    <a:pt x="786" y="967"/>
                    <a:pt x="792" y="967"/>
                    <a:pt x="799" y="967"/>
                  </a:cubicBezTo>
                  <a:cubicBezTo>
                    <a:pt x="1107" y="953"/>
                    <a:pt x="1272" y="601"/>
                    <a:pt x="1167" y="178"/>
                  </a:cubicBezTo>
                  <a:cubicBezTo>
                    <a:pt x="1164" y="169"/>
                    <a:pt x="1162" y="160"/>
                    <a:pt x="1159" y="151"/>
                  </a:cubicBezTo>
                  <a:lnTo>
                    <a:pt x="1159" y="151"/>
                  </a:lnTo>
                  <a:cubicBezTo>
                    <a:pt x="1168" y="472"/>
                    <a:pt x="1014" y="712"/>
                    <a:pt x="761" y="723"/>
                  </a:cubicBezTo>
                  <a:cubicBezTo>
                    <a:pt x="755" y="723"/>
                    <a:pt x="748" y="724"/>
                    <a:pt x="742" y="724"/>
                  </a:cubicBezTo>
                  <a:cubicBezTo>
                    <a:pt x="443" y="724"/>
                    <a:pt x="119" y="40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58"/>
            <p:cNvSpPr/>
            <p:nvPr/>
          </p:nvSpPr>
          <p:spPr>
            <a:xfrm>
              <a:off x="5746550" y="2012700"/>
              <a:ext cx="32525" cy="24425"/>
            </a:xfrm>
            <a:custGeom>
              <a:avLst/>
              <a:gdLst/>
              <a:ahLst/>
              <a:cxnLst/>
              <a:rect l="l" t="t" r="r" b="b"/>
              <a:pathLst>
                <a:path w="1301" h="977" extrusionOk="0">
                  <a:moveTo>
                    <a:pt x="0" y="1"/>
                  </a:moveTo>
                  <a:cubicBezTo>
                    <a:pt x="5" y="74"/>
                    <a:pt x="15" y="149"/>
                    <a:pt x="37" y="227"/>
                  </a:cubicBezTo>
                  <a:cubicBezTo>
                    <a:pt x="156" y="649"/>
                    <a:pt x="497" y="976"/>
                    <a:pt x="807" y="976"/>
                  </a:cubicBezTo>
                  <a:cubicBezTo>
                    <a:pt x="813" y="976"/>
                    <a:pt x="820" y="976"/>
                    <a:pt x="826" y="976"/>
                  </a:cubicBezTo>
                  <a:cubicBezTo>
                    <a:pt x="1139" y="961"/>
                    <a:pt x="1301" y="608"/>
                    <a:pt x="1187" y="179"/>
                  </a:cubicBezTo>
                  <a:cubicBezTo>
                    <a:pt x="1185" y="170"/>
                    <a:pt x="1182" y="163"/>
                    <a:pt x="1179" y="154"/>
                  </a:cubicBezTo>
                  <a:lnTo>
                    <a:pt x="1179" y="154"/>
                  </a:lnTo>
                  <a:cubicBezTo>
                    <a:pt x="1193" y="477"/>
                    <a:pt x="1041" y="720"/>
                    <a:pt x="783" y="731"/>
                  </a:cubicBezTo>
                  <a:cubicBezTo>
                    <a:pt x="777" y="731"/>
                    <a:pt x="770" y="731"/>
                    <a:pt x="764" y="731"/>
                  </a:cubicBezTo>
                  <a:cubicBezTo>
                    <a:pt x="461" y="731"/>
                    <a:pt x="127" y="41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58"/>
            <p:cNvSpPr/>
            <p:nvPr/>
          </p:nvSpPr>
          <p:spPr>
            <a:xfrm>
              <a:off x="5716700" y="2009625"/>
              <a:ext cx="33325" cy="24675"/>
            </a:xfrm>
            <a:custGeom>
              <a:avLst/>
              <a:gdLst/>
              <a:ahLst/>
              <a:cxnLst/>
              <a:rect l="l" t="t" r="r" b="b"/>
              <a:pathLst>
                <a:path w="1333" h="987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73"/>
                    <a:pt x="18" y="149"/>
                    <a:pt x="42" y="229"/>
                  </a:cubicBezTo>
                  <a:cubicBezTo>
                    <a:pt x="169" y="655"/>
                    <a:pt x="521" y="986"/>
                    <a:pt x="835" y="986"/>
                  </a:cubicBezTo>
                  <a:cubicBezTo>
                    <a:pt x="842" y="986"/>
                    <a:pt x="849" y="986"/>
                    <a:pt x="856" y="986"/>
                  </a:cubicBezTo>
                  <a:cubicBezTo>
                    <a:pt x="1174" y="972"/>
                    <a:pt x="1332" y="614"/>
                    <a:pt x="1210" y="182"/>
                  </a:cubicBezTo>
                  <a:cubicBezTo>
                    <a:pt x="1208" y="173"/>
                    <a:pt x="1203" y="165"/>
                    <a:pt x="1200" y="156"/>
                  </a:cubicBezTo>
                  <a:lnTo>
                    <a:pt x="1200" y="156"/>
                  </a:lnTo>
                  <a:cubicBezTo>
                    <a:pt x="1220" y="482"/>
                    <a:pt x="1070" y="727"/>
                    <a:pt x="808" y="738"/>
                  </a:cubicBezTo>
                  <a:cubicBezTo>
                    <a:pt x="802" y="739"/>
                    <a:pt x="795" y="739"/>
                    <a:pt x="789" y="739"/>
                  </a:cubicBezTo>
                  <a:cubicBezTo>
                    <a:pt x="481" y="739"/>
                    <a:pt x="135" y="41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58"/>
            <p:cNvSpPr/>
            <p:nvPr/>
          </p:nvSpPr>
          <p:spPr>
            <a:xfrm>
              <a:off x="5995225" y="2090725"/>
              <a:ext cx="24675" cy="21175"/>
            </a:xfrm>
            <a:custGeom>
              <a:avLst/>
              <a:gdLst/>
              <a:ahLst/>
              <a:cxnLst/>
              <a:rect l="l" t="t" r="r" b="b"/>
              <a:pathLst>
                <a:path w="987" h="847" extrusionOk="0">
                  <a:moveTo>
                    <a:pt x="18" y="1"/>
                  </a:moveTo>
                  <a:cubicBezTo>
                    <a:pt x="8" y="62"/>
                    <a:pt x="0" y="125"/>
                    <a:pt x="4" y="193"/>
                  </a:cubicBezTo>
                  <a:cubicBezTo>
                    <a:pt x="20" y="557"/>
                    <a:pt x="246" y="846"/>
                    <a:pt x="510" y="846"/>
                  </a:cubicBezTo>
                  <a:cubicBezTo>
                    <a:pt x="512" y="846"/>
                    <a:pt x="514" y="846"/>
                    <a:pt x="517" y="846"/>
                  </a:cubicBezTo>
                  <a:cubicBezTo>
                    <a:pt x="782" y="841"/>
                    <a:pt x="987" y="545"/>
                    <a:pt x="977" y="180"/>
                  </a:cubicBezTo>
                  <a:cubicBezTo>
                    <a:pt x="977" y="173"/>
                    <a:pt x="974" y="165"/>
                    <a:pt x="974" y="158"/>
                  </a:cubicBezTo>
                  <a:cubicBezTo>
                    <a:pt x="923" y="432"/>
                    <a:pt x="747" y="633"/>
                    <a:pt x="529" y="637"/>
                  </a:cubicBezTo>
                  <a:cubicBezTo>
                    <a:pt x="527" y="637"/>
                    <a:pt x="525" y="637"/>
                    <a:pt x="522" y="637"/>
                  </a:cubicBezTo>
                  <a:cubicBezTo>
                    <a:pt x="264" y="637"/>
                    <a:pt x="43" y="357"/>
                    <a:pt x="1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58"/>
            <p:cNvSpPr/>
            <p:nvPr/>
          </p:nvSpPr>
          <p:spPr>
            <a:xfrm>
              <a:off x="5970550" y="2089225"/>
              <a:ext cx="25225" cy="21350"/>
            </a:xfrm>
            <a:custGeom>
              <a:avLst/>
              <a:gdLst/>
              <a:ahLst/>
              <a:cxnLst/>
              <a:rect l="l" t="t" r="r" b="b"/>
              <a:pathLst>
                <a:path w="1009" h="854" extrusionOk="0">
                  <a:moveTo>
                    <a:pt x="15" y="0"/>
                  </a:moveTo>
                  <a:cubicBezTo>
                    <a:pt x="5" y="62"/>
                    <a:pt x="0" y="126"/>
                    <a:pt x="4" y="194"/>
                  </a:cubicBezTo>
                  <a:cubicBezTo>
                    <a:pt x="27" y="561"/>
                    <a:pt x="260" y="854"/>
                    <a:pt x="528" y="854"/>
                  </a:cubicBezTo>
                  <a:cubicBezTo>
                    <a:pt x="530" y="854"/>
                    <a:pt x="532" y="854"/>
                    <a:pt x="535" y="854"/>
                  </a:cubicBezTo>
                  <a:cubicBezTo>
                    <a:pt x="804" y="849"/>
                    <a:pt x="1008" y="549"/>
                    <a:pt x="992" y="181"/>
                  </a:cubicBezTo>
                  <a:cubicBezTo>
                    <a:pt x="991" y="174"/>
                    <a:pt x="990" y="166"/>
                    <a:pt x="988" y="160"/>
                  </a:cubicBezTo>
                  <a:cubicBezTo>
                    <a:pt x="941" y="435"/>
                    <a:pt x="766" y="639"/>
                    <a:pt x="545" y="642"/>
                  </a:cubicBezTo>
                  <a:cubicBezTo>
                    <a:pt x="543" y="643"/>
                    <a:pt x="541" y="643"/>
                    <a:pt x="539" y="643"/>
                  </a:cubicBezTo>
                  <a:cubicBezTo>
                    <a:pt x="276" y="643"/>
                    <a:pt x="45" y="3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58"/>
            <p:cNvSpPr/>
            <p:nvPr/>
          </p:nvSpPr>
          <p:spPr>
            <a:xfrm>
              <a:off x="5945775" y="2085850"/>
              <a:ext cx="25800" cy="21625"/>
            </a:xfrm>
            <a:custGeom>
              <a:avLst/>
              <a:gdLst/>
              <a:ahLst/>
              <a:cxnLst/>
              <a:rect l="l" t="t" r="r" b="b"/>
              <a:pathLst>
                <a:path w="1032" h="865" extrusionOk="0">
                  <a:moveTo>
                    <a:pt x="15" y="1"/>
                  </a:moveTo>
                  <a:cubicBezTo>
                    <a:pt x="6" y="64"/>
                    <a:pt x="1" y="129"/>
                    <a:pt x="6" y="197"/>
                  </a:cubicBezTo>
                  <a:cubicBezTo>
                    <a:pt x="35" y="568"/>
                    <a:pt x="277" y="864"/>
                    <a:pt x="548" y="864"/>
                  </a:cubicBezTo>
                  <a:cubicBezTo>
                    <a:pt x="551" y="864"/>
                    <a:pt x="553" y="864"/>
                    <a:pt x="555" y="864"/>
                  </a:cubicBezTo>
                  <a:cubicBezTo>
                    <a:pt x="829" y="859"/>
                    <a:pt x="1032" y="558"/>
                    <a:pt x="1009" y="185"/>
                  </a:cubicBezTo>
                  <a:cubicBezTo>
                    <a:pt x="1009" y="177"/>
                    <a:pt x="1006" y="170"/>
                    <a:pt x="1006" y="163"/>
                  </a:cubicBezTo>
                  <a:cubicBezTo>
                    <a:pt x="961" y="442"/>
                    <a:pt x="786" y="647"/>
                    <a:pt x="563" y="651"/>
                  </a:cubicBezTo>
                  <a:cubicBezTo>
                    <a:pt x="561" y="651"/>
                    <a:pt x="559" y="651"/>
                    <a:pt x="558" y="651"/>
                  </a:cubicBezTo>
                  <a:cubicBezTo>
                    <a:pt x="289" y="651"/>
                    <a:pt x="51" y="36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58"/>
            <p:cNvSpPr/>
            <p:nvPr/>
          </p:nvSpPr>
          <p:spPr>
            <a:xfrm>
              <a:off x="5892875" y="2081925"/>
              <a:ext cx="26975" cy="22050"/>
            </a:xfrm>
            <a:custGeom>
              <a:avLst/>
              <a:gdLst/>
              <a:ahLst/>
              <a:cxnLst/>
              <a:rect l="l" t="t" r="r" b="b"/>
              <a:pathLst>
                <a:path w="1079" h="882" extrusionOk="0">
                  <a:moveTo>
                    <a:pt x="10" y="1"/>
                  </a:moveTo>
                  <a:cubicBezTo>
                    <a:pt x="3" y="65"/>
                    <a:pt x="0" y="131"/>
                    <a:pt x="8" y="200"/>
                  </a:cubicBezTo>
                  <a:cubicBezTo>
                    <a:pt x="50" y="581"/>
                    <a:pt x="310" y="882"/>
                    <a:pt x="590" y="882"/>
                  </a:cubicBezTo>
                  <a:cubicBezTo>
                    <a:pt x="593" y="882"/>
                    <a:pt x="595" y="882"/>
                    <a:pt x="597" y="882"/>
                  </a:cubicBezTo>
                  <a:cubicBezTo>
                    <a:pt x="879" y="878"/>
                    <a:pt x="1079" y="570"/>
                    <a:pt x="1044" y="190"/>
                  </a:cubicBezTo>
                  <a:cubicBezTo>
                    <a:pt x="1042" y="183"/>
                    <a:pt x="1040" y="175"/>
                    <a:pt x="1039" y="168"/>
                  </a:cubicBezTo>
                  <a:cubicBezTo>
                    <a:pt x="1002" y="452"/>
                    <a:pt x="829" y="662"/>
                    <a:pt x="597" y="664"/>
                  </a:cubicBezTo>
                  <a:cubicBezTo>
                    <a:pt x="596" y="664"/>
                    <a:pt x="594" y="664"/>
                    <a:pt x="592" y="664"/>
                  </a:cubicBezTo>
                  <a:cubicBezTo>
                    <a:pt x="316" y="664"/>
                    <a:pt x="60" y="373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58"/>
            <p:cNvSpPr/>
            <p:nvPr/>
          </p:nvSpPr>
          <p:spPr>
            <a:xfrm>
              <a:off x="5866500" y="2080325"/>
              <a:ext cx="27550" cy="22250"/>
            </a:xfrm>
            <a:custGeom>
              <a:avLst/>
              <a:gdLst/>
              <a:ahLst/>
              <a:cxnLst/>
              <a:rect l="l" t="t" r="r" b="b"/>
              <a:pathLst>
                <a:path w="1102" h="890" extrusionOk="0">
                  <a:moveTo>
                    <a:pt x="8" y="1"/>
                  </a:moveTo>
                  <a:lnTo>
                    <a:pt x="8" y="1"/>
                  </a:lnTo>
                  <a:cubicBezTo>
                    <a:pt x="2" y="65"/>
                    <a:pt x="1" y="131"/>
                    <a:pt x="10" y="202"/>
                  </a:cubicBezTo>
                  <a:cubicBezTo>
                    <a:pt x="58" y="585"/>
                    <a:pt x="328" y="889"/>
                    <a:pt x="613" y="889"/>
                  </a:cubicBezTo>
                  <a:cubicBezTo>
                    <a:pt x="614" y="889"/>
                    <a:pt x="616" y="889"/>
                    <a:pt x="618" y="889"/>
                  </a:cubicBezTo>
                  <a:cubicBezTo>
                    <a:pt x="905" y="884"/>
                    <a:pt x="1102" y="574"/>
                    <a:pt x="1059" y="192"/>
                  </a:cubicBezTo>
                  <a:cubicBezTo>
                    <a:pt x="1059" y="183"/>
                    <a:pt x="1057" y="176"/>
                    <a:pt x="1055" y="168"/>
                  </a:cubicBezTo>
                  <a:cubicBezTo>
                    <a:pt x="1023" y="456"/>
                    <a:pt x="850" y="667"/>
                    <a:pt x="615" y="669"/>
                  </a:cubicBezTo>
                  <a:lnTo>
                    <a:pt x="614" y="669"/>
                  </a:lnTo>
                  <a:cubicBezTo>
                    <a:pt x="612" y="669"/>
                    <a:pt x="611" y="669"/>
                    <a:pt x="609" y="669"/>
                  </a:cubicBezTo>
                  <a:cubicBezTo>
                    <a:pt x="329" y="669"/>
                    <a:pt x="65" y="375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58"/>
            <p:cNvSpPr/>
            <p:nvPr/>
          </p:nvSpPr>
          <p:spPr>
            <a:xfrm>
              <a:off x="5839900" y="2076775"/>
              <a:ext cx="28200" cy="22500"/>
            </a:xfrm>
            <a:custGeom>
              <a:avLst/>
              <a:gdLst/>
              <a:ahLst/>
              <a:cxnLst/>
              <a:rect l="l" t="t" r="r" b="b"/>
              <a:pathLst>
                <a:path w="1128" h="900" extrusionOk="0">
                  <a:moveTo>
                    <a:pt x="7" y="0"/>
                  </a:moveTo>
                  <a:lnTo>
                    <a:pt x="7" y="0"/>
                  </a:lnTo>
                  <a:cubicBezTo>
                    <a:pt x="2" y="65"/>
                    <a:pt x="0" y="132"/>
                    <a:pt x="10" y="204"/>
                  </a:cubicBezTo>
                  <a:cubicBezTo>
                    <a:pt x="67" y="591"/>
                    <a:pt x="345" y="899"/>
                    <a:pt x="636" y="899"/>
                  </a:cubicBezTo>
                  <a:cubicBezTo>
                    <a:pt x="638" y="899"/>
                    <a:pt x="640" y="899"/>
                    <a:pt x="641" y="899"/>
                  </a:cubicBezTo>
                  <a:cubicBezTo>
                    <a:pt x="932" y="895"/>
                    <a:pt x="1128" y="581"/>
                    <a:pt x="1079" y="194"/>
                  </a:cubicBezTo>
                  <a:cubicBezTo>
                    <a:pt x="1077" y="187"/>
                    <a:pt x="1075" y="179"/>
                    <a:pt x="1074" y="170"/>
                  </a:cubicBezTo>
                  <a:cubicBezTo>
                    <a:pt x="1045" y="461"/>
                    <a:pt x="873" y="674"/>
                    <a:pt x="634" y="678"/>
                  </a:cubicBezTo>
                  <a:cubicBezTo>
                    <a:pt x="633" y="678"/>
                    <a:pt x="631" y="678"/>
                    <a:pt x="630" y="678"/>
                  </a:cubicBezTo>
                  <a:cubicBezTo>
                    <a:pt x="345" y="678"/>
                    <a:pt x="70" y="38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58"/>
            <p:cNvSpPr/>
            <p:nvPr/>
          </p:nvSpPr>
          <p:spPr>
            <a:xfrm>
              <a:off x="5784175" y="2074675"/>
              <a:ext cx="29500" cy="22925"/>
            </a:xfrm>
            <a:custGeom>
              <a:avLst/>
              <a:gdLst/>
              <a:ahLst/>
              <a:cxnLst/>
              <a:rect l="l" t="t" r="r" b="b"/>
              <a:pathLst>
                <a:path w="1180" h="917" extrusionOk="0">
                  <a:moveTo>
                    <a:pt x="5" y="0"/>
                  </a:moveTo>
                  <a:lnTo>
                    <a:pt x="5" y="0"/>
                  </a:lnTo>
                  <a:cubicBezTo>
                    <a:pt x="1" y="67"/>
                    <a:pt x="3" y="136"/>
                    <a:pt x="16" y="209"/>
                  </a:cubicBezTo>
                  <a:cubicBezTo>
                    <a:pt x="86" y="603"/>
                    <a:pt x="384" y="917"/>
                    <a:pt x="684" y="917"/>
                  </a:cubicBezTo>
                  <a:cubicBezTo>
                    <a:pt x="686" y="917"/>
                    <a:pt x="688" y="917"/>
                    <a:pt x="690" y="917"/>
                  </a:cubicBezTo>
                  <a:cubicBezTo>
                    <a:pt x="989" y="913"/>
                    <a:pt x="1180" y="594"/>
                    <a:pt x="1117" y="199"/>
                  </a:cubicBezTo>
                  <a:cubicBezTo>
                    <a:pt x="1114" y="191"/>
                    <a:pt x="1112" y="184"/>
                    <a:pt x="1111" y="175"/>
                  </a:cubicBezTo>
                  <a:cubicBezTo>
                    <a:pt x="1091" y="470"/>
                    <a:pt x="921" y="688"/>
                    <a:pt x="675" y="690"/>
                  </a:cubicBezTo>
                  <a:cubicBezTo>
                    <a:pt x="673" y="690"/>
                    <a:pt x="671" y="690"/>
                    <a:pt x="669" y="690"/>
                  </a:cubicBezTo>
                  <a:cubicBezTo>
                    <a:pt x="376" y="690"/>
                    <a:pt x="83" y="386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58"/>
            <p:cNvSpPr/>
            <p:nvPr/>
          </p:nvSpPr>
          <p:spPr>
            <a:xfrm>
              <a:off x="5755925" y="2072950"/>
              <a:ext cx="30200" cy="23100"/>
            </a:xfrm>
            <a:custGeom>
              <a:avLst/>
              <a:gdLst/>
              <a:ahLst/>
              <a:cxnLst/>
              <a:rect l="l" t="t" r="r" b="b"/>
              <a:pathLst>
                <a:path w="1208" h="924" extrusionOk="0">
                  <a:moveTo>
                    <a:pt x="3" y="0"/>
                  </a:moveTo>
                  <a:cubicBezTo>
                    <a:pt x="1" y="67"/>
                    <a:pt x="5" y="137"/>
                    <a:pt x="18" y="210"/>
                  </a:cubicBezTo>
                  <a:cubicBezTo>
                    <a:pt x="97" y="607"/>
                    <a:pt x="406" y="924"/>
                    <a:pt x="709" y="924"/>
                  </a:cubicBezTo>
                  <a:cubicBezTo>
                    <a:pt x="711" y="924"/>
                    <a:pt x="713" y="924"/>
                    <a:pt x="715" y="924"/>
                  </a:cubicBezTo>
                  <a:cubicBezTo>
                    <a:pt x="1019" y="920"/>
                    <a:pt x="1207" y="598"/>
                    <a:pt x="1137" y="201"/>
                  </a:cubicBezTo>
                  <a:cubicBezTo>
                    <a:pt x="1135" y="192"/>
                    <a:pt x="1132" y="185"/>
                    <a:pt x="1131" y="176"/>
                  </a:cubicBezTo>
                  <a:cubicBezTo>
                    <a:pt x="1116" y="475"/>
                    <a:pt x="946" y="694"/>
                    <a:pt x="696" y="696"/>
                  </a:cubicBezTo>
                  <a:cubicBezTo>
                    <a:pt x="694" y="696"/>
                    <a:pt x="692" y="697"/>
                    <a:pt x="690" y="697"/>
                  </a:cubicBezTo>
                  <a:cubicBezTo>
                    <a:pt x="392" y="697"/>
                    <a:pt x="90" y="39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58"/>
            <p:cNvSpPr/>
            <p:nvPr/>
          </p:nvSpPr>
          <p:spPr>
            <a:xfrm>
              <a:off x="5727350" y="2069175"/>
              <a:ext cx="30900" cy="23425"/>
            </a:xfrm>
            <a:custGeom>
              <a:avLst/>
              <a:gdLst/>
              <a:ahLst/>
              <a:cxnLst/>
              <a:rect l="l" t="t" r="r" b="b"/>
              <a:pathLst>
                <a:path w="1236" h="937" extrusionOk="0">
                  <a:moveTo>
                    <a:pt x="1" y="0"/>
                  </a:moveTo>
                  <a:cubicBezTo>
                    <a:pt x="0" y="68"/>
                    <a:pt x="4" y="139"/>
                    <a:pt x="20" y="213"/>
                  </a:cubicBezTo>
                  <a:cubicBezTo>
                    <a:pt x="106" y="616"/>
                    <a:pt x="425" y="937"/>
                    <a:pt x="734" y="937"/>
                  </a:cubicBezTo>
                  <a:cubicBezTo>
                    <a:pt x="736" y="937"/>
                    <a:pt x="737" y="937"/>
                    <a:pt x="739" y="937"/>
                  </a:cubicBezTo>
                  <a:cubicBezTo>
                    <a:pt x="1048" y="933"/>
                    <a:pt x="1236" y="607"/>
                    <a:pt x="1156" y="205"/>
                  </a:cubicBezTo>
                  <a:cubicBezTo>
                    <a:pt x="1155" y="196"/>
                    <a:pt x="1151" y="189"/>
                    <a:pt x="1150" y="180"/>
                  </a:cubicBezTo>
                  <a:cubicBezTo>
                    <a:pt x="1140" y="482"/>
                    <a:pt x="970" y="703"/>
                    <a:pt x="717" y="705"/>
                  </a:cubicBezTo>
                  <a:lnTo>
                    <a:pt x="717" y="707"/>
                  </a:lnTo>
                  <a:cubicBezTo>
                    <a:pt x="715" y="707"/>
                    <a:pt x="714" y="707"/>
                    <a:pt x="713" y="707"/>
                  </a:cubicBezTo>
                  <a:cubicBezTo>
                    <a:pt x="409" y="707"/>
                    <a:pt x="95" y="39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58"/>
            <p:cNvSpPr/>
            <p:nvPr/>
          </p:nvSpPr>
          <p:spPr>
            <a:xfrm>
              <a:off x="6009325" y="1928800"/>
              <a:ext cx="26650" cy="27850"/>
            </a:xfrm>
            <a:custGeom>
              <a:avLst/>
              <a:gdLst/>
              <a:ahLst/>
              <a:cxnLst/>
              <a:rect l="l" t="t" r="r" b="b"/>
              <a:pathLst>
                <a:path w="1066" h="1114" extrusionOk="0">
                  <a:moveTo>
                    <a:pt x="20" y="1"/>
                  </a:moveTo>
                  <a:cubicBezTo>
                    <a:pt x="8" y="75"/>
                    <a:pt x="0" y="150"/>
                    <a:pt x="4" y="232"/>
                  </a:cubicBezTo>
                  <a:cubicBezTo>
                    <a:pt x="18" y="682"/>
                    <a:pt x="264" y="1072"/>
                    <a:pt x="552" y="1111"/>
                  </a:cubicBezTo>
                  <a:cubicBezTo>
                    <a:pt x="567" y="1113"/>
                    <a:pt x="582" y="1114"/>
                    <a:pt x="597" y="1114"/>
                  </a:cubicBezTo>
                  <a:cubicBezTo>
                    <a:pt x="863" y="1114"/>
                    <a:pt x="1066" y="799"/>
                    <a:pt x="1059" y="379"/>
                  </a:cubicBezTo>
                  <a:cubicBezTo>
                    <a:pt x="1059" y="369"/>
                    <a:pt x="1056" y="362"/>
                    <a:pt x="1056" y="352"/>
                  </a:cubicBezTo>
                  <a:cubicBezTo>
                    <a:pt x="1001" y="655"/>
                    <a:pt x="829" y="862"/>
                    <a:pt x="614" y="862"/>
                  </a:cubicBezTo>
                  <a:cubicBezTo>
                    <a:pt x="599" y="862"/>
                    <a:pt x="584" y="861"/>
                    <a:pt x="568" y="859"/>
                  </a:cubicBezTo>
                  <a:lnTo>
                    <a:pt x="570" y="859"/>
                  </a:lnTo>
                  <a:cubicBezTo>
                    <a:pt x="286" y="822"/>
                    <a:pt x="44" y="442"/>
                    <a:pt x="2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58"/>
            <p:cNvSpPr/>
            <p:nvPr/>
          </p:nvSpPr>
          <p:spPr>
            <a:xfrm>
              <a:off x="5982450" y="1922850"/>
              <a:ext cx="27350" cy="28225"/>
            </a:xfrm>
            <a:custGeom>
              <a:avLst/>
              <a:gdLst/>
              <a:ahLst/>
              <a:cxnLst/>
              <a:rect l="l" t="t" r="r" b="b"/>
              <a:pathLst>
                <a:path w="1094" h="1129" extrusionOk="0">
                  <a:moveTo>
                    <a:pt x="18" y="0"/>
                  </a:moveTo>
                  <a:cubicBezTo>
                    <a:pt x="8" y="74"/>
                    <a:pt x="1" y="151"/>
                    <a:pt x="4" y="234"/>
                  </a:cubicBezTo>
                  <a:cubicBezTo>
                    <a:pt x="26" y="689"/>
                    <a:pt x="284" y="1086"/>
                    <a:pt x="578" y="1125"/>
                  </a:cubicBezTo>
                  <a:cubicBezTo>
                    <a:pt x="593" y="1127"/>
                    <a:pt x="609" y="1128"/>
                    <a:pt x="624" y="1128"/>
                  </a:cubicBezTo>
                  <a:cubicBezTo>
                    <a:pt x="893" y="1128"/>
                    <a:pt x="1093" y="810"/>
                    <a:pt x="1080" y="385"/>
                  </a:cubicBezTo>
                  <a:cubicBezTo>
                    <a:pt x="1080" y="375"/>
                    <a:pt x="1078" y="366"/>
                    <a:pt x="1078" y="357"/>
                  </a:cubicBezTo>
                  <a:cubicBezTo>
                    <a:pt x="1026" y="662"/>
                    <a:pt x="855" y="873"/>
                    <a:pt x="637" y="873"/>
                  </a:cubicBezTo>
                  <a:cubicBezTo>
                    <a:pt x="622" y="873"/>
                    <a:pt x="606" y="872"/>
                    <a:pt x="590" y="870"/>
                  </a:cubicBezTo>
                  <a:cubicBezTo>
                    <a:pt x="301" y="831"/>
                    <a:pt x="50" y="446"/>
                    <a:pt x="1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58"/>
            <p:cNvSpPr/>
            <p:nvPr/>
          </p:nvSpPr>
          <p:spPr>
            <a:xfrm>
              <a:off x="5955400" y="1914550"/>
              <a:ext cx="28100" cy="28700"/>
            </a:xfrm>
            <a:custGeom>
              <a:avLst/>
              <a:gdLst/>
              <a:ahLst/>
              <a:cxnLst/>
              <a:rect l="l" t="t" r="r" b="b"/>
              <a:pathLst>
                <a:path w="1124" h="1148" extrusionOk="0">
                  <a:moveTo>
                    <a:pt x="17" y="0"/>
                  </a:moveTo>
                  <a:cubicBezTo>
                    <a:pt x="6" y="74"/>
                    <a:pt x="1" y="154"/>
                    <a:pt x="6" y="238"/>
                  </a:cubicBezTo>
                  <a:cubicBezTo>
                    <a:pt x="34" y="700"/>
                    <a:pt x="302" y="1104"/>
                    <a:pt x="603" y="1144"/>
                  </a:cubicBezTo>
                  <a:cubicBezTo>
                    <a:pt x="619" y="1146"/>
                    <a:pt x="635" y="1147"/>
                    <a:pt x="651" y="1147"/>
                  </a:cubicBezTo>
                  <a:cubicBezTo>
                    <a:pt x="924" y="1147"/>
                    <a:pt x="1123" y="825"/>
                    <a:pt x="1103" y="392"/>
                  </a:cubicBezTo>
                  <a:cubicBezTo>
                    <a:pt x="1103" y="384"/>
                    <a:pt x="1100" y="375"/>
                    <a:pt x="1100" y="365"/>
                  </a:cubicBezTo>
                  <a:cubicBezTo>
                    <a:pt x="1052" y="675"/>
                    <a:pt x="882" y="888"/>
                    <a:pt x="660" y="888"/>
                  </a:cubicBezTo>
                  <a:cubicBezTo>
                    <a:pt x="644" y="888"/>
                    <a:pt x="628" y="887"/>
                    <a:pt x="611" y="885"/>
                  </a:cubicBezTo>
                  <a:cubicBezTo>
                    <a:pt x="316" y="845"/>
                    <a:pt x="55" y="454"/>
                    <a:pt x="1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58"/>
            <p:cNvSpPr/>
            <p:nvPr/>
          </p:nvSpPr>
          <p:spPr>
            <a:xfrm>
              <a:off x="5904975" y="1897225"/>
              <a:ext cx="30650" cy="27250"/>
            </a:xfrm>
            <a:custGeom>
              <a:avLst/>
              <a:gdLst/>
              <a:ahLst/>
              <a:cxnLst/>
              <a:rect l="l" t="t" r="r" b="b"/>
              <a:pathLst>
                <a:path w="1226" h="1090" extrusionOk="0">
                  <a:moveTo>
                    <a:pt x="2" y="1"/>
                  </a:moveTo>
                  <a:lnTo>
                    <a:pt x="2" y="1"/>
                  </a:lnTo>
                  <a:cubicBezTo>
                    <a:pt x="0" y="80"/>
                    <a:pt x="3" y="163"/>
                    <a:pt x="18" y="248"/>
                  </a:cubicBezTo>
                  <a:cubicBezTo>
                    <a:pt x="98" y="718"/>
                    <a:pt x="410" y="1089"/>
                    <a:pt x="718" y="1089"/>
                  </a:cubicBezTo>
                  <a:cubicBezTo>
                    <a:pt x="720" y="1089"/>
                    <a:pt x="723" y="1089"/>
                    <a:pt x="725" y="1089"/>
                  </a:cubicBezTo>
                  <a:cubicBezTo>
                    <a:pt x="1033" y="1083"/>
                    <a:pt x="1226" y="702"/>
                    <a:pt x="1153" y="232"/>
                  </a:cubicBezTo>
                  <a:cubicBezTo>
                    <a:pt x="1152" y="222"/>
                    <a:pt x="1149" y="213"/>
                    <a:pt x="1147" y="203"/>
                  </a:cubicBezTo>
                  <a:cubicBezTo>
                    <a:pt x="1131" y="556"/>
                    <a:pt x="959" y="815"/>
                    <a:pt x="705" y="820"/>
                  </a:cubicBezTo>
                  <a:cubicBezTo>
                    <a:pt x="703" y="820"/>
                    <a:pt x="700" y="820"/>
                    <a:pt x="698" y="820"/>
                  </a:cubicBezTo>
                  <a:cubicBezTo>
                    <a:pt x="396" y="820"/>
                    <a:pt x="90" y="460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58"/>
            <p:cNvSpPr/>
            <p:nvPr/>
          </p:nvSpPr>
          <p:spPr>
            <a:xfrm>
              <a:off x="5875775" y="1895300"/>
              <a:ext cx="31425" cy="27500"/>
            </a:xfrm>
            <a:custGeom>
              <a:avLst/>
              <a:gdLst/>
              <a:ahLst/>
              <a:cxnLst/>
              <a:rect l="l" t="t" r="r" b="b"/>
              <a:pathLst>
                <a:path w="1257" h="1100" extrusionOk="0">
                  <a:moveTo>
                    <a:pt x="2" y="1"/>
                  </a:moveTo>
                  <a:cubicBezTo>
                    <a:pt x="1" y="81"/>
                    <a:pt x="6" y="164"/>
                    <a:pt x="22" y="251"/>
                  </a:cubicBezTo>
                  <a:cubicBezTo>
                    <a:pt x="110" y="725"/>
                    <a:pt x="434" y="1100"/>
                    <a:pt x="746" y="1100"/>
                  </a:cubicBezTo>
                  <a:cubicBezTo>
                    <a:pt x="748" y="1100"/>
                    <a:pt x="751" y="1100"/>
                    <a:pt x="753" y="1100"/>
                  </a:cubicBezTo>
                  <a:cubicBezTo>
                    <a:pt x="1068" y="1093"/>
                    <a:pt x="1256" y="709"/>
                    <a:pt x="1175" y="234"/>
                  </a:cubicBezTo>
                  <a:cubicBezTo>
                    <a:pt x="1173" y="225"/>
                    <a:pt x="1170" y="215"/>
                    <a:pt x="1168" y="206"/>
                  </a:cubicBezTo>
                  <a:cubicBezTo>
                    <a:pt x="1158" y="562"/>
                    <a:pt x="987" y="823"/>
                    <a:pt x="730" y="828"/>
                  </a:cubicBezTo>
                  <a:cubicBezTo>
                    <a:pt x="727" y="828"/>
                    <a:pt x="724" y="828"/>
                    <a:pt x="722" y="828"/>
                  </a:cubicBezTo>
                  <a:cubicBezTo>
                    <a:pt x="415" y="828"/>
                    <a:pt x="99" y="465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58"/>
            <p:cNvSpPr/>
            <p:nvPr/>
          </p:nvSpPr>
          <p:spPr>
            <a:xfrm>
              <a:off x="5846175" y="1891000"/>
              <a:ext cx="32200" cy="27800"/>
            </a:xfrm>
            <a:custGeom>
              <a:avLst/>
              <a:gdLst/>
              <a:ahLst/>
              <a:cxnLst/>
              <a:rect l="l" t="t" r="r" b="b"/>
              <a:pathLst>
                <a:path w="1288" h="1112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81"/>
                    <a:pt x="7" y="165"/>
                    <a:pt x="26" y="253"/>
                  </a:cubicBezTo>
                  <a:cubicBezTo>
                    <a:pt x="123" y="732"/>
                    <a:pt x="458" y="1112"/>
                    <a:pt x="776" y="1112"/>
                  </a:cubicBezTo>
                  <a:cubicBezTo>
                    <a:pt x="778" y="1112"/>
                    <a:pt x="781" y="1112"/>
                    <a:pt x="784" y="1112"/>
                  </a:cubicBezTo>
                  <a:cubicBezTo>
                    <a:pt x="1102" y="1106"/>
                    <a:pt x="1288" y="717"/>
                    <a:pt x="1197" y="237"/>
                  </a:cubicBezTo>
                  <a:cubicBezTo>
                    <a:pt x="1196" y="227"/>
                    <a:pt x="1192" y="218"/>
                    <a:pt x="1190" y="208"/>
                  </a:cubicBezTo>
                  <a:cubicBezTo>
                    <a:pt x="1186" y="569"/>
                    <a:pt x="1016" y="833"/>
                    <a:pt x="755" y="838"/>
                  </a:cubicBezTo>
                  <a:cubicBezTo>
                    <a:pt x="753" y="838"/>
                    <a:pt x="751" y="838"/>
                    <a:pt x="748" y="838"/>
                  </a:cubicBezTo>
                  <a:cubicBezTo>
                    <a:pt x="436" y="838"/>
                    <a:pt x="108" y="47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58"/>
            <p:cNvSpPr/>
            <p:nvPr/>
          </p:nvSpPr>
          <p:spPr>
            <a:xfrm>
              <a:off x="5793300" y="1894675"/>
              <a:ext cx="33425" cy="28075"/>
            </a:xfrm>
            <a:custGeom>
              <a:avLst/>
              <a:gdLst/>
              <a:ahLst/>
              <a:cxnLst/>
              <a:rect l="l" t="t" r="r" b="b"/>
              <a:pathLst>
                <a:path w="1337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83"/>
                    <a:pt x="10" y="168"/>
                    <a:pt x="32" y="256"/>
                  </a:cubicBezTo>
                  <a:cubicBezTo>
                    <a:pt x="146" y="740"/>
                    <a:pt x="500" y="1122"/>
                    <a:pt x="824" y="1122"/>
                  </a:cubicBezTo>
                  <a:cubicBezTo>
                    <a:pt x="827" y="1122"/>
                    <a:pt x="830" y="1122"/>
                    <a:pt x="832" y="1122"/>
                  </a:cubicBezTo>
                  <a:cubicBezTo>
                    <a:pt x="1158" y="1116"/>
                    <a:pt x="1336" y="724"/>
                    <a:pt x="1231" y="240"/>
                  </a:cubicBezTo>
                  <a:cubicBezTo>
                    <a:pt x="1230" y="230"/>
                    <a:pt x="1226" y="220"/>
                    <a:pt x="1223" y="210"/>
                  </a:cubicBezTo>
                  <a:lnTo>
                    <a:pt x="1223" y="210"/>
                  </a:lnTo>
                  <a:cubicBezTo>
                    <a:pt x="1228" y="573"/>
                    <a:pt x="1064" y="840"/>
                    <a:pt x="795" y="845"/>
                  </a:cubicBezTo>
                  <a:cubicBezTo>
                    <a:pt x="793" y="846"/>
                    <a:pt x="790" y="846"/>
                    <a:pt x="788" y="846"/>
                  </a:cubicBezTo>
                  <a:cubicBezTo>
                    <a:pt x="468" y="846"/>
                    <a:pt x="123" y="47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58"/>
            <p:cNvSpPr/>
            <p:nvPr/>
          </p:nvSpPr>
          <p:spPr>
            <a:xfrm>
              <a:off x="5762275" y="1892675"/>
              <a:ext cx="34275" cy="28325"/>
            </a:xfrm>
            <a:custGeom>
              <a:avLst/>
              <a:gdLst/>
              <a:ahLst/>
              <a:cxnLst/>
              <a:rect l="l" t="t" r="r" b="b"/>
              <a:pathLst>
                <a:path w="1371" h="1133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83"/>
                    <a:pt x="15" y="169"/>
                    <a:pt x="37" y="259"/>
                  </a:cubicBezTo>
                  <a:cubicBezTo>
                    <a:pt x="162" y="747"/>
                    <a:pt x="527" y="1133"/>
                    <a:pt x="858" y="1133"/>
                  </a:cubicBezTo>
                  <a:cubicBezTo>
                    <a:pt x="860" y="1133"/>
                    <a:pt x="863" y="1133"/>
                    <a:pt x="866" y="1133"/>
                  </a:cubicBezTo>
                  <a:cubicBezTo>
                    <a:pt x="1196" y="1127"/>
                    <a:pt x="1371" y="731"/>
                    <a:pt x="1255" y="242"/>
                  </a:cubicBezTo>
                  <a:cubicBezTo>
                    <a:pt x="1254" y="232"/>
                    <a:pt x="1249" y="223"/>
                    <a:pt x="1246" y="213"/>
                  </a:cubicBezTo>
                  <a:lnTo>
                    <a:pt x="1246" y="213"/>
                  </a:lnTo>
                  <a:cubicBezTo>
                    <a:pt x="1259" y="579"/>
                    <a:pt x="1096" y="849"/>
                    <a:pt x="823" y="854"/>
                  </a:cubicBezTo>
                  <a:cubicBezTo>
                    <a:pt x="821" y="854"/>
                    <a:pt x="818" y="854"/>
                    <a:pt x="816" y="854"/>
                  </a:cubicBezTo>
                  <a:cubicBezTo>
                    <a:pt x="491" y="854"/>
                    <a:pt x="133" y="48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58"/>
            <p:cNvSpPr/>
            <p:nvPr/>
          </p:nvSpPr>
          <p:spPr>
            <a:xfrm>
              <a:off x="5730675" y="1888200"/>
              <a:ext cx="35175" cy="28700"/>
            </a:xfrm>
            <a:custGeom>
              <a:avLst/>
              <a:gdLst/>
              <a:ahLst/>
              <a:cxnLst/>
              <a:rect l="l" t="t" r="r" b="b"/>
              <a:pathLst>
                <a:path w="1407" h="1148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84"/>
                    <a:pt x="17" y="171"/>
                    <a:pt x="42" y="262"/>
                  </a:cubicBezTo>
                  <a:cubicBezTo>
                    <a:pt x="177" y="756"/>
                    <a:pt x="555" y="1147"/>
                    <a:pt x="891" y="1147"/>
                  </a:cubicBezTo>
                  <a:cubicBezTo>
                    <a:pt x="894" y="1147"/>
                    <a:pt x="896" y="1147"/>
                    <a:pt x="899" y="1147"/>
                  </a:cubicBezTo>
                  <a:cubicBezTo>
                    <a:pt x="1235" y="1141"/>
                    <a:pt x="1407" y="741"/>
                    <a:pt x="1281" y="246"/>
                  </a:cubicBezTo>
                  <a:cubicBezTo>
                    <a:pt x="1279" y="236"/>
                    <a:pt x="1274" y="226"/>
                    <a:pt x="1271" y="216"/>
                  </a:cubicBezTo>
                  <a:lnTo>
                    <a:pt x="1271" y="216"/>
                  </a:lnTo>
                  <a:cubicBezTo>
                    <a:pt x="1290" y="588"/>
                    <a:pt x="1128" y="861"/>
                    <a:pt x="851" y="864"/>
                  </a:cubicBezTo>
                  <a:cubicBezTo>
                    <a:pt x="849" y="864"/>
                    <a:pt x="846" y="864"/>
                    <a:pt x="843" y="864"/>
                  </a:cubicBezTo>
                  <a:cubicBezTo>
                    <a:pt x="512" y="864"/>
                    <a:pt x="142" y="48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58"/>
            <p:cNvSpPr/>
            <p:nvPr/>
          </p:nvSpPr>
          <p:spPr>
            <a:xfrm>
              <a:off x="6015850" y="1984800"/>
              <a:ext cx="25900" cy="24350"/>
            </a:xfrm>
            <a:custGeom>
              <a:avLst/>
              <a:gdLst/>
              <a:ahLst/>
              <a:cxnLst/>
              <a:rect l="l" t="t" r="r" b="b"/>
              <a:pathLst>
                <a:path w="1036" h="974" extrusionOk="0">
                  <a:moveTo>
                    <a:pt x="21" y="1"/>
                  </a:moveTo>
                  <a:cubicBezTo>
                    <a:pt x="10" y="71"/>
                    <a:pt x="1" y="143"/>
                    <a:pt x="3" y="218"/>
                  </a:cubicBezTo>
                  <a:cubicBezTo>
                    <a:pt x="16" y="634"/>
                    <a:pt x="253" y="970"/>
                    <a:pt x="535" y="973"/>
                  </a:cubicBezTo>
                  <a:cubicBezTo>
                    <a:pt x="536" y="973"/>
                    <a:pt x="537" y="973"/>
                    <a:pt x="538" y="973"/>
                  </a:cubicBezTo>
                  <a:cubicBezTo>
                    <a:pt x="816" y="973"/>
                    <a:pt x="1035" y="645"/>
                    <a:pt x="1029" y="234"/>
                  </a:cubicBezTo>
                  <a:cubicBezTo>
                    <a:pt x="1029" y="226"/>
                    <a:pt x="1028" y="218"/>
                    <a:pt x="1028" y="209"/>
                  </a:cubicBezTo>
                  <a:cubicBezTo>
                    <a:pt x="969" y="515"/>
                    <a:pt x="783" y="737"/>
                    <a:pt x="555" y="737"/>
                  </a:cubicBezTo>
                  <a:cubicBezTo>
                    <a:pt x="554" y="737"/>
                    <a:pt x="553" y="737"/>
                    <a:pt x="551" y="737"/>
                  </a:cubicBezTo>
                  <a:cubicBezTo>
                    <a:pt x="276" y="733"/>
                    <a:pt x="42" y="408"/>
                    <a:pt x="2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58"/>
            <p:cNvSpPr/>
            <p:nvPr/>
          </p:nvSpPr>
          <p:spPr>
            <a:xfrm>
              <a:off x="5989850" y="1982325"/>
              <a:ext cx="26475" cy="24550"/>
            </a:xfrm>
            <a:custGeom>
              <a:avLst/>
              <a:gdLst/>
              <a:ahLst/>
              <a:cxnLst/>
              <a:rect l="l" t="t" r="r" b="b"/>
              <a:pathLst>
                <a:path w="1059" h="982" extrusionOk="0">
                  <a:moveTo>
                    <a:pt x="18" y="0"/>
                  </a:moveTo>
                  <a:cubicBezTo>
                    <a:pt x="6" y="71"/>
                    <a:pt x="0" y="144"/>
                    <a:pt x="4" y="220"/>
                  </a:cubicBezTo>
                  <a:cubicBezTo>
                    <a:pt x="23" y="640"/>
                    <a:pt x="270" y="979"/>
                    <a:pt x="554" y="982"/>
                  </a:cubicBezTo>
                  <a:cubicBezTo>
                    <a:pt x="556" y="982"/>
                    <a:pt x="558" y="982"/>
                    <a:pt x="559" y="982"/>
                  </a:cubicBezTo>
                  <a:cubicBezTo>
                    <a:pt x="841" y="982"/>
                    <a:pt x="1058" y="652"/>
                    <a:pt x="1046" y="237"/>
                  </a:cubicBezTo>
                  <a:cubicBezTo>
                    <a:pt x="1045" y="228"/>
                    <a:pt x="1043" y="220"/>
                    <a:pt x="1043" y="211"/>
                  </a:cubicBezTo>
                  <a:cubicBezTo>
                    <a:pt x="990" y="520"/>
                    <a:pt x="804" y="744"/>
                    <a:pt x="572" y="744"/>
                  </a:cubicBezTo>
                  <a:cubicBezTo>
                    <a:pt x="571" y="744"/>
                    <a:pt x="569" y="744"/>
                    <a:pt x="568" y="744"/>
                  </a:cubicBezTo>
                  <a:cubicBezTo>
                    <a:pt x="288" y="741"/>
                    <a:pt x="45" y="411"/>
                    <a:pt x="1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58"/>
            <p:cNvSpPr/>
            <p:nvPr/>
          </p:nvSpPr>
          <p:spPr>
            <a:xfrm>
              <a:off x="5963750" y="1977725"/>
              <a:ext cx="27075" cy="24900"/>
            </a:xfrm>
            <a:custGeom>
              <a:avLst/>
              <a:gdLst/>
              <a:ahLst/>
              <a:cxnLst/>
              <a:rect l="l" t="t" r="r" b="b"/>
              <a:pathLst>
                <a:path w="1083" h="996" extrusionOk="0">
                  <a:moveTo>
                    <a:pt x="16" y="1"/>
                  </a:moveTo>
                  <a:cubicBezTo>
                    <a:pt x="6" y="71"/>
                    <a:pt x="1" y="145"/>
                    <a:pt x="5" y="223"/>
                  </a:cubicBezTo>
                  <a:cubicBezTo>
                    <a:pt x="31" y="648"/>
                    <a:pt x="287" y="991"/>
                    <a:pt x="577" y="995"/>
                  </a:cubicBezTo>
                  <a:cubicBezTo>
                    <a:pt x="578" y="995"/>
                    <a:pt x="580" y="995"/>
                    <a:pt x="581" y="995"/>
                  </a:cubicBezTo>
                  <a:cubicBezTo>
                    <a:pt x="868" y="995"/>
                    <a:pt x="1083" y="661"/>
                    <a:pt x="1064" y="241"/>
                  </a:cubicBezTo>
                  <a:cubicBezTo>
                    <a:pt x="1064" y="232"/>
                    <a:pt x="1062" y="225"/>
                    <a:pt x="1062" y="216"/>
                  </a:cubicBezTo>
                  <a:cubicBezTo>
                    <a:pt x="1012" y="527"/>
                    <a:pt x="827" y="754"/>
                    <a:pt x="592" y="754"/>
                  </a:cubicBezTo>
                  <a:cubicBezTo>
                    <a:pt x="590" y="754"/>
                    <a:pt x="589" y="754"/>
                    <a:pt x="587" y="754"/>
                  </a:cubicBezTo>
                  <a:cubicBezTo>
                    <a:pt x="303" y="750"/>
                    <a:pt x="51" y="417"/>
                    <a:pt x="16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58"/>
            <p:cNvSpPr/>
            <p:nvPr/>
          </p:nvSpPr>
          <p:spPr>
            <a:xfrm>
              <a:off x="5914325" y="1971000"/>
              <a:ext cx="28275" cy="25425"/>
            </a:xfrm>
            <a:custGeom>
              <a:avLst/>
              <a:gdLst/>
              <a:ahLst/>
              <a:cxnLst/>
              <a:rect l="l" t="t" r="r" b="b"/>
              <a:pathLst>
                <a:path w="1131" h="1017" extrusionOk="0">
                  <a:moveTo>
                    <a:pt x="12" y="1"/>
                  </a:moveTo>
                  <a:cubicBezTo>
                    <a:pt x="5" y="72"/>
                    <a:pt x="1" y="148"/>
                    <a:pt x="7" y="227"/>
                  </a:cubicBezTo>
                  <a:cubicBezTo>
                    <a:pt x="46" y="661"/>
                    <a:pt x="320" y="1013"/>
                    <a:pt x="619" y="1016"/>
                  </a:cubicBezTo>
                  <a:cubicBezTo>
                    <a:pt x="621" y="1016"/>
                    <a:pt x="622" y="1016"/>
                    <a:pt x="624" y="1016"/>
                  </a:cubicBezTo>
                  <a:cubicBezTo>
                    <a:pt x="918" y="1016"/>
                    <a:pt x="1131" y="676"/>
                    <a:pt x="1099" y="247"/>
                  </a:cubicBezTo>
                  <a:cubicBezTo>
                    <a:pt x="1098" y="238"/>
                    <a:pt x="1096" y="231"/>
                    <a:pt x="1096" y="222"/>
                  </a:cubicBezTo>
                  <a:cubicBezTo>
                    <a:pt x="1053" y="540"/>
                    <a:pt x="870" y="770"/>
                    <a:pt x="628" y="770"/>
                  </a:cubicBezTo>
                  <a:cubicBezTo>
                    <a:pt x="626" y="770"/>
                    <a:pt x="624" y="770"/>
                    <a:pt x="622" y="770"/>
                  </a:cubicBezTo>
                  <a:cubicBezTo>
                    <a:pt x="329" y="765"/>
                    <a:pt x="61" y="426"/>
                    <a:pt x="1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58"/>
            <p:cNvSpPr/>
            <p:nvPr/>
          </p:nvSpPr>
          <p:spPr>
            <a:xfrm>
              <a:off x="5886500" y="1968300"/>
              <a:ext cx="28925" cy="25675"/>
            </a:xfrm>
            <a:custGeom>
              <a:avLst/>
              <a:gdLst/>
              <a:ahLst/>
              <a:cxnLst/>
              <a:rect l="l" t="t" r="r" b="b"/>
              <a:pathLst>
                <a:path w="1157" h="1027" extrusionOk="0">
                  <a:moveTo>
                    <a:pt x="10" y="1"/>
                  </a:moveTo>
                  <a:cubicBezTo>
                    <a:pt x="3" y="74"/>
                    <a:pt x="0" y="149"/>
                    <a:pt x="9" y="229"/>
                  </a:cubicBezTo>
                  <a:cubicBezTo>
                    <a:pt x="56" y="667"/>
                    <a:pt x="340" y="1023"/>
                    <a:pt x="642" y="1026"/>
                  </a:cubicBezTo>
                  <a:cubicBezTo>
                    <a:pt x="645" y="1026"/>
                    <a:pt x="647" y="1026"/>
                    <a:pt x="649" y="1026"/>
                  </a:cubicBezTo>
                  <a:cubicBezTo>
                    <a:pt x="948" y="1026"/>
                    <a:pt x="1156" y="683"/>
                    <a:pt x="1118" y="251"/>
                  </a:cubicBezTo>
                  <a:cubicBezTo>
                    <a:pt x="1118" y="242"/>
                    <a:pt x="1115" y="233"/>
                    <a:pt x="1114" y="224"/>
                  </a:cubicBezTo>
                  <a:cubicBezTo>
                    <a:pt x="1075" y="546"/>
                    <a:pt x="893" y="779"/>
                    <a:pt x="648" y="779"/>
                  </a:cubicBezTo>
                  <a:cubicBezTo>
                    <a:pt x="646" y="779"/>
                    <a:pt x="644" y="779"/>
                    <a:pt x="642" y="779"/>
                  </a:cubicBezTo>
                  <a:lnTo>
                    <a:pt x="642" y="777"/>
                  </a:lnTo>
                  <a:cubicBezTo>
                    <a:pt x="345" y="774"/>
                    <a:pt x="66" y="42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58"/>
            <p:cNvSpPr/>
            <p:nvPr/>
          </p:nvSpPr>
          <p:spPr>
            <a:xfrm>
              <a:off x="5858425" y="1963400"/>
              <a:ext cx="29650" cy="26025"/>
            </a:xfrm>
            <a:custGeom>
              <a:avLst/>
              <a:gdLst/>
              <a:ahLst/>
              <a:cxnLst/>
              <a:rect l="l" t="t" r="r" b="b"/>
              <a:pathLst>
                <a:path w="1186" h="1041" extrusionOk="0">
                  <a:moveTo>
                    <a:pt x="8" y="1"/>
                  </a:moveTo>
                  <a:cubicBezTo>
                    <a:pt x="2" y="75"/>
                    <a:pt x="1" y="151"/>
                    <a:pt x="11" y="232"/>
                  </a:cubicBezTo>
                  <a:cubicBezTo>
                    <a:pt x="65" y="676"/>
                    <a:pt x="360" y="1035"/>
                    <a:pt x="668" y="1040"/>
                  </a:cubicBezTo>
                  <a:cubicBezTo>
                    <a:pt x="670" y="1040"/>
                    <a:pt x="673" y="1040"/>
                    <a:pt x="675" y="1040"/>
                  </a:cubicBezTo>
                  <a:cubicBezTo>
                    <a:pt x="978" y="1040"/>
                    <a:pt x="1186" y="693"/>
                    <a:pt x="1140" y="256"/>
                  </a:cubicBezTo>
                  <a:cubicBezTo>
                    <a:pt x="1138" y="246"/>
                    <a:pt x="1136" y="238"/>
                    <a:pt x="1135" y="228"/>
                  </a:cubicBezTo>
                  <a:cubicBezTo>
                    <a:pt x="1101" y="555"/>
                    <a:pt x="919" y="789"/>
                    <a:pt x="670" y="789"/>
                  </a:cubicBezTo>
                  <a:cubicBezTo>
                    <a:pt x="668" y="789"/>
                    <a:pt x="666" y="789"/>
                    <a:pt x="664" y="789"/>
                  </a:cubicBezTo>
                  <a:lnTo>
                    <a:pt x="663" y="789"/>
                  </a:lnTo>
                  <a:cubicBezTo>
                    <a:pt x="360" y="784"/>
                    <a:pt x="72" y="436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58"/>
            <p:cNvSpPr/>
            <p:nvPr/>
          </p:nvSpPr>
          <p:spPr>
            <a:xfrm>
              <a:off x="5808600" y="1963850"/>
              <a:ext cx="30775" cy="26325"/>
            </a:xfrm>
            <a:custGeom>
              <a:avLst/>
              <a:gdLst/>
              <a:ahLst/>
              <a:cxnLst/>
              <a:rect l="l" t="t" r="r" b="b"/>
              <a:pathLst>
                <a:path w="1231" h="1053" extrusionOk="0">
                  <a:moveTo>
                    <a:pt x="4" y="0"/>
                  </a:moveTo>
                  <a:cubicBezTo>
                    <a:pt x="0" y="74"/>
                    <a:pt x="0" y="152"/>
                    <a:pt x="13" y="234"/>
                  </a:cubicBezTo>
                  <a:cubicBezTo>
                    <a:pt x="82" y="684"/>
                    <a:pt x="394" y="1047"/>
                    <a:pt x="709" y="1052"/>
                  </a:cubicBezTo>
                  <a:cubicBezTo>
                    <a:pt x="712" y="1052"/>
                    <a:pt x="714" y="1052"/>
                    <a:pt x="716" y="1052"/>
                  </a:cubicBezTo>
                  <a:cubicBezTo>
                    <a:pt x="1028" y="1052"/>
                    <a:pt x="1230" y="700"/>
                    <a:pt x="1171" y="258"/>
                  </a:cubicBezTo>
                  <a:cubicBezTo>
                    <a:pt x="1169" y="248"/>
                    <a:pt x="1166" y="240"/>
                    <a:pt x="1164" y="230"/>
                  </a:cubicBezTo>
                  <a:cubicBezTo>
                    <a:pt x="1139" y="559"/>
                    <a:pt x="961" y="797"/>
                    <a:pt x="706" y="797"/>
                  </a:cubicBezTo>
                  <a:cubicBezTo>
                    <a:pt x="703" y="797"/>
                    <a:pt x="701" y="797"/>
                    <a:pt x="698" y="797"/>
                  </a:cubicBezTo>
                  <a:cubicBezTo>
                    <a:pt x="388" y="792"/>
                    <a:pt x="82" y="440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58"/>
            <p:cNvSpPr/>
            <p:nvPr/>
          </p:nvSpPr>
          <p:spPr>
            <a:xfrm>
              <a:off x="5778875" y="1960975"/>
              <a:ext cx="31550" cy="26625"/>
            </a:xfrm>
            <a:custGeom>
              <a:avLst/>
              <a:gdLst/>
              <a:ahLst/>
              <a:cxnLst/>
              <a:rect l="l" t="t" r="r" b="b"/>
              <a:pathLst>
                <a:path w="1262" h="1065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76"/>
                    <a:pt x="3" y="154"/>
                    <a:pt x="17" y="237"/>
                  </a:cubicBezTo>
                  <a:cubicBezTo>
                    <a:pt x="95" y="692"/>
                    <a:pt x="418" y="1059"/>
                    <a:pt x="739" y="1064"/>
                  </a:cubicBezTo>
                  <a:cubicBezTo>
                    <a:pt x="742" y="1064"/>
                    <a:pt x="744" y="1064"/>
                    <a:pt x="746" y="1064"/>
                  </a:cubicBezTo>
                  <a:cubicBezTo>
                    <a:pt x="1062" y="1064"/>
                    <a:pt x="1262" y="709"/>
                    <a:pt x="1193" y="262"/>
                  </a:cubicBezTo>
                  <a:cubicBezTo>
                    <a:pt x="1192" y="252"/>
                    <a:pt x="1189" y="245"/>
                    <a:pt x="1188" y="235"/>
                  </a:cubicBezTo>
                  <a:cubicBezTo>
                    <a:pt x="1167" y="568"/>
                    <a:pt x="989" y="808"/>
                    <a:pt x="729" y="808"/>
                  </a:cubicBezTo>
                  <a:cubicBezTo>
                    <a:pt x="727" y="808"/>
                    <a:pt x="725" y="808"/>
                    <a:pt x="723" y="808"/>
                  </a:cubicBezTo>
                  <a:cubicBezTo>
                    <a:pt x="406" y="802"/>
                    <a:pt x="90" y="445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58"/>
            <p:cNvSpPr/>
            <p:nvPr/>
          </p:nvSpPr>
          <p:spPr>
            <a:xfrm>
              <a:off x="5748800" y="1955875"/>
              <a:ext cx="32375" cy="26975"/>
            </a:xfrm>
            <a:custGeom>
              <a:avLst/>
              <a:gdLst/>
              <a:ahLst/>
              <a:cxnLst/>
              <a:rect l="l" t="t" r="r" b="b"/>
              <a:pathLst>
                <a:path w="1295" h="1079" extrusionOk="0">
                  <a:moveTo>
                    <a:pt x="3" y="0"/>
                  </a:moveTo>
                  <a:cubicBezTo>
                    <a:pt x="1" y="75"/>
                    <a:pt x="4" y="156"/>
                    <a:pt x="19" y="239"/>
                  </a:cubicBezTo>
                  <a:cubicBezTo>
                    <a:pt x="106" y="700"/>
                    <a:pt x="440" y="1072"/>
                    <a:pt x="769" y="1078"/>
                  </a:cubicBezTo>
                  <a:cubicBezTo>
                    <a:pt x="771" y="1078"/>
                    <a:pt x="773" y="1078"/>
                    <a:pt x="775" y="1078"/>
                  </a:cubicBezTo>
                  <a:cubicBezTo>
                    <a:pt x="1097" y="1078"/>
                    <a:pt x="1295" y="720"/>
                    <a:pt x="1217" y="265"/>
                  </a:cubicBezTo>
                  <a:cubicBezTo>
                    <a:pt x="1216" y="256"/>
                    <a:pt x="1212" y="248"/>
                    <a:pt x="1211" y="238"/>
                  </a:cubicBezTo>
                  <a:cubicBezTo>
                    <a:pt x="1196" y="575"/>
                    <a:pt x="1019" y="817"/>
                    <a:pt x="755" y="817"/>
                  </a:cubicBezTo>
                  <a:cubicBezTo>
                    <a:pt x="753" y="817"/>
                    <a:pt x="750" y="817"/>
                    <a:pt x="747" y="817"/>
                  </a:cubicBezTo>
                  <a:cubicBezTo>
                    <a:pt x="425" y="812"/>
                    <a:pt x="97" y="45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58"/>
            <p:cNvSpPr/>
            <p:nvPr/>
          </p:nvSpPr>
          <p:spPr>
            <a:xfrm>
              <a:off x="6036825" y="1802775"/>
              <a:ext cx="28525" cy="30925"/>
            </a:xfrm>
            <a:custGeom>
              <a:avLst/>
              <a:gdLst/>
              <a:ahLst/>
              <a:cxnLst/>
              <a:rect l="l" t="t" r="r" b="b"/>
              <a:pathLst>
                <a:path w="1141" h="1237" extrusionOk="0">
                  <a:moveTo>
                    <a:pt x="16" y="0"/>
                  </a:moveTo>
                  <a:cubicBezTo>
                    <a:pt x="5" y="85"/>
                    <a:pt x="0" y="173"/>
                    <a:pt x="4" y="266"/>
                  </a:cubicBezTo>
                  <a:cubicBezTo>
                    <a:pt x="30" y="777"/>
                    <a:pt x="301" y="1208"/>
                    <a:pt x="606" y="1235"/>
                  </a:cubicBezTo>
                  <a:cubicBezTo>
                    <a:pt x="616" y="1236"/>
                    <a:pt x="627" y="1236"/>
                    <a:pt x="637" y="1236"/>
                  </a:cubicBezTo>
                  <a:cubicBezTo>
                    <a:pt x="926" y="1236"/>
                    <a:pt x="1141" y="861"/>
                    <a:pt x="1123" y="371"/>
                  </a:cubicBezTo>
                  <a:cubicBezTo>
                    <a:pt x="1123" y="361"/>
                    <a:pt x="1120" y="351"/>
                    <a:pt x="1120" y="340"/>
                  </a:cubicBezTo>
                  <a:cubicBezTo>
                    <a:pt x="1067" y="699"/>
                    <a:pt x="883" y="949"/>
                    <a:pt x="646" y="949"/>
                  </a:cubicBezTo>
                  <a:cubicBezTo>
                    <a:pt x="637" y="949"/>
                    <a:pt x="627" y="949"/>
                    <a:pt x="617" y="948"/>
                  </a:cubicBezTo>
                  <a:cubicBezTo>
                    <a:pt x="317" y="921"/>
                    <a:pt x="53" y="502"/>
                    <a:pt x="1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58"/>
            <p:cNvSpPr/>
            <p:nvPr/>
          </p:nvSpPr>
          <p:spPr>
            <a:xfrm>
              <a:off x="6008275" y="1797500"/>
              <a:ext cx="29300" cy="31350"/>
            </a:xfrm>
            <a:custGeom>
              <a:avLst/>
              <a:gdLst/>
              <a:ahLst/>
              <a:cxnLst/>
              <a:rect l="l" t="t" r="r" b="b"/>
              <a:pathLst>
                <a:path w="1172" h="1254" extrusionOk="0">
                  <a:moveTo>
                    <a:pt x="16" y="0"/>
                  </a:moveTo>
                  <a:cubicBezTo>
                    <a:pt x="6" y="86"/>
                    <a:pt x="1" y="175"/>
                    <a:pt x="7" y="269"/>
                  </a:cubicBezTo>
                  <a:cubicBezTo>
                    <a:pt x="42" y="787"/>
                    <a:pt x="323" y="1225"/>
                    <a:pt x="634" y="1252"/>
                  </a:cubicBezTo>
                  <a:cubicBezTo>
                    <a:pt x="644" y="1253"/>
                    <a:pt x="654" y="1253"/>
                    <a:pt x="664" y="1253"/>
                  </a:cubicBezTo>
                  <a:cubicBezTo>
                    <a:pt x="958" y="1253"/>
                    <a:pt x="1171" y="874"/>
                    <a:pt x="1146" y="377"/>
                  </a:cubicBezTo>
                  <a:cubicBezTo>
                    <a:pt x="1146" y="367"/>
                    <a:pt x="1143" y="357"/>
                    <a:pt x="1142" y="346"/>
                  </a:cubicBezTo>
                  <a:cubicBezTo>
                    <a:pt x="1095" y="709"/>
                    <a:pt x="912" y="962"/>
                    <a:pt x="671" y="962"/>
                  </a:cubicBezTo>
                  <a:cubicBezTo>
                    <a:pt x="661" y="962"/>
                    <a:pt x="651" y="962"/>
                    <a:pt x="641" y="961"/>
                  </a:cubicBezTo>
                  <a:cubicBezTo>
                    <a:pt x="335" y="933"/>
                    <a:pt x="60" y="509"/>
                    <a:pt x="1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58"/>
            <p:cNvSpPr/>
            <p:nvPr/>
          </p:nvSpPr>
          <p:spPr>
            <a:xfrm>
              <a:off x="5979575" y="1789650"/>
              <a:ext cx="30050" cy="31825"/>
            </a:xfrm>
            <a:custGeom>
              <a:avLst/>
              <a:gdLst/>
              <a:ahLst/>
              <a:cxnLst/>
              <a:rect l="l" t="t" r="r" b="b"/>
              <a:pathLst>
                <a:path w="1202" h="1273" extrusionOk="0">
                  <a:moveTo>
                    <a:pt x="13" y="0"/>
                  </a:moveTo>
                  <a:cubicBezTo>
                    <a:pt x="4" y="86"/>
                    <a:pt x="0" y="176"/>
                    <a:pt x="8" y="272"/>
                  </a:cubicBezTo>
                  <a:cubicBezTo>
                    <a:pt x="50" y="798"/>
                    <a:pt x="343" y="1242"/>
                    <a:pt x="660" y="1271"/>
                  </a:cubicBezTo>
                  <a:cubicBezTo>
                    <a:pt x="670" y="1272"/>
                    <a:pt x="681" y="1272"/>
                    <a:pt x="691" y="1272"/>
                  </a:cubicBezTo>
                  <a:cubicBezTo>
                    <a:pt x="990" y="1272"/>
                    <a:pt x="1202" y="888"/>
                    <a:pt x="1168" y="385"/>
                  </a:cubicBezTo>
                  <a:cubicBezTo>
                    <a:pt x="1168" y="373"/>
                    <a:pt x="1165" y="363"/>
                    <a:pt x="1164" y="353"/>
                  </a:cubicBezTo>
                  <a:cubicBezTo>
                    <a:pt x="1122" y="719"/>
                    <a:pt x="939" y="977"/>
                    <a:pt x="695" y="977"/>
                  </a:cubicBezTo>
                  <a:cubicBezTo>
                    <a:pt x="684" y="977"/>
                    <a:pt x="673" y="976"/>
                    <a:pt x="662" y="975"/>
                  </a:cubicBezTo>
                  <a:cubicBezTo>
                    <a:pt x="352" y="947"/>
                    <a:pt x="64" y="515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58"/>
            <p:cNvSpPr/>
            <p:nvPr/>
          </p:nvSpPr>
          <p:spPr>
            <a:xfrm>
              <a:off x="5928625" y="1778650"/>
              <a:ext cx="32075" cy="31225"/>
            </a:xfrm>
            <a:custGeom>
              <a:avLst/>
              <a:gdLst/>
              <a:ahLst/>
              <a:cxnLst/>
              <a:rect l="l" t="t" r="r" b="b"/>
              <a:pathLst>
                <a:path w="1283" h="1249" extrusionOk="0">
                  <a:moveTo>
                    <a:pt x="4" y="0"/>
                  </a:moveTo>
                  <a:cubicBezTo>
                    <a:pt x="1" y="89"/>
                    <a:pt x="3" y="182"/>
                    <a:pt x="17" y="280"/>
                  </a:cubicBezTo>
                  <a:cubicBezTo>
                    <a:pt x="96" y="816"/>
                    <a:pt x="424" y="1247"/>
                    <a:pt x="750" y="1248"/>
                  </a:cubicBezTo>
                  <a:cubicBezTo>
                    <a:pt x="751" y="1248"/>
                    <a:pt x="752" y="1248"/>
                    <a:pt x="753" y="1248"/>
                  </a:cubicBezTo>
                  <a:cubicBezTo>
                    <a:pt x="1077" y="1248"/>
                    <a:pt x="1283" y="826"/>
                    <a:pt x="1214" y="296"/>
                  </a:cubicBezTo>
                  <a:cubicBezTo>
                    <a:pt x="1211" y="284"/>
                    <a:pt x="1209" y="274"/>
                    <a:pt x="1207" y="264"/>
                  </a:cubicBezTo>
                  <a:cubicBezTo>
                    <a:pt x="1186" y="658"/>
                    <a:pt x="1003" y="945"/>
                    <a:pt x="737" y="945"/>
                  </a:cubicBezTo>
                  <a:cubicBezTo>
                    <a:pt x="736" y="945"/>
                    <a:pt x="735" y="945"/>
                    <a:pt x="733" y="945"/>
                  </a:cubicBezTo>
                  <a:cubicBezTo>
                    <a:pt x="413" y="942"/>
                    <a:pt x="92" y="524"/>
                    <a:pt x="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58"/>
            <p:cNvSpPr/>
            <p:nvPr/>
          </p:nvSpPr>
          <p:spPr>
            <a:xfrm>
              <a:off x="5897925" y="1775575"/>
              <a:ext cx="32850" cy="31550"/>
            </a:xfrm>
            <a:custGeom>
              <a:avLst/>
              <a:gdLst/>
              <a:ahLst/>
              <a:cxnLst/>
              <a:rect l="l" t="t" r="r" b="b"/>
              <a:pathLst>
                <a:path w="1314" h="1262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91"/>
                    <a:pt x="4" y="185"/>
                    <a:pt x="21" y="283"/>
                  </a:cubicBezTo>
                  <a:cubicBezTo>
                    <a:pt x="109" y="825"/>
                    <a:pt x="449" y="1259"/>
                    <a:pt x="780" y="1262"/>
                  </a:cubicBezTo>
                  <a:cubicBezTo>
                    <a:pt x="781" y="1262"/>
                    <a:pt x="782" y="1262"/>
                    <a:pt x="783" y="1262"/>
                  </a:cubicBezTo>
                  <a:cubicBezTo>
                    <a:pt x="1112" y="1262"/>
                    <a:pt x="1314" y="836"/>
                    <a:pt x="1235" y="299"/>
                  </a:cubicBezTo>
                  <a:cubicBezTo>
                    <a:pt x="1234" y="288"/>
                    <a:pt x="1231" y="278"/>
                    <a:pt x="1229" y="268"/>
                  </a:cubicBezTo>
                  <a:cubicBezTo>
                    <a:pt x="1214" y="667"/>
                    <a:pt x="1032" y="955"/>
                    <a:pt x="762" y="955"/>
                  </a:cubicBezTo>
                  <a:cubicBezTo>
                    <a:pt x="761" y="955"/>
                    <a:pt x="760" y="955"/>
                    <a:pt x="759" y="955"/>
                  </a:cubicBezTo>
                  <a:cubicBezTo>
                    <a:pt x="433" y="951"/>
                    <a:pt x="100" y="530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58"/>
            <p:cNvSpPr/>
            <p:nvPr/>
          </p:nvSpPr>
          <p:spPr>
            <a:xfrm>
              <a:off x="5866800" y="1769775"/>
              <a:ext cx="33700" cy="32000"/>
            </a:xfrm>
            <a:custGeom>
              <a:avLst/>
              <a:gdLst/>
              <a:ahLst/>
              <a:cxnLst/>
              <a:rect l="l" t="t" r="r" b="b"/>
              <a:pathLst>
                <a:path w="1348" h="1280" extrusionOk="0">
                  <a:moveTo>
                    <a:pt x="0" y="1"/>
                  </a:moveTo>
                  <a:cubicBezTo>
                    <a:pt x="0" y="93"/>
                    <a:pt x="5" y="187"/>
                    <a:pt x="23" y="287"/>
                  </a:cubicBezTo>
                  <a:cubicBezTo>
                    <a:pt x="122" y="835"/>
                    <a:pt x="475" y="1276"/>
                    <a:pt x="812" y="1279"/>
                  </a:cubicBezTo>
                  <a:cubicBezTo>
                    <a:pt x="813" y="1279"/>
                    <a:pt x="814" y="1279"/>
                    <a:pt x="815" y="1279"/>
                  </a:cubicBezTo>
                  <a:cubicBezTo>
                    <a:pt x="1149" y="1279"/>
                    <a:pt x="1347" y="848"/>
                    <a:pt x="1260" y="305"/>
                  </a:cubicBezTo>
                  <a:cubicBezTo>
                    <a:pt x="1257" y="294"/>
                    <a:pt x="1255" y="284"/>
                    <a:pt x="1252" y="272"/>
                  </a:cubicBezTo>
                  <a:cubicBezTo>
                    <a:pt x="1243" y="676"/>
                    <a:pt x="1063" y="969"/>
                    <a:pt x="791" y="969"/>
                  </a:cubicBezTo>
                  <a:cubicBezTo>
                    <a:pt x="789" y="969"/>
                    <a:pt x="787" y="969"/>
                    <a:pt x="786" y="969"/>
                  </a:cubicBezTo>
                  <a:lnTo>
                    <a:pt x="784" y="969"/>
                  </a:lnTo>
                  <a:cubicBezTo>
                    <a:pt x="454" y="965"/>
                    <a:pt x="108" y="537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58"/>
            <p:cNvSpPr/>
            <p:nvPr/>
          </p:nvSpPr>
          <p:spPr>
            <a:xfrm>
              <a:off x="5803350" y="1755300"/>
              <a:ext cx="35600" cy="32950"/>
            </a:xfrm>
            <a:custGeom>
              <a:avLst/>
              <a:gdLst/>
              <a:ahLst/>
              <a:cxnLst/>
              <a:rect l="l" t="t" r="r" b="b"/>
              <a:pathLst>
                <a:path w="1424" h="1318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93"/>
                    <a:pt x="12" y="191"/>
                    <a:pt x="34" y="294"/>
                  </a:cubicBezTo>
                  <a:cubicBezTo>
                    <a:pt x="154" y="859"/>
                    <a:pt x="535" y="1314"/>
                    <a:pt x="884" y="1318"/>
                  </a:cubicBezTo>
                  <a:cubicBezTo>
                    <a:pt x="886" y="1318"/>
                    <a:pt x="888" y="1318"/>
                    <a:pt x="890" y="1318"/>
                  </a:cubicBezTo>
                  <a:cubicBezTo>
                    <a:pt x="1233" y="1318"/>
                    <a:pt x="1424" y="874"/>
                    <a:pt x="1315" y="317"/>
                  </a:cubicBezTo>
                  <a:cubicBezTo>
                    <a:pt x="1313" y="306"/>
                    <a:pt x="1309" y="296"/>
                    <a:pt x="1306" y="283"/>
                  </a:cubicBezTo>
                  <a:lnTo>
                    <a:pt x="1306" y="283"/>
                  </a:lnTo>
                  <a:cubicBezTo>
                    <a:pt x="1310" y="698"/>
                    <a:pt x="1135" y="998"/>
                    <a:pt x="852" y="998"/>
                  </a:cubicBezTo>
                  <a:cubicBezTo>
                    <a:pt x="850" y="998"/>
                    <a:pt x="847" y="998"/>
                    <a:pt x="845" y="998"/>
                  </a:cubicBezTo>
                  <a:cubicBezTo>
                    <a:pt x="502" y="995"/>
                    <a:pt x="130" y="55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58"/>
            <p:cNvSpPr/>
            <p:nvPr/>
          </p:nvSpPr>
          <p:spPr>
            <a:xfrm>
              <a:off x="5770200" y="1751875"/>
              <a:ext cx="36550" cy="33325"/>
            </a:xfrm>
            <a:custGeom>
              <a:avLst/>
              <a:gdLst/>
              <a:ahLst/>
              <a:cxnLst/>
              <a:rect l="l" t="t" r="r" b="b"/>
              <a:pathLst>
                <a:path w="1462" h="1333" extrusionOk="0">
                  <a:moveTo>
                    <a:pt x="1" y="0"/>
                  </a:moveTo>
                  <a:cubicBezTo>
                    <a:pt x="4" y="96"/>
                    <a:pt x="16" y="194"/>
                    <a:pt x="39" y="298"/>
                  </a:cubicBezTo>
                  <a:cubicBezTo>
                    <a:pt x="170" y="869"/>
                    <a:pt x="565" y="1329"/>
                    <a:pt x="919" y="1333"/>
                  </a:cubicBezTo>
                  <a:cubicBezTo>
                    <a:pt x="921" y="1333"/>
                    <a:pt x="923" y="1333"/>
                    <a:pt x="925" y="1333"/>
                  </a:cubicBezTo>
                  <a:cubicBezTo>
                    <a:pt x="1276" y="1333"/>
                    <a:pt x="1462" y="886"/>
                    <a:pt x="1342" y="322"/>
                  </a:cubicBezTo>
                  <a:cubicBezTo>
                    <a:pt x="1339" y="311"/>
                    <a:pt x="1335" y="299"/>
                    <a:pt x="1333" y="288"/>
                  </a:cubicBezTo>
                  <a:lnTo>
                    <a:pt x="1333" y="288"/>
                  </a:lnTo>
                  <a:cubicBezTo>
                    <a:pt x="1343" y="708"/>
                    <a:pt x="1169" y="1011"/>
                    <a:pt x="881" y="1011"/>
                  </a:cubicBezTo>
                  <a:cubicBezTo>
                    <a:pt x="879" y="1011"/>
                    <a:pt x="877" y="1011"/>
                    <a:pt x="875" y="1011"/>
                  </a:cubicBezTo>
                  <a:cubicBezTo>
                    <a:pt x="526" y="1006"/>
                    <a:pt x="141" y="56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58"/>
            <p:cNvSpPr/>
            <p:nvPr/>
          </p:nvSpPr>
          <p:spPr>
            <a:xfrm>
              <a:off x="5736350" y="1745575"/>
              <a:ext cx="37600" cy="33825"/>
            </a:xfrm>
            <a:custGeom>
              <a:avLst/>
              <a:gdLst/>
              <a:ahLst/>
              <a:cxnLst/>
              <a:rect l="l" t="t" r="r" b="b"/>
              <a:pathLst>
                <a:path w="1504" h="1353" extrusionOk="0">
                  <a:moveTo>
                    <a:pt x="1" y="1"/>
                  </a:moveTo>
                  <a:cubicBezTo>
                    <a:pt x="7" y="96"/>
                    <a:pt x="18" y="197"/>
                    <a:pt x="45" y="303"/>
                  </a:cubicBezTo>
                  <a:cubicBezTo>
                    <a:pt x="188" y="881"/>
                    <a:pt x="597" y="1348"/>
                    <a:pt x="959" y="1352"/>
                  </a:cubicBezTo>
                  <a:cubicBezTo>
                    <a:pt x="961" y="1352"/>
                    <a:pt x="963" y="1352"/>
                    <a:pt x="965" y="1352"/>
                  </a:cubicBezTo>
                  <a:cubicBezTo>
                    <a:pt x="1321" y="1352"/>
                    <a:pt x="1503" y="899"/>
                    <a:pt x="1372" y="329"/>
                  </a:cubicBezTo>
                  <a:cubicBezTo>
                    <a:pt x="1370" y="316"/>
                    <a:pt x="1365" y="305"/>
                    <a:pt x="1362" y="294"/>
                  </a:cubicBezTo>
                  <a:lnTo>
                    <a:pt x="1362" y="294"/>
                  </a:lnTo>
                  <a:cubicBezTo>
                    <a:pt x="1380" y="719"/>
                    <a:pt x="1208" y="1025"/>
                    <a:pt x="915" y="1025"/>
                  </a:cubicBezTo>
                  <a:cubicBezTo>
                    <a:pt x="913" y="1025"/>
                    <a:pt x="911" y="1025"/>
                    <a:pt x="908" y="1025"/>
                  </a:cubicBezTo>
                  <a:cubicBezTo>
                    <a:pt x="553" y="1020"/>
                    <a:pt x="153" y="56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58"/>
            <p:cNvSpPr/>
            <p:nvPr/>
          </p:nvSpPr>
          <p:spPr>
            <a:xfrm>
              <a:off x="6046675" y="1870800"/>
              <a:ext cx="27000" cy="27875"/>
            </a:xfrm>
            <a:custGeom>
              <a:avLst/>
              <a:gdLst/>
              <a:ahLst/>
              <a:cxnLst/>
              <a:rect l="l" t="t" r="r" b="b"/>
              <a:pathLst>
                <a:path w="1080" h="1115" extrusionOk="0">
                  <a:moveTo>
                    <a:pt x="25" y="1"/>
                  </a:moveTo>
                  <a:cubicBezTo>
                    <a:pt x="11" y="79"/>
                    <a:pt x="1" y="159"/>
                    <a:pt x="2" y="244"/>
                  </a:cubicBezTo>
                  <a:cubicBezTo>
                    <a:pt x="7" y="716"/>
                    <a:pt x="251" y="1103"/>
                    <a:pt x="545" y="1114"/>
                  </a:cubicBezTo>
                  <a:cubicBezTo>
                    <a:pt x="550" y="1114"/>
                    <a:pt x="555" y="1115"/>
                    <a:pt x="560" y="1115"/>
                  </a:cubicBezTo>
                  <a:cubicBezTo>
                    <a:pt x="846" y="1115"/>
                    <a:pt x="1077" y="754"/>
                    <a:pt x="1079" y="296"/>
                  </a:cubicBezTo>
                  <a:cubicBezTo>
                    <a:pt x="1079" y="287"/>
                    <a:pt x="1077" y="277"/>
                    <a:pt x="1077" y="268"/>
                  </a:cubicBezTo>
                  <a:cubicBezTo>
                    <a:pt x="1011" y="607"/>
                    <a:pt x="816" y="849"/>
                    <a:pt x="582" y="849"/>
                  </a:cubicBezTo>
                  <a:cubicBezTo>
                    <a:pt x="577" y="849"/>
                    <a:pt x="572" y="849"/>
                    <a:pt x="568" y="849"/>
                  </a:cubicBezTo>
                  <a:cubicBezTo>
                    <a:pt x="277" y="836"/>
                    <a:pt x="40" y="461"/>
                    <a:pt x="2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58"/>
            <p:cNvSpPr/>
            <p:nvPr/>
          </p:nvSpPr>
          <p:spPr>
            <a:xfrm>
              <a:off x="6019400" y="1867125"/>
              <a:ext cx="27550" cy="28225"/>
            </a:xfrm>
            <a:custGeom>
              <a:avLst/>
              <a:gdLst/>
              <a:ahLst/>
              <a:cxnLst/>
              <a:rect l="l" t="t" r="r" b="b"/>
              <a:pathLst>
                <a:path w="1102" h="1129" extrusionOk="0">
                  <a:moveTo>
                    <a:pt x="22" y="1"/>
                  </a:moveTo>
                  <a:cubicBezTo>
                    <a:pt x="8" y="80"/>
                    <a:pt x="1" y="161"/>
                    <a:pt x="2" y="248"/>
                  </a:cubicBezTo>
                  <a:cubicBezTo>
                    <a:pt x="15" y="725"/>
                    <a:pt x="267" y="1115"/>
                    <a:pt x="568" y="1128"/>
                  </a:cubicBezTo>
                  <a:cubicBezTo>
                    <a:pt x="573" y="1128"/>
                    <a:pt x="578" y="1128"/>
                    <a:pt x="582" y="1128"/>
                  </a:cubicBezTo>
                  <a:cubicBezTo>
                    <a:pt x="873" y="1128"/>
                    <a:pt x="1102" y="764"/>
                    <a:pt x="1097" y="301"/>
                  </a:cubicBezTo>
                  <a:cubicBezTo>
                    <a:pt x="1097" y="291"/>
                    <a:pt x="1096" y="282"/>
                    <a:pt x="1094" y="272"/>
                  </a:cubicBezTo>
                  <a:cubicBezTo>
                    <a:pt x="1033" y="615"/>
                    <a:pt x="839" y="859"/>
                    <a:pt x="601" y="859"/>
                  </a:cubicBezTo>
                  <a:cubicBezTo>
                    <a:pt x="596" y="859"/>
                    <a:pt x="591" y="859"/>
                    <a:pt x="585" y="859"/>
                  </a:cubicBezTo>
                  <a:cubicBezTo>
                    <a:pt x="291" y="846"/>
                    <a:pt x="44" y="467"/>
                    <a:pt x="2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58"/>
            <p:cNvSpPr/>
            <p:nvPr/>
          </p:nvSpPr>
          <p:spPr>
            <a:xfrm>
              <a:off x="5992050" y="1861100"/>
              <a:ext cx="28225" cy="28600"/>
            </a:xfrm>
            <a:custGeom>
              <a:avLst/>
              <a:gdLst/>
              <a:ahLst/>
              <a:cxnLst/>
              <a:rect l="l" t="t" r="r" b="b"/>
              <a:pathLst>
                <a:path w="1129" h="1144" extrusionOk="0">
                  <a:moveTo>
                    <a:pt x="19" y="0"/>
                  </a:moveTo>
                  <a:cubicBezTo>
                    <a:pt x="6" y="81"/>
                    <a:pt x="0" y="162"/>
                    <a:pt x="3" y="250"/>
                  </a:cubicBezTo>
                  <a:cubicBezTo>
                    <a:pt x="23" y="733"/>
                    <a:pt x="287" y="1129"/>
                    <a:pt x="591" y="1143"/>
                  </a:cubicBezTo>
                  <a:cubicBezTo>
                    <a:pt x="596" y="1143"/>
                    <a:pt x="602" y="1143"/>
                    <a:pt x="607" y="1143"/>
                  </a:cubicBezTo>
                  <a:cubicBezTo>
                    <a:pt x="902" y="1143"/>
                    <a:pt x="1129" y="775"/>
                    <a:pt x="1117" y="306"/>
                  </a:cubicBezTo>
                  <a:cubicBezTo>
                    <a:pt x="1116" y="296"/>
                    <a:pt x="1115" y="287"/>
                    <a:pt x="1114" y="277"/>
                  </a:cubicBezTo>
                  <a:cubicBezTo>
                    <a:pt x="1057" y="623"/>
                    <a:pt x="863" y="870"/>
                    <a:pt x="622" y="870"/>
                  </a:cubicBezTo>
                  <a:cubicBezTo>
                    <a:pt x="617" y="870"/>
                    <a:pt x="611" y="870"/>
                    <a:pt x="606" y="870"/>
                  </a:cubicBezTo>
                  <a:cubicBezTo>
                    <a:pt x="307" y="857"/>
                    <a:pt x="48" y="473"/>
                    <a:pt x="1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58"/>
            <p:cNvSpPr/>
            <p:nvPr/>
          </p:nvSpPr>
          <p:spPr>
            <a:xfrm>
              <a:off x="5933225" y="1852325"/>
              <a:ext cx="29725" cy="29325"/>
            </a:xfrm>
            <a:custGeom>
              <a:avLst/>
              <a:gdLst/>
              <a:ahLst/>
              <a:cxnLst/>
              <a:rect l="l" t="t" r="r" b="b"/>
              <a:pathLst>
                <a:path w="1189" h="1173" extrusionOk="0">
                  <a:moveTo>
                    <a:pt x="15" y="1"/>
                  </a:moveTo>
                  <a:cubicBezTo>
                    <a:pt x="5" y="82"/>
                    <a:pt x="0" y="168"/>
                    <a:pt x="6" y="257"/>
                  </a:cubicBezTo>
                  <a:cubicBezTo>
                    <a:pt x="43" y="751"/>
                    <a:pt x="330" y="1158"/>
                    <a:pt x="644" y="1172"/>
                  </a:cubicBezTo>
                  <a:cubicBezTo>
                    <a:pt x="649" y="1172"/>
                    <a:pt x="655" y="1172"/>
                    <a:pt x="660" y="1172"/>
                  </a:cubicBezTo>
                  <a:cubicBezTo>
                    <a:pt x="966" y="1172"/>
                    <a:pt x="1189" y="798"/>
                    <a:pt x="1160" y="316"/>
                  </a:cubicBezTo>
                  <a:cubicBezTo>
                    <a:pt x="1160" y="306"/>
                    <a:pt x="1158" y="297"/>
                    <a:pt x="1157" y="287"/>
                  </a:cubicBezTo>
                  <a:cubicBezTo>
                    <a:pt x="1109" y="641"/>
                    <a:pt x="918" y="893"/>
                    <a:pt x="668" y="893"/>
                  </a:cubicBezTo>
                  <a:cubicBezTo>
                    <a:pt x="662" y="893"/>
                    <a:pt x="656" y="893"/>
                    <a:pt x="650" y="893"/>
                  </a:cubicBezTo>
                  <a:cubicBezTo>
                    <a:pt x="341" y="879"/>
                    <a:pt x="61" y="484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58"/>
            <p:cNvSpPr/>
            <p:nvPr/>
          </p:nvSpPr>
          <p:spPr>
            <a:xfrm>
              <a:off x="5903800" y="1848375"/>
              <a:ext cx="30450" cy="29625"/>
            </a:xfrm>
            <a:custGeom>
              <a:avLst/>
              <a:gdLst/>
              <a:ahLst/>
              <a:cxnLst/>
              <a:rect l="l" t="t" r="r" b="b"/>
              <a:pathLst>
                <a:path w="1218" h="1185" extrusionOk="0">
                  <a:moveTo>
                    <a:pt x="13" y="0"/>
                  </a:moveTo>
                  <a:cubicBezTo>
                    <a:pt x="5" y="82"/>
                    <a:pt x="1" y="167"/>
                    <a:pt x="10" y="259"/>
                  </a:cubicBezTo>
                  <a:cubicBezTo>
                    <a:pt x="54" y="758"/>
                    <a:pt x="350" y="1170"/>
                    <a:pt x="671" y="1184"/>
                  </a:cubicBezTo>
                  <a:cubicBezTo>
                    <a:pt x="677" y="1184"/>
                    <a:pt x="683" y="1185"/>
                    <a:pt x="689" y="1185"/>
                  </a:cubicBezTo>
                  <a:cubicBezTo>
                    <a:pt x="999" y="1185"/>
                    <a:pt x="1218" y="805"/>
                    <a:pt x="1182" y="319"/>
                  </a:cubicBezTo>
                  <a:cubicBezTo>
                    <a:pt x="1181" y="309"/>
                    <a:pt x="1180" y="301"/>
                    <a:pt x="1178" y="291"/>
                  </a:cubicBezTo>
                  <a:cubicBezTo>
                    <a:pt x="1134" y="648"/>
                    <a:pt x="945" y="903"/>
                    <a:pt x="691" y="903"/>
                  </a:cubicBezTo>
                  <a:cubicBezTo>
                    <a:pt x="685" y="903"/>
                    <a:pt x="679" y="903"/>
                    <a:pt x="673" y="903"/>
                  </a:cubicBezTo>
                  <a:cubicBezTo>
                    <a:pt x="358" y="888"/>
                    <a:pt x="67" y="489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58"/>
            <p:cNvSpPr/>
            <p:nvPr/>
          </p:nvSpPr>
          <p:spPr>
            <a:xfrm>
              <a:off x="5874150" y="1841875"/>
              <a:ext cx="31225" cy="30100"/>
            </a:xfrm>
            <a:custGeom>
              <a:avLst/>
              <a:gdLst/>
              <a:ahLst/>
              <a:cxnLst/>
              <a:rect l="l" t="t" r="r" b="b"/>
              <a:pathLst>
                <a:path w="1249" h="1204" extrusionOk="0">
                  <a:moveTo>
                    <a:pt x="9" y="0"/>
                  </a:moveTo>
                  <a:cubicBezTo>
                    <a:pt x="2" y="84"/>
                    <a:pt x="0" y="171"/>
                    <a:pt x="9" y="264"/>
                  </a:cubicBezTo>
                  <a:cubicBezTo>
                    <a:pt x="63" y="771"/>
                    <a:pt x="371" y="1188"/>
                    <a:pt x="698" y="1203"/>
                  </a:cubicBezTo>
                  <a:cubicBezTo>
                    <a:pt x="704" y="1203"/>
                    <a:pt x="710" y="1203"/>
                    <a:pt x="716" y="1203"/>
                  </a:cubicBezTo>
                  <a:cubicBezTo>
                    <a:pt x="1032" y="1203"/>
                    <a:pt x="1249" y="819"/>
                    <a:pt x="1204" y="327"/>
                  </a:cubicBezTo>
                  <a:cubicBezTo>
                    <a:pt x="1203" y="317"/>
                    <a:pt x="1201" y="307"/>
                    <a:pt x="1199" y="297"/>
                  </a:cubicBezTo>
                  <a:cubicBezTo>
                    <a:pt x="1161" y="660"/>
                    <a:pt x="972" y="918"/>
                    <a:pt x="714" y="918"/>
                  </a:cubicBezTo>
                  <a:cubicBezTo>
                    <a:pt x="708" y="918"/>
                    <a:pt x="702" y="918"/>
                    <a:pt x="695" y="918"/>
                  </a:cubicBezTo>
                  <a:cubicBezTo>
                    <a:pt x="375" y="901"/>
                    <a:pt x="72" y="497"/>
                    <a:pt x="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58"/>
            <p:cNvSpPr/>
            <p:nvPr/>
          </p:nvSpPr>
          <p:spPr>
            <a:xfrm>
              <a:off x="5811650" y="1835200"/>
              <a:ext cx="32850" cy="30775"/>
            </a:xfrm>
            <a:custGeom>
              <a:avLst/>
              <a:gdLst/>
              <a:ahLst/>
              <a:cxnLst/>
              <a:rect l="l" t="t" r="r" b="b"/>
              <a:pathLst>
                <a:path w="1314" h="1231" extrusionOk="0">
                  <a:moveTo>
                    <a:pt x="5" y="1"/>
                  </a:moveTo>
                  <a:lnTo>
                    <a:pt x="5" y="1"/>
                  </a:lnTo>
                  <a:cubicBezTo>
                    <a:pt x="0" y="86"/>
                    <a:pt x="2" y="175"/>
                    <a:pt x="14" y="270"/>
                  </a:cubicBezTo>
                  <a:cubicBezTo>
                    <a:pt x="87" y="787"/>
                    <a:pt x="420" y="1215"/>
                    <a:pt x="757" y="1230"/>
                  </a:cubicBezTo>
                  <a:cubicBezTo>
                    <a:pt x="764" y="1230"/>
                    <a:pt x="770" y="1230"/>
                    <a:pt x="777" y="1230"/>
                  </a:cubicBezTo>
                  <a:cubicBezTo>
                    <a:pt x="1103" y="1230"/>
                    <a:pt x="1314" y="839"/>
                    <a:pt x="1251" y="336"/>
                  </a:cubicBezTo>
                  <a:cubicBezTo>
                    <a:pt x="1250" y="326"/>
                    <a:pt x="1247" y="316"/>
                    <a:pt x="1246" y="306"/>
                  </a:cubicBezTo>
                  <a:cubicBezTo>
                    <a:pt x="1218" y="676"/>
                    <a:pt x="1032" y="939"/>
                    <a:pt x="766" y="939"/>
                  </a:cubicBezTo>
                  <a:cubicBezTo>
                    <a:pt x="759" y="939"/>
                    <a:pt x="753" y="939"/>
                    <a:pt x="746" y="938"/>
                  </a:cubicBezTo>
                  <a:cubicBezTo>
                    <a:pt x="414" y="922"/>
                    <a:pt x="87" y="508"/>
                    <a:pt x="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58"/>
            <p:cNvSpPr/>
            <p:nvPr/>
          </p:nvSpPr>
          <p:spPr>
            <a:xfrm>
              <a:off x="5779875" y="1830925"/>
              <a:ext cx="33700" cy="31150"/>
            </a:xfrm>
            <a:custGeom>
              <a:avLst/>
              <a:gdLst/>
              <a:ahLst/>
              <a:cxnLst/>
              <a:rect l="l" t="t" r="r" b="b"/>
              <a:pathLst>
                <a:path w="1348" h="1246" extrusionOk="0">
                  <a:moveTo>
                    <a:pt x="4" y="1"/>
                  </a:moveTo>
                  <a:cubicBezTo>
                    <a:pt x="1" y="87"/>
                    <a:pt x="3" y="177"/>
                    <a:pt x="18" y="272"/>
                  </a:cubicBezTo>
                  <a:cubicBezTo>
                    <a:pt x="100" y="796"/>
                    <a:pt x="446" y="1229"/>
                    <a:pt x="790" y="1245"/>
                  </a:cubicBezTo>
                  <a:cubicBezTo>
                    <a:pt x="797" y="1245"/>
                    <a:pt x="803" y="1245"/>
                    <a:pt x="810" y="1245"/>
                  </a:cubicBezTo>
                  <a:cubicBezTo>
                    <a:pt x="1140" y="1245"/>
                    <a:pt x="1348" y="849"/>
                    <a:pt x="1278" y="341"/>
                  </a:cubicBezTo>
                  <a:cubicBezTo>
                    <a:pt x="1275" y="330"/>
                    <a:pt x="1273" y="320"/>
                    <a:pt x="1270" y="310"/>
                  </a:cubicBezTo>
                  <a:cubicBezTo>
                    <a:pt x="1249" y="684"/>
                    <a:pt x="1063" y="950"/>
                    <a:pt x="793" y="950"/>
                  </a:cubicBezTo>
                  <a:cubicBezTo>
                    <a:pt x="786" y="950"/>
                    <a:pt x="779" y="950"/>
                    <a:pt x="772" y="950"/>
                  </a:cubicBezTo>
                  <a:cubicBezTo>
                    <a:pt x="434" y="933"/>
                    <a:pt x="96" y="513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58"/>
            <p:cNvSpPr/>
            <p:nvPr/>
          </p:nvSpPr>
          <p:spPr>
            <a:xfrm>
              <a:off x="5747650" y="1823975"/>
              <a:ext cx="34625" cy="31625"/>
            </a:xfrm>
            <a:custGeom>
              <a:avLst/>
              <a:gdLst/>
              <a:ahLst/>
              <a:cxnLst/>
              <a:rect l="l" t="t" r="r" b="b"/>
              <a:pathLst>
                <a:path w="1385" h="1265" extrusionOk="0">
                  <a:moveTo>
                    <a:pt x="3" y="1"/>
                  </a:moveTo>
                  <a:cubicBezTo>
                    <a:pt x="0" y="89"/>
                    <a:pt x="4" y="179"/>
                    <a:pt x="20" y="277"/>
                  </a:cubicBezTo>
                  <a:cubicBezTo>
                    <a:pt x="113" y="808"/>
                    <a:pt x="473" y="1248"/>
                    <a:pt x="822" y="1264"/>
                  </a:cubicBezTo>
                  <a:cubicBezTo>
                    <a:pt x="829" y="1264"/>
                    <a:pt x="837" y="1265"/>
                    <a:pt x="844" y="1265"/>
                  </a:cubicBezTo>
                  <a:cubicBezTo>
                    <a:pt x="1180" y="1265"/>
                    <a:pt x="1385" y="863"/>
                    <a:pt x="1303" y="349"/>
                  </a:cubicBezTo>
                  <a:cubicBezTo>
                    <a:pt x="1302" y="338"/>
                    <a:pt x="1298" y="328"/>
                    <a:pt x="1297" y="316"/>
                  </a:cubicBezTo>
                  <a:cubicBezTo>
                    <a:pt x="1281" y="696"/>
                    <a:pt x="1097" y="965"/>
                    <a:pt x="822" y="965"/>
                  </a:cubicBezTo>
                  <a:cubicBezTo>
                    <a:pt x="815" y="965"/>
                    <a:pt x="807" y="965"/>
                    <a:pt x="799" y="965"/>
                  </a:cubicBezTo>
                  <a:cubicBezTo>
                    <a:pt x="455" y="947"/>
                    <a:pt x="104" y="521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58"/>
            <p:cNvSpPr/>
            <p:nvPr/>
          </p:nvSpPr>
          <p:spPr>
            <a:xfrm>
              <a:off x="5716475" y="1258150"/>
              <a:ext cx="451775" cy="469500"/>
            </a:xfrm>
            <a:custGeom>
              <a:avLst/>
              <a:gdLst/>
              <a:ahLst/>
              <a:cxnLst/>
              <a:rect l="l" t="t" r="r" b="b"/>
              <a:pathLst>
                <a:path w="18071" h="18780" extrusionOk="0">
                  <a:moveTo>
                    <a:pt x="11003" y="0"/>
                  </a:moveTo>
                  <a:cubicBezTo>
                    <a:pt x="8125" y="0"/>
                    <a:pt x="5208" y="926"/>
                    <a:pt x="4431" y="1364"/>
                  </a:cubicBezTo>
                  <a:cubicBezTo>
                    <a:pt x="2884" y="2235"/>
                    <a:pt x="1" y="17369"/>
                    <a:pt x="705" y="17369"/>
                  </a:cubicBezTo>
                  <a:cubicBezTo>
                    <a:pt x="707" y="17369"/>
                    <a:pt x="708" y="17369"/>
                    <a:pt x="710" y="17369"/>
                  </a:cubicBezTo>
                  <a:cubicBezTo>
                    <a:pt x="1069" y="17328"/>
                    <a:pt x="1460" y="17310"/>
                    <a:pt x="1874" y="17310"/>
                  </a:cubicBezTo>
                  <a:cubicBezTo>
                    <a:pt x="5595" y="17310"/>
                    <a:pt x="11239" y="18780"/>
                    <a:pt x="13255" y="18780"/>
                  </a:cubicBezTo>
                  <a:cubicBezTo>
                    <a:pt x="13573" y="18780"/>
                    <a:pt x="13801" y="18743"/>
                    <a:pt x="13916" y="18658"/>
                  </a:cubicBezTo>
                  <a:cubicBezTo>
                    <a:pt x="14847" y="17977"/>
                    <a:pt x="18070" y="7795"/>
                    <a:pt x="17326" y="4120"/>
                  </a:cubicBezTo>
                  <a:cubicBezTo>
                    <a:pt x="16677" y="912"/>
                    <a:pt x="13859" y="0"/>
                    <a:pt x="11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58"/>
            <p:cNvSpPr/>
            <p:nvPr/>
          </p:nvSpPr>
          <p:spPr>
            <a:xfrm>
              <a:off x="6009975" y="1688025"/>
              <a:ext cx="31500" cy="23450"/>
            </a:xfrm>
            <a:custGeom>
              <a:avLst/>
              <a:gdLst/>
              <a:ahLst/>
              <a:cxnLst/>
              <a:rect l="l" t="t" r="r" b="b"/>
              <a:pathLst>
                <a:path w="1260" h="938" extrusionOk="0">
                  <a:moveTo>
                    <a:pt x="15" y="0"/>
                  </a:moveTo>
                  <a:cubicBezTo>
                    <a:pt x="6" y="64"/>
                    <a:pt x="1" y="132"/>
                    <a:pt x="10" y="203"/>
                  </a:cubicBezTo>
                  <a:cubicBezTo>
                    <a:pt x="52" y="596"/>
                    <a:pt x="358" y="924"/>
                    <a:pt x="691" y="937"/>
                  </a:cubicBezTo>
                  <a:cubicBezTo>
                    <a:pt x="697" y="937"/>
                    <a:pt x="704" y="937"/>
                    <a:pt x="710" y="937"/>
                  </a:cubicBezTo>
                  <a:cubicBezTo>
                    <a:pt x="1034" y="937"/>
                    <a:pt x="1259" y="632"/>
                    <a:pt x="1217" y="248"/>
                  </a:cubicBezTo>
                  <a:cubicBezTo>
                    <a:pt x="1216" y="239"/>
                    <a:pt x="1214" y="232"/>
                    <a:pt x="1212" y="224"/>
                  </a:cubicBezTo>
                  <a:cubicBezTo>
                    <a:pt x="1171" y="508"/>
                    <a:pt x="975" y="711"/>
                    <a:pt x="711" y="711"/>
                  </a:cubicBezTo>
                  <a:cubicBezTo>
                    <a:pt x="705" y="711"/>
                    <a:pt x="698" y="711"/>
                    <a:pt x="692" y="710"/>
                  </a:cubicBezTo>
                  <a:cubicBezTo>
                    <a:pt x="365" y="698"/>
                    <a:pt x="67" y="382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58"/>
            <p:cNvSpPr/>
            <p:nvPr/>
          </p:nvSpPr>
          <p:spPr>
            <a:xfrm>
              <a:off x="5980000" y="1685025"/>
              <a:ext cx="31200" cy="23425"/>
            </a:xfrm>
            <a:custGeom>
              <a:avLst/>
              <a:gdLst/>
              <a:ahLst/>
              <a:cxnLst/>
              <a:rect l="l" t="t" r="r" b="b"/>
              <a:pathLst>
                <a:path w="1248" h="937" extrusionOk="0">
                  <a:moveTo>
                    <a:pt x="2" y="33"/>
                  </a:moveTo>
                  <a:cubicBezTo>
                    <a:pt x="2" y="33"/>
                    <a:pt x="2" y="33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lose/>
                  <a:moveTo>
                    <a:pt x="3" y="1"/>
                  </a:moveTo>
                  <a:cubicBezTo>
                    <a:pt x="1" y="11"/>
                    <a:pt x="3" y="23"/>
                    <a:pt x="2" y="33"/>
                  </a:cubicBezTo>
                  <a:lnTo>
                    <a:pt x="2" y="33"/>
                  </a:lnTo>
                  <a:cubicBezTo>
                    <a:pt x="2" y="32"/>
                    <a:pt x="3" y="31"/>
                    <a:pt x="3" y="29"/>
                  </a:cubicBezTo>
                  <a:cubicBezTo>
                    <a:pt x="4" y="37"/>
                    <a:pt x="7" y="45"/>
                    <a:pt x="8" y="52"/>
                  </a:cubicBezTo>
                  <a:cubicBezTo>
                    <a:pt x="16" y="119"/>
                    <a:pt x="12" y="181"/>
                    <a:pt x="4" y="241"/>
                  </a:cubicBezTo>
                  <a:cubicBezTo>
                    <a:pt x="62" y="616"/>
                    <a:pt x="356" y="925"/>
                    <a:pt x="679" y="936"/>
                  </a:cubicBezTo>
                  <a:cubicBezTo>
                    <a:pt x="686" y="936"/>
                    <a:pt x="693" y="936"/>
                    <a:pt x="699" y="936"/>
                  </a:cubicBezTo>
                  <a:cubicBezTo>
                    <a:pt x="1022" y="936"/>
                    <a:pt x="1248" y="633"/>
                    <a:pt x="1205" y="247"/>
                  </a:cubicBezTo>
                  <a:cubicBezTo>
                    <a:pt x="1205" y="240"/>
                    <a:pt x="1201" y="232"/>
                    <a:pt x="1201" y="223"/>
                  </a:cubicBezTo>
                  <a:cubicBezTo>
                    <a:pt x="1159" y="507"/>
                    <a:pt x="963" y="711"/>
                    <a:pt x="700" y="711"/>
                  </a:cubicBezTo>
                  <a:cubicBezTo>
                    <a:pt x="693" y="711"/>
                    <a:pt x="687" y="711"/>
                    <a:pt x="681" y="711"/>
                  </a:cubicBezTo>
                  <a:cubicBezTo>
                    <a:pt x="354" y="699"/>
                    <a:pt x="55" y="383"/>
                    <a:pt x="3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58"/>
            <p:cNvSpPr/>
            <p:nvPr/>
          </p:nvSpPr>
          <p:spPr>
            <a:xfrm>
              <a:off x="5949775" y="1680175"/>
              <a:ext cx="30600" cy="23400"/>
            </a:xfrm>
            <a:custGeom>
              <a:avLst/>
              <a:gdLst/>
              <a:ahLst/>
              <a:cxnLst/>
              <a:rect l="l" t="t" r="r" b="b"/>
              <a:pathLst>
                <a:path w="1224" h="936" extrusionOk="0">
                  <a:moveTo>
                    <a:pt x="14" y="0"/>
                  </a:moveTo>
                  <a:cubicBezTo>
                    <a:pt x="6" y="64"/>
                    <a:pt x="1" y="131"/>
                    <a:pt x="9" y="201"/>
                  </a:cubicBezTo>
                  <a:cubicBezTo>
                    <a:pt x="52" y="595"/>
                    <a:pt x="358" y="923"/>
                    <a:pt x="691" y="935"/>
                  </a:cubicBezTo>
                  <a:cubicBezTo>
                    <a:pt x="697" y="935"/>
                    <a:pt x="703" y="936"/>
                    <a:pt x="709" y="936"/>
                  </a:cubicBezTo>
                  <a:cubicBezTo>
                    <a:pt x="978" y="936"/>
                    <a:pt x="1177" y="726"/>
                    <a:pt x="1213" y="434"/>
                  </a:cubicBezTo>
                  <a:cubicBezTo>
                    <a:pt x="1221" y="375"/>
                    <a:pt x="1224" y="312"/>
                    <a:pt x="1217" y="246"/>
                  </a:cubicBezTo>
                  <a:cubicBezTo>
                    <a:pt x="1216" y="239"/>
                    <a:pt x="1213" y="231"/>
                    <a:pt x="1212" y="223"/>
                  </a:cubicBezTo>
                  <a:cubicBezTo>
                    <a:pt x="1212" y="225"/>
                    <a:pt x="1211" y="226"/>
                    <a:pt x="1211" y="228"/>
                  </a:cubicBezTo>
                  <a:cubicBezTo>
                    <a:pt x="1168" y="509"/>
                    <a:pt x="973" y="709"/>
                    <a:pt x="711" y="709"/>
                  </a:cubicBezTo>
                  <a:cubicBezTo>
                    <a:pt x="705" y="709"/>
                    <a:pt x="698" y="709"/>
                    <a:pt x="692" y="709"/>
                  </a:cubicBezTo>
                  <a:cubicBezTo>
                    <a:pt x="365" y="698"/>
                    <a:pt x="67" y="382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58"/>
            <p:cNvSpPr/>
            <p:nvPr/>
          </p:nvSpPr>
          <p:spPr>
            <a:xfrm>
              <a:off x="5897650" y="1660850"/>
              <a:ext cx="32575" cy="21275"/>
            </a:xfrm>
            <a:custGeom>
              <a:avLst/>
              <a:gdLst/>
              <a:ahLst/>
              <a:cxnLst/>
              <a:rect l="l" t="t" r="r" b="b"/>
              <a:pathLst>
                <a:path w="1303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5"/>
                    <a:pt x="3" y="133"/>
                    <a:pt x="18" y="202"/>
                  </a:cubicBezTo>
                  <a:cubicBezTo>
                    <a:pt x="97" y="570"/>
                    <a:pt x="405" y="851"/>
                    <a:pt x="721" y="851"/>
                  </a:cubicBezTo>
                  <a:cubicBezTo>
                    <a:pt x="737" y="851"/>
                    <a:pt x="752" y="850"/>
                    <a:pt x="768" y="849"/>
                  </a:cubicBezTo>
                  <a:cubicBezTo>
                    <a:pt x="1100" y="820"/>
                    <a:pt x="1303" y="483"/>
                    <a:pt x="1220" y="97"/>
                  </a:cubicBezTo>
                  <a:cubicBezTo>
                    <a:pt x="1217" y="88"/>
                    <a:pt x="1215" y="82"/>
                    <a:pt x="1212" y="74"/>
                  </a:cubicBezTo>
                  <a:cubicBezTo>
                    <a:pt x="1199" y="368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1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58"/>
            <p:cNvSpPr/>
            <p:nvPr/>
          </p:nvSpPr>
          <p:spPr>
            <a:xfrm>
              <a:off x="5867425" y="1661625"/>
              <a:ext cx="32475" cy="21325"/>
            </a:xfrm>
            <a:custGeom>
              <a:avLst/>
              <a:gdLst/>
              <a:ahLst/>
              <a:cxnLst/>
              <a:rect l="l" t="t" r="r" b="b"/>
              <a:pathLst>
                <a:path w="1299" h="853" extrusionOk="0">
                  <a:moveTo>
                    <a:pt x="0" y="1"/>
                  </a:moveTo>
                  <a:cubicBezTo>
                    <a:pt x="0" y="12"/>
                    <a:pt x="3" y="23"/>
                    <a:pt x="3" y="34"/>
                  </a:cubicBezTo>
                  <a:cubicBezTo>
                    <a:pt x="3" y="33"/>
                    <a:pt x="4" y="31"/>
                    <a:pt x="4" y="29"/>
                  </a:cubicBezTo>
                  <a:cubicBezTo>
                    <a:pt x="5" y="37"/>
                    <a:pt x="9" y="45"/>
                    <a:pt x="10" y="52"/>
                  </a:cubicBezTo>
                  <a:cubicBezTo>
                    <a:pt x="24" y="117"/>
                    <a:pt x="28" y="179"/>
                    <a:pt x="27" y="241"/>
                  </a:cubicBezTo>
                  <a:cubicBezTo>
                    <a:pt x="118" y="590"/>
                    <a:pt x="414" y="852"/>
                    <a:pt x="720" y="852"/>
                  </a:cubicBezTo>
                  <a:cubicBezTo>
                    <a:pt x="735" y="852"/>
                    <a:pt x="751" y="852"/>
                    <a:pt x="766" y="850"/>
                  </a:cubicBezTo>
                  <a:cubicBezTo>
                    <a:pt x="1098" y="820"/>
                    <a:pt x="1299" y="483"/>
                    <a:pt x="1216" y="97"/>
                  </a:cubicBezTo>
                  <a:cubicBezTo>
                    <a:pt x="1214" y="90"/>
                    <a:pt x="1211" y="82"/>
                    <a:pt x="1209" y="75"/>
                  </a:cubicBezTo>
                  <a:cubicBezTo>
                    <a:pt x="1197" y="369"/>
                    <a:pt x="1015" y="600"/>
                    <a:pt x="743" y="624"/>
                  </a:cubicBezTo>
                  <a:cubicBezTo>
                    <a:pt x="728" y="625"/>
                    <a:pt x="712" y="626"/>
                    <a:pt x="696" y="626"/>
                  </a:cubicBezTo>
                  <a:cubicBezTo>
                    <a:pt x="388" y="626"/>
                    <a:pt x="86" y="357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58"/>
            <p:cNvSpPr/>
            <p:nvPr/>
          </p:nvSpPr>
          <p:spPr>
            <a:xfrm>
              <a:off x="5837200" y="1660525"/>
              <a:ext cx="30925" cy="21275"/>
            </a:xfrm>
            <a:custGeom>
              <a:avLst/>
              <a:gdLst/>
              <a:ahLst/>
              <a:cxnLst/>
              <a:rect l="l" t="t" r="r" b="b"/>
              <a:pathLst>
                <a:path w="1237" h="851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66"/>
                    <a:pt x="4" y="133"/>
                    <a:pt x="18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045" y="824"/>
                    <a:pt x="1228" y="586"/>
                    <a:pt x="1236" y="285"/>
                  </a:cubicBezTo>
                  <a:cubicBezTo>
                    <a:pt x="1237" y="223"/>
                    <a:pt x="1233" y="161"/>
                    <a:pt x="1219" y="96"/>
                  </a:cubicBezTo>
                  <a:cubicBezTo>
                    <a:pt x="1218" y="89"/>
                    <a:pt x="1214" y="81"/>
                    <a:pt x="1213" y="73"/>
                  </a:cubicBezTo>
                  <a:cubicBezTo>
                    <a:pt x="1213" y="75"/>
                    <a:pt x="1212" y="77"/>
                    <a:pt x="1212" y="78"/>
                  </a:cubicBezTo>
                  <a:cubicBezTo>
                    <a:pt x="1197" y="370"/>
                    <a:pt x="1017" y="600"/>
                    <a:pt x="747" y="624"/>
                  </a:cubicBezTo>
                  <a:cubicBezTo>
                    <a:pt x="732" y="625"/>
                    <a:pt x="717" y="626"/>
                    <a:pt x="702" y="626"/>
                  </a:cubicBezTo>
                  <a:cubicBezTo>
                    <a:pt x="392" y="626"/>
                    <a:pt x="90" y="357"/>
                    <a:pt x="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58"/>
            <p:cNvSpPr/>
            <p:nvPr/>
          </p:nvSpPr>
          <p:spPr>
            <a:xfrm>
              <a:off x="5784025" y="1667625"/>
              <a:ext cx="32575" cy="21300"/>
            </a:xfrm>
            <a:custGeom>
              <a:avLst/>
              <a:gdLst/>
              <a:ahLst/>
              <a:cxnLst/>
              <a:rect l="l" t="t" r="r" b="b"/>
              <a:pathLst>
                <a:path w="1303" h="852" extrusionOk="0">
                  <a:moveTo>
                    <a:pt x="3" y="1"/>
                  </a:moveTo>
                  <a:cubicBezTo>
                    <a:pt x="1" y="66"/>
                    <a:pt x="3" y="133"/>
                    <a:pt x="18" y="203"/>
                  </a:cubicBezTo>
                  <a:cubicBezTo>
                    <a:pt x="97" y="571"/>
                    <a:pt x="406" y="851"/>
                    <a:pt x="723" y="851"/>
                  </a:cubicBezTo>
                  <a:cubicBezTo>
                    <a:pt x="738" y="851"/>
                    <a:pt x="753" y="850"/>
                    <a:pt x="768" y="849"/>
                  </a:cubicBezTo>
                  <a:cubicBezTo>
                    <a:pt x="1100" y="820"/>
                    <a:pt x="1303" y="483"/>
                    <a:pt x="1220" y="97"/>
                  </a:cubicBezTo>
                  <a:cubicBezTo>
                    <a:pt x="1217" y="89"/>
                    <a:pt x="1215" y="82"/>
                    <a:pt x="1212" y="74"/>
                  </a:cubicBezTo>
                  <a:cubicBezTo>
                    <a:pt x="1200" y="369"/>
                    <a:pt x="1019" y="600"/>
                    <a:pt x="747" y="624"/>
                  </a:cubicBezTo>
                  <a:cubicBezTo>
                    <a:pt x="732" y="625"/>
                    <a:pt x="716" y="626"/>
                    <a:pt x="700" y="626"/>
                  </a:cubicBezTo>
                  <a:cubicBezTo>
                    <a:pt x="391" y="626"/>
                    <a:pt x="90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58"/>
            <p:cNvSpPr/>
            <p:nvPr/>
          </p:nvSpPr>
          <p:spPr>
            <a:xfrm>
              <a:off x="5753800" y="1668425"/>
              <a:ext cx="32475" cy="21275"/>
            </a:xfrm>
            <a:custGeom>
              <a:avLst/>
              <a:gdLst/>
              <a:ahLst/>
              <a:cxnLst/>
              <a:rect l="l" t="t" r="r" b="b"/>
              <a:pathLst>
                <a:path w="1299" h="851" extrusionOk="0">
                  <a:moveTo>
                    <a:pt x="0" y="0"/>
                  </a:moveTo>
                  <a:cubicBezTo>
                    <a:pt x="0" y="11"/>
                    <a:pt x="3" y="23"/>
                    <a:pt x="3" y="34"/>
                  </a:cubicBezTo>
                  <a:cubicBezTo>
                    <a:pt x="3" y="31"/>
                    <a:pt x="4" y="30"/>
                    <a:pt x="4" y="29"/>
                  </a:cubicBezTo>
                  <a:cubicBezTo>
                    <a:pt x="5" y="36"/>
                    <a:pt x="9" y="44"/>
                    <a:pt x="10" y="52"/>
                  </a:cubicBezTo>
                  <a:cubicBezTo>
                    <a:pt x="24" y="116"/>
                    <a:pt x="28" y="179"/>
                    <a:pt x="27" y="239"/>
                  </a:cubicBezTo>
                  <a:cubicBezTo>
                    <a:pt x="118" y="588"/>
                    <a:pt x="414" y="851"/>
                    <a:pt x="719" y="851"/>
                  </a:cubicBezTo>
                  <a:cubicBezTo>
                    <a:pt x="734" y="851"/>
                    <a:pt x="750" y="850"/>
                    <a:pt x="766" y="848"/>
                  </a:cubicBezTo>
                  <a:cubicBezTo>
                    <a:pt x="1098" y="820"/>
                    <a:pt x="1299" y="483"/>
                    <a:pt x="1217" y="97"/>
                  </a:cubicBezTo>
                  <a:cubicBezTo>
                    <a:pt x="1215" y="88"/>
                    <a:pt x="1212" y="82"/>
                    <a:pt x="1210" y="73"/>
                  </a:cubicBezTo>
                  <a:cubicBezTo>
                    <a:pt x="1197" y="368"/>
                    <a:pt x="1016" y="600"/>
                    <a:pt x="744" y="623"/>
                  </a:cubicBezTo>
                  <a:cubicBezTo>
                    <a:pt x="729" y="625"/>
                    <a:pt x="713" y="626"/>
                    <a:pt x="698" y="626"/>
                  </a:cubicBezTo>
                  <a:cubicBezTo>
                    <a:pt x="388" y="626"/>
                    <a:pt x="88" y="35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58"/>
            <p:cNvSpPr/>
            <p:nvPr/>
          </p:nvSpPr>
          <p:spPr>
            <a:xfrm>
              <a:off x="5731400" y="1669125"/>
              <a:ext cx="23125" cy="19450"/>
            </a:xfrm>
            <a:custGeom>
              <a:avLst/>
              <a:gdLst/>
              <a:ahLst/>
              <a:cxnLst/>
              <a:rect l="l" t="t" r="r" b="b"/>
              <a:pathLst>
                <a:path w="925" h="778" extrusionOk="0">
                  <a:moveTo>
                    <a:pt x="900" y="1"/>
                  </a:moveTo>
                  <a:cubicBezTo>
                    <a:pt x="900" y="2"/>
                    <a:pt x="899" y="3"/>
                    <a:pt x="899" y="6"/>
                  </a:cubicBezTo>
                  <a:cubicBezTo>
                    <a:pt x="884" y="298"/>
                    <a:pt x="704" y="526"/>
                    <a:pt x="434" y="550"/>
                  </a:cubicBezTo>
                  <a:cubicBezTo>
                    <a:pt x="419" y="552"/>
                    <a:pt x="403" y="552"/>
                    <a:pt x="388" y="552"/>
                  </a:cubicBezTo>
                  <a:cubicBezTo>
                    <a:pt x="252" y="552"/>
                    <a:pt x="117" y="498"/>
                    <a:pt x="0" y="408"/>
                  </a:cubicBezTo>
                  <a:lnTo>
                    <a:pt x="0" y="408"/>
                  </a:lnTo>
                  <a:cubicBezTo>
                    <a:pt x="0" y="487"/>
                    <a:pt x="2" y="559"/>
                    <a:pt x="4" y="621"/>
                  </a:cubicBezTo>
                  <a:cubicBezTo>
                    <a:pt x="125" y="718"/>
                    <a:pt x="267" y="777"/>
                    <a:pt x="411" y="777"/>
                  </a:cubicBezTo>
                  <a:cubicBezTo>
                    <a:pt x="426" y="777"/>
                    <a:pt x="441" y="777"/>
                    <a:pt x="457" y="775"/>
                  </a:cubicBezTo>
                  <a:cubicBezTo>
                    <a:pt x="732" y="751"/>
                    <a:pt x="915" y="513"/>
                    <a:pt x="923" y="211"/>
                  </a:cubicBezTo>
                  <a:cubicBezTo>
                    <a:pt x="924" y="151"/>
                    <a:pt x="920" y="88"/>
                    <a:pt x="906" y="24"/>
                  </a:cubicBezTo>
                  <a:cubicBezTo>
                    <a:pt x="905" y="15"/>
                    <a:pt x="901" y="8"/>
                    <a:pt x="90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58"/>
            <p:cNvSpPr/>
            <p:nvPr/>
          </p:nvSpPr>
          <p:spPr>
            <a:xfrm>
              <a:off x="6063025" y="1716750"/>
              <a:ext cx="2500" cy="8125"/>
            </a:xfrm>
            <a:custGeom>
              <a:avLst/>
              <a:gdLst/>
              <a:ahLst/>
              <a:cxnLst/>
              <a:rect l="l" t="t" r="r" b="b"/>
              <a:pathLst>
                <a:path w="100" h="325" extrusionOk="0">
                  <a:moveTo>
                    <a:pt x="14" y="0"/>
                  </a:moveTo>
                  <a:cubicBezTo>
                    <a:pt x="5" y="65"/>
                    <a:pt x="0" y="132"/>
                    <a:pt x="9" y="202"/>
                  </a:cubicBezTo>
                  <a:cubicBezTo>
                    <a:pt x="14" y="245"/>
                    <a:pt x="23" y="285"/>
                    <a:pt x="33" y="324"/>
                  </a:cubicBezTo>
                  <a:cubicBezTo>
                    <a:pt x="39" y="321"/>
                    <a:pt x="48" y="318"/>
                    <a:pt x="54" y="314"/>
                  </a:cubicBezTo>
                  <a:cubicBezTo>
                    <a:pt x="68" y="304"/>
                    <a:pt x="85" y="283"/>
                    <a:pt x="100" y="268"/>
                  </a:cubicBezTo>
                  <a:cubicBezTo>
                    <a:pt x="58" y="186"/>
                    <a:pt x="28" y="96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58"/>
            <p:cNvSpPr/>
            <p:nvPr/>
          </p:nvSpPr>
          <p:spPr>
            <a:xfrm>
              <a:off x="6087525" y="1664900"/>
              <a:ext cx="2775" cy="10300"/>
            </a:xfrm>
            <a:custGeom>
              <a:avLst/>
              <a:gdLst/>
              <a:ahLst/>
              <a:cxnLst/>
              <a:rect l="l" t="t" r="r" b="b"/>
              <a:pathLst>
                <a:path w="111" h="412" extrusionOk="0">
                  <a:moveTo>
                    <a:pt x="15" y="0"/>
                  </a:moveTo>
                  <a:cubicBezTo>
                    <a:pt x="5" y="66"/>
                    <a:pt x="1" y="132"/>
                    <a:pt x="8" y="203"/>
                  </a:cubicBezTo>
                  <a:cubicBezTo>
                    <a:pt x="16" y="277"/>
                    <a:pt x="36" y="346"/>
                    <a:pt x="62" y="411"/>
                  </a:cubicBezTo>
                  <a:cubicBezTo>
                    <a:pt x="77" y="370"/>
                    <a:pt x="94" y="326"/>
                    <a:pt x="110" y="283"/>
                  </a:cubicBezTo>
                  <a:cubicBezTo>
                    <a:pt x="64" y="198"/>
                    <a:pt x="28" y="103"/>
                    <a:pt x="1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58"/>
            <p:cNvSpPr/>
            <p:nvPr/>
          </p:nvSpPr>
          <p:spPr>
            <a:xfrm>
              <a:off x="6074750" y="1578175"/>
              <a:ext cx="32075" cy="22375"/>
            </a:xfrm>
            <a:custGeom>
              <a:avLst/>
              <a:gdLst/>
              <a:ahLst/>
              <a:cxnLst/>
              <a:rect l="l" t="t" r="r" b="b"/>
              <a:pathLst>
                <a:path w="1283" h="895" extrusionOk="0">
                  <a:moveTo>
                    <a:pt x="8" y="0"/>
                  </a:moveTo>
                  <a:cubicBezTo>
                    <a:pt x="1" y="64"/>
                    <a:pt x="0" y="132"/>
                    <a:pt x="11" y="203"/>
                  </a:cubicBezTo>
                  <a:cubicBezTo>
                    <a:pt x="75" y="588"/>
                    <a:pt x="388" y="894"/>
                    <a:pt x="717" y="894"/>
                  </a:cubicBezTo>
                  <a:cubicBezTo>
                    <a:pt x="721" y="894"/>
                    <a:pt x="725" y="894"/>
                    <a:pt x="729" y="894"/>
                  </a:cubicBezTo>
                  <a:cubicBezTo>
                    <a:pt x="1062" y="885"/>
                    <a:pt x="1282" y="562"/>
                    <a:pt x="1218" y="171"/>
                  </a:cubicBezTo>
                  <a:cubicBezTo>
                    <a:pt x="1217" y="164"/>
                    <a:pt x="1214" y="156"/>
                    <a:pt x="1213" y="149"/>
                  </a:cubicBezTo>
                  <a:cubicBezTo>
                    <a:pt x="1185" y="441"/>
                    <a:pt x="992" y="660"/>
                    <a:pt x="719" y="668"/>
                  </a:cubicBezTo>
                  <a:cubicBezTo>
                    <a:pt x="714" y="668"/>
                    <a:pt x="710" y="668"/>
                    <a:pt x="705" y="668"/>
                  </a:cubicBezTo>
                  <a:cubicBezTo>
                    <a:pt x="383" y="668"/>
                    <a:pt x="78" y="373"/>
                    <a:pt x="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58"/>
            <p:cNvSpPr/>
            <p:nvPr/>
          </p:nvSpPr>
          <p:spPr>
            <a:xfrm>
              <a:off x="6044550" y="1577075"/>
              <a:ext cx="31925" cy="22375"/>
            </a:xfrm>
            <a:custGeom>
              <a:avLst/>
              <a:gdLst/>
              <a:ahLst/>
              <a:cxnLst/>
              <a:rect l="l" t="t" r="r" b="b"/>
              <a:pathLst>
                <a:path w="1277" h="895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0"/>
                    <a:pt x="3" y="23"/>
                    <a:pt x="3" y="33"/>
                  </a:cubicBezTo>
                  <a:cubicBezTo>
                    <a:pt x="3" y="32"/>
                    <a:pt x="4" y="30"/>
                    <a:pt x="4" y="28"/>
                  </a:cubicBezTo>
                  <a:cubicBezTo>
                    <a:pt x="5" y="37"/>
                    <a:pt x="8" y="44"/>
                    <a:pt x="9" y="52"/>
                  </a:cubicBezTo>
                  <a:cubicBezTo>
                    <a:pt x="20" y="117"/>
                    <a:pt x="20" y="180"/>
                    <a:pt x="15" y="240"/>
                  </a:cubicBezTo>
                  <a:cubicBezTo>
                    <a:pt x="92" y="608"/>
                    <a:pt x="393" y="894"/>
                    <a:pt x="712" y="894"/>
                  </a:cubicBezTo>
                  <a:cubicBezTo>
                    <a:pt x="716" y="894"/>
                    <a:pt x="720" y="894"/>
                    <a:pt x="724" y="894"/>
                  </a:cubicBezTo>
                  <a:cubicBezTo>
                    <a:pt x="1057" y="885"/>
                    <a:pt x="1276" y="562"/>
                    <a:pt x="1213" y="171"/>
                  </a:cubicBezTo>
                  <a:cubicBezTo>
                    <a:pt x="1212" y="164"/>
                    <a:pt x="1208" y="156"/>
                    <a:pt x="1207" y="149"/>
                  </a:cubicBezTo>
                  <a:cubicBezTo>
                    <a:pt x="1179" y="441"/>
                    <a:pt x="986" y="660"/>
                    <a:pt x="713" y="668"/>
                  </a:cubicBezTo>
                  <a:cubicBezTo>
                    <a:pt x="708" y="668"/>
                    <a:pt x="704" y="668"/>
                    <a:pt x="699" y="668"/>
                  </a:cubicBezTo>
                  <a:cubicBezTo>
                    <a:pt x="378" y="668"/>
                    <a:pt x="72" y="373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58"/>
            <p:cNvSpPr/>
            <p:nvPr/>
          </p:nvSpPr>
          <p:spPr>
            <a:xfrm>
              <a:off x="6014325" y="1574050"/>
              <a:ext cx="30750" cy="22375"/>
            </a:xfrm>
            <a:custGeom>
              <a:avLst/>
              <a:gdLst/>
              <a:ahLst/>
              <a:cxnLst/>
              <a:rect l="l" t="t" r="r" b="b"/>
              <a:pathLst>
                <a:path w="1230" h="895" extrusionOk="0">
                  <a:moveTo>
                    <a:pt x="8" y="1"/>
                  </a:moveTo>
                  <a:lnTo>
                    <a:pt x="8" y="1"/>
                  </a:lnTo>
                  <a:cubicBezTo>
                    <a:pt x="1" y="66"/>
                    <a:pt x="0" y="133"/>
                    <a:pt x="13" y="204"/>
                  </a:cubicBezTo>
                  <a:cubicBezTo>
                    <a:pt x="75" y="588"/>
                    <a:pt x="387" y="894"/>
                    <a:pt x="715" y="894"/>
                  </a:cubicBezTo>
                  <a:cubicBezTo>
                    <a:pt x="720" y="894"/>
                    <a:pt x="725" y="894"/>
                    <a:pt x="729" y="894"/>
                  </a:cubicBezTo>
                  <a:cubicBezTo>
                    <a:pt x="1007" y="888"/>
                    <a:pt x="1203" y="662"/>
                    <a:pt x="1224" y="361"/>
                  </a:cubicBezTo>
                  <a:cubicBezTo>
                    <a:pt x="1229" y="300"/>
                    <a:pt x="1229" y="238"/>
                    <a:pt x="1218" y="173"/>
                  </a:cubicBezTo>
                  <a:cubicBezTo>
                    <a:pt x="1217" y="165"/>
                    <a:pt x="1214" y="158"/>
                    <a:pt x="1213" y="149"/>
                  </a:cubicBezTo>
                  <a:cubicBezTo>
                    <a:pt x="1213" y="151"/>
                    <a:pt x="1212" y="153"/>
                    <a:pt x="1212" y="154"/>
                  </a:cubicBezTo>
                  <a:cubicBezTo>
                    <a:pt x="1182" y="444"/>
                    <a:pt x="991" y="662"/>
                    <a:pt x="719" y="668"/>
                  </a:cubicBezTo>
                  <a:cubicBezTo>
                    <a:pt x="714" y="668"/>
                    <a:pt x="710" y="668"/>
                    <a:pt x="705" y="668"/>
                  </a:cubicBezTo>
                  <a:cubicBezTo>
                    <a:pt x="383" y="668"/>
                    <a:pt x="78" y="375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58"/>
            <p:cNvSpPr/>
            <p:nvPr/>
          </p:nvSpPr>
          <p:spPr>
            <a:xfrm>
              <a:off x="5921725" y="1567350"/>
              <a:ext cx="32575" cy="21300"/>
            </a:xfrm>
            <a:custGeom>
              <a:avLst/>
              <a:gdLst/>
              <a:ahLst/>
              <a:cxnLst/>
              <a:rect l="l" t="t" r="r" b="b"/>
              <a:pathLst>
                <a:path w="1303" h="852" extrusionOk="0">
                  <a:moveTo>
                    <a:pt x="3" y="1"/>
                  </a:moveTo>
                  <a:cubicBezTo>
                    <a:pt x="0" y="66"/>
                    <a:pt x="3" y="134"/>
                    <a:pt x="18" y="203"/>
                  </a:cubicBezTo>
                  <a:cubicBezTo>
                    <a:pt x="97" y="572"/>
                    <a:pt x="405" y="851"/>
                    <a:pt x="720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100" y="820"/>
                    <a:pt x="1302" y="484"/>
                    <a:pt x="1219" y="98"/>
                  </a:cubicBezTo>
                  <a:cubicBezTo>
                    <a:pt x="1218" y="89"/>
                    <a:pt x="1214" y="83"/>
                    <a:pt x="1212" y="75"/>
                  </a:cubicBezTo>
                  <a:cubicBezTo>
                    <a:pt x="1199" y="369"/>
                    <a:pt x="1018" y="600"/>
                    <a:pt x="747" y="624"/>
                  </a:cubicBezTo>
                  <a:cubicBezTo>
                    <a:pt x="731" y="626"/>
                    <a:pt x="716" y="626"/>
                    <a:pt x="700" y="626"/>
                  </a:cubicBezTo>
                  <a:cubicBezTo>
                    <a:pt x="390" y="626"/>
                    <a:pt x="90" y="358"/>
                    <a:pt x="3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58"/>
            <p:cNvSpPr/>
            <p:nvPr/>
          </p:nvSpPr>
          <p:spPr>
            <a:xfrm>
              <a:off x="5891500" y="1568150"/>
              <a:ext cx="32500" cy="21275"/>
            </a:xfrm>
            <a:custGeom>
              <a:avLst/>
              <a:gdLst/>
              <a:ahLst/>
              <a:cxnLst/>
              <a:rect l="l" t="t" r="r" b="b"/>
              <a:pathLst>
                <a:path w="1300" h="851" extrusionOk="0">
                  <a:moveTo>
                    <a:pt x="1" y="0"/>
                  </a:moveTo>
                  <a:cubicBezTo>
                    <a:pt x="0" y="12"/>
                    <a:pt x="4" y="23"/>
                    <a:pt x="3" y="34"/>
                  </a:cubicBezTo>
                  <a:cubicBezTo>
                    <a:pt x="4" y="32"/>
                    <a:pt x="4" y="30"/>
                    <a:pt x="4" y="29"/>
                  </a:cubicBezTo>
                  <a:cubicBezTo>
                    <a:pt x="6" y="37"/>
                    <a:pt x="9" y="44"/>
                    <a:pt x="11" y="52"/>
                  </a:cubicBezTo>
                  <a:cubicBezTo>
                    <a:pt x="25" y="117"/>
                    <a:pt x="28" y="179"/>
                    <a:pt x="26" y="239"/>
                  </a:cubicBezTo>
                  <a:cubicBezTo>
                    <a:pt x="117" y="588"/>
                    <a:pt x="414" y="851"/>
                    <a:pt x="718" y="851"/>
                  </a:cubicBezTo>
                  <a:cubicBezTo>
                    <a:pt x="734" y="851"/>
                    <a:pt x="750" y="850"/>
                    <a:pt x="766" y="849"/>
                  </a:cubicBezTo>
                  <a:cubicBezTo>
                    <a:pt x="1097" y="820"/>
                    <a:pt x="1300" y="483"/>
                    <a:pt x="1217" y="97"/>
                  </a:cubicBezTo>
                  <a:cubicBezTo>
                    <a:pt x="1215" y="88"/>
                    <a:pt x="1212" y="82"/>
                    <a:pt x="1209" y="73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5"/>
                    <a:pt x="713" y="626"/>
                    <a:pt x="698" y="626"/>
                  </a:cubicBezTo>
                  <a:cubicBezTo>
                    <a:pt x="389" y="626"/>
                    <a:pt x="87" y="357"/>
                    <a:pt x="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58"/>
            <p:cNvSpPr/>
            <p:nvPr/>
          </p:nvSpPr>
          <p:spPr>
            <a:xfrm>
              <a:off x="5861300" y="1567025"/>
              <a:ext cx="30900" cy="21275"/>
            </a:xfrm>
            <a:custGeom>
              <a:avLst/>
              <a:gdLst/>
              <a:ahLst/>
              <a:cxnLst/>
              <a:rect l="l" t="t" r="r" b="b"/>
              <a:pathLst>
                <a:path w="1236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5"/>
                    <a:pt x="3" y="133"/>
                    <a:pt x="18" y="204"/>
                  </a:cubicBezTo>
                  <a:cubicBezTo>
                    <a:pt x="97" y="571"/>
                    <a:pt x="405" y="851"/>
                    <a:pt x="720" y="851"/>
                  </a:cubicBezTo>
                  <a:cubicBezTo>
                    <a:pt x="736" y="851"/>
                    <a:pt x="752" y="850"/>
                    <a:pt x="768" y="848"/>
                  </a:cubicBezTo>
                  <a:cubicBezTo>
                    <a:pt x="1045" y="825"/>
                    <a:pt x="1228" y="586"/>
                    <a:pt x="1234" y="284"/>
                  </a:cubicBezTo>
                  <a:cubicBezTo>
                    <a:pt x="1236" y="224"/>
                    <a:pt x="1233" y="162"/>
                    <a:pt x="1219" y="97"/>
                  </a:cubicBezTo>
                  <a:cubicBezTo>
                    <a:pt x="1217" y="89"/>
                    <a:pt x="1214" y="82"/>
                    <a:pt x="1212" y="74"/>
                  </a:cubicBezTo>
                  <a:cubicBezTo>
                    <a:pt x="1212" y="75"/>
                    <a:pt x="1211" y="77"/>
                    <a:pt x="1211" y="79"/>
                  </a:cubicBezTo>
                  <a:cubicBezTo>
                    <a:pt x="1197" y="371"/>
                    <a:pt x="1016" y="600"/>
                    <a:pt x="747" y="623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58"/>
            <p:cNvSpPr/>
            <p:nvPr/>
          </p:nvSpPr>
          <p:spPr>
            <a:xfrm>
              <a:off x="5801925" y="1562925"/>
              <a:ext cx="32600" cy="21325"/>
            </a:xfrm>
            <a:custGeom>
              <a:avLst/>
              <a:gdLst/>
              <a:ahLst/>
              <a:cxnLst/>
              <a:rect l="l" t="t" r="r" b="b"/>
              <a:pathLst>
                <a:path w="1304" h="853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66"/>
                    <a:pt x="3" y="134"/>
                    <a:pt x="19" y="203"/>
                  </a:cubicBezTo>
                  <a:cubicBezTo>
                    <a:pt x="98" y="572"/>
                    <a:pt x="407" y="852"/>
                    <a:pt x="723" y="852"/>
                  </a:cubicBezTo>
                  <a:cubicBezTo>
                    <a:pt x="738" y="852"/>
                    <a:pt x="754" y="852"/>
                    <a:pt x="769" y="850"/>
                  </a:cubicBezTo>
                  <a:cubicBezTo>
                    <a:pt x="1101" y="820"/>
                    <a:pt x="1303" y="483"/>
                    <a:pt x="1220" y="97"/>
                  </a:cubicBezTo>
                  <a:cubicBezTo>
                    <a:pt x="1218" y="90"/>
                    <a:pt x="1215" y="82"/>
                    <a:pt x="1213" y="75"/>
                  </a:cubicBezTo>
                  <a:cubicBezTo>
                    <a:pt x="1200" y="369"/>
                    <a:pt x="1019" y="600"/>
                    <a:pt x="748" y="624"/>
                  </a:cubicBezTo>
                  <a:cubicBezTo>
                    <a:pt x="732" y="625"/>
                    <a:pt x="716" y="626"/>
                    <a:pt x="701" y="626"/>
                  </a:cubicBezTo>
                  <a:cubicBezTo>
                    <a:pt x="391" y="626"/>
                    <a:pt x="91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58"/>
            <p:cNvSpPr/>
            <p:nvPr/>
          </p:nvSpPr>
          <p:spPr>
            <a:xfrm>
              <a:off x="5771700" y="1563725"/>
              <a:ext cx="32525" cy="21275"/>
            </a:xfrm>
            <a:custGeom>
              <a:avLst/>
              <a:gdLst/>
              <a:ahLst/>
              <a:cxnLst/>
              <a:rect l="l" t="t" r="r" b="b"/>
              <a:pathLst>
                <a:path w="1301" h="851" extrusionOk="0">
                  <a:moveTo>
                    <a:pt x="1" y="0"/>
                  </a:moveTo>
                  <a:cubicBezTo>
                    <a:pt x="1" y="11"/>
                    <a:pt x="3" y="23"/>
                    <a:pt x="3" y="34"/>
                  </a:cubicBezTo>
                  <a:cubicBezTo>
                    <a:pt x="3" y="32"/>
                    <a:pt x="5" y="30"/>
                    <a:pt x="5" y="29"/>
                  </a:cubicBezTo>
                  <a:cubicBezTo>
                    <a:pt x="7" y="37"/>
                    <a:pt x="10" y="44"/>
                    <a:pt x="12" y="52"/>
                  </a:cubicBezTo>
                  <a:cubicBezTo>
                    <a:pt x="26" y="116"/>
                    <a:pt x="28" y="179"/>
                    <a:pt x="27" y="239"/>
                  </a:cubicBezTo>
                  <a:cubicBezTo>
                    <a:pt x="118" y="589"/>
                    <a:pt x="415" y="851"/>
                    <a:pt x="719" y="851"/>
                  </a:cubicBezTo>
                  <a:cubicBezTo>
                    <a:pt x="735" y="851"/>
                    <a:pt x="751" y="850"/>
                    <a:pt x="766" y="849"/>
                  </a:cubicBezTo>
                  <a:cubicBezTo>
                    <a:pt x="1098" y="820"/>
                    <a:pt x="1300" y="483"/>
                    <a:pt x="1217" y="97"/>
                  </a:cubicBezTo>
                  <a:cubicBezTo>
                    <a:pt x="1216" y="88"/>
                    <a:pt x="1212" y="82"/>
                    <a:pt x="1210" y="74"/>
                  </a:cubicBezTo>
                  <a:cubicBezTo>
                    <a:pt x="1197" y="368"/>
                    <a:pt x="1016" y="600"/>
                    <a:pt x="745" y="624"/>
                  </a:cubicBezTo>
                  <a:cubicBezTo>
                    <a:pt x="729" y="625"/>
                    <a:pt x="714" y="626"/>
                    <a:pt x="698" y="626"/>
                  </a:cubicBezTo>
                  <a:cubicBezTo>
                    <a:pt x="389" y="626"/>
                    <a:pt x="88" y="35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58"/>
            <p:cNvSpPr/>
            <p:nvPr/>
          </p:nvSpPr>
          <p:spPr>
            <a:xfrm>
              <a:off x="5745000" y="1564450"/>
              <a:ext cx="27425" cy="19425"/>
            </a:xfrm>
            <a:custGeom>
              <a:avLst/>
              <a:gdLst/>
              <a:ahLst/>
              <a:cxnLst/>
              <a:rect l="l" t="t" r="r" b="b"/>
              <a:pathLst>
                <a:path w="1097" h="777" extrusionOk="0">
                  <a:moveTo>
                    <a:pt x="1073" y="0"/>
                  </a:moveTo>
                  <a:cubicBezTo>
                    <a:pt x="1073" y="1"/>
                    <a:pt x="1071" y="3"/>
                    <a:pt x="1071" y="5"/>
                  </a:cubicBezTo>
                  <a:cubicBezTo>
                    <a:pt x="1058" y="297"/>
                    <a:pt x="877" y="525"/>
                    <a:pt x="606" y="549"/>
                  </a:cubicBezTo>
                  <a:cubicBezTo>
                    <a:pt x="591" y="551"/>
                    <a:pt x="576" y="551"/>
                    <a:pt x="561" y="551"/>
                  </a:cubicBezTo>
                  <a:cubicBezTo>
                    <a:pt x="361" y="551"/>
                    <a:pt x="166" y="438"/>
                    <a:pt x="29" y="263"/>
                  </a:cubicBezTo>
                  <a:cubicBezTo>
                    <a:pt x="19" y="315"/>
                    <a:pt x="11" y="368"/>
                    <a:pt x="0" y="421"/>
                  </a:cubicBezTo>
                  <a:cubicBezTo>
                    <a:pt x="138" y="634"/>
                    <a:pt x="358" y="776"/>
                    <a:pt x="582" y="776"/>
                  </a:cubicBezTo>
                  <a:cubicBezTo>
                    <a:pt x="598" y="776"/>
                    <a:pt x="613" y="776"/>
                    <a:pt x="629" y="774"/>
                  </a:cubicBezTo>
                  <a:cubicBezTo>
                    <a:pt x="904" y="750"/>
                    <a:pt x="1088" y="512"/>
                    <a:pt x="1095" y="210"/>
                  </a:cubicBezTo>
                  <a:cubicBezTo>
                    <a:pt x="1096" y="150"/>
                    <a:pt x="1093" y="87"/>
                    <a:pt x="1079" y="23"/>
                  </a:cubicBezTo>
                  <a:cubicBezTo>
                    <a:pt x="1078" y="15"/>
                    <a:pt x="1074" y="8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58"/>
            <p:cNvSpPr/>
            <p:nvPr/>
          </p:nvSpPr>
          <p:spPr>
            <a:xfrm>
              <a:off x="6049550" y="1626975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4" y="66"/>
                    <a:pt x="0" y="133"/>
                    <a:pt x="8" y="204"/>
                  </a:cubicBezTo>
                  <a:cubicBezTo>
                    <a:pt x="51" y="583"/>
                    <a:pt x="343" y="881"/>
                    <a:pt x="666" y="881"/>
                  </a:cubicBezTo>
                  <a:cubicBezTo>
                    <a:pt x="674" y="881"/>
                    <a:pt x="682" y="880"/>
                    <a:pt x="690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5"/>
                  </a:cubicBezTo>
                  <a:cubicBezTo>
                    <a:pt x="1169" y="419"/>
                    <a:pt x="964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5" y="369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58"/>
            <p:cNvSpPr/>
            <p:nvPr/>
          </p:nvSpPr>
          <p:spPr>
            <a:xfrm>
              <a:off x="6019525" y="1626500"/>
              <a:ext cx="31225" cy="22000"/>
            </a:xfrm>
            <a:custGeom>
              <a:avLst/>
              <a:gdLst/>
              <a:ahLst/>
              <a:cxnLst/>
              <a:rect l="l" t="t" r="r" b="b"/>
              <a:pathLst>
                <a:path w="1249" h="880" extrusionOk="0">
                  <a:moveTo>
                    <a:pt x="2" y="33"/>
                  </a:moveTo>
                  <a:lnTo>
                    <a:pt x="2" y="33"/>
                  </a:ln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lose/>
                  <a:moveTo>
                    <a:pt x="3" y="0"/>
                  </a:moveTo>
                  <a:cubicBezTo>
                    <a:pt x="1" y="10"/>
                    <a:pt x="3" y="23"/>
                    <a:pt x="2" y="33"/>
                  </a:cubicBezTo>
                  <a:lnTo>
                    <a:pt x="2" y="33"/>
                  </a:lnTo>
                  <a:cubicBezTo>
                    <a:pt x="2" y="31"/>
                    <a:pt x="3" y="30"/>
                    <a:pt x="3" y="28"/>
                  </a:cubicBezTo>
                  <a:cubicBezTo>
                    <a:pt x="5" y="37"/>
                    <a:pt x="7" y="44"/>
                    <a:pt x="8" y="52"/>
                  </a:cubicBezTo>
                  <a:cubicBezTo>
                    <a:pt x="16" y="117"/>
                    <a:pt x="12" y="179"/>
                    <a:pt x="5" y="240"/>
                  </a:cubicBezTo>
                  <a:cubicBezTo>
                    <a:pt x="61" y="602"/>
                    <a:pt x="342" y="880"/>
                    <a:pt x="655" y="880"/>
                  </a:cubicBezTo>
                  <a:cubicBezTo>
                    <a:pt x="663" y="880"/>
                    <a:pt x="671" y="879"/>
                    <a:pt x="680" y="879"/>
                  </a:cubicBezTo>
                  <a:cubicBezTo>
                    <a:pt x="1013" y="864"/>
                    <a:pt x="1249" y="536"/>
                    <a:pt x="1205" y="147"/>
                  </a:cubicBezTo>
                  <a:cubicBezTo>
                    <a:pt x="1205" y="139"/>
                    <a:pt x="1202" y="132"/>
                    <a:pt x="1201" y="124"/>
                  </a:cubicBezTo>
                  <a:cubicBezTo>
                    <a:pt x="1158" y="418"/>
                    <a:pt x="954" y="641"/>
                    <a:pt x="681" y="654"/>
                  </a:cubicBezTo>
                  <a:cubicBezTo>
                    <a:pt x="673" y="654"/>
                    <a:pt x="665" y="655"/>
                    <a:pt x="657" y="655"/>
                  </a:cubicBezTo>
                  <a:cubicBezTo>
                    <a:pt x="339" y="655"/>
                    <a:pt x="54" y="368"/>
                    <a:pt x="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58"/>
            <p:cNvSpPr/>
            <p:nvPr/>
          </p:nvSpPr>
          <p:spPr>
            <a:xfrm>
              <a:off x="5989300" y="1624100"/>
              <a:ext cx="30600" cy="22050"/>
            </a:xfrm>
            <a:custGeom>
              <a:avLst/>
              <a:gdLst/>
              <a:ahLst/>
              <a:cxnLst/>
              <a:rect l="l" t="t" r="r" b="b"/>
              <a:pathLst>
                <a:path w="1224" h="882" extrusionOk="0">
                  <a:moveTo>
                    <a:pt x="15" y="1"/>
                  </a:moveTo>
                  <a:cubicBezTo>
                    <a:pt x="4" y="66"/>
                    <a:pt x="1" y="133"/>
                    <a:pt x="8" y="203"/>
                  </a:cubicBezTo>
                  <a:cubicBezTo>
                    <a:pt x="50" y="584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1"/>
                  </a:cubicBezTo>
                  <a:cubicBezTo>
                    <a:pt x="969" y="867"/>
                    <a:pt x="1176" y="637"/>
                    <a:pt x="1214" y="336"/>
                  </a:cubicBezTo>
                  <a:cubicBezTo>
                    <a:pt x="1221" y="275"/>
                    <a:pt x="1224" y="213"/>
                    <a:pt x="1217" y="148"/>
                  </a:cubicBezTo>
                  <a:cubicBezTo>
                    <a:pt x="1216" y="140"/>
                    <a:pt x="1214" y="133"/>
                    <a:pt x="1212" y="124"/>
                  </a:cubicBezTo>
                  <a:cubicBezTo>
                    <a:pt x="1212" y="127"/>
                    <a:pt x="1211" y="128"/>
                    <a:pt x="1211" y="129"/>
                  </a:cubicBezTo>
                  <a:cubicBezTo>
                    <a:pt x="1167" y="421"/>
                    <a:pt x="963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69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58"/>
            <p:cNvSpPr/>
            <p:nvPr/>
          </p:nvSpPr>
          <p:spPr>
            <a:xfrm>
              <a:off x="5927025" y="1622450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4" y="66"/>
                    <a:pt x="1" y="132"/>
                    <a:pt x="8" y="203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0"/>
                    <a:pt x="691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5"/>
                  </a:cubicBezTo>
                  <a:cubicBezTo>
                    <a:pt x="1169" y="418"/>
                    <a:pt x="965" y="641"/>
                    <a:pt x="692" y="654"/>
                  </a:cubicBezTo>
                  <a:cubicBezTo>
                    <a:pt x="684" y="654"/>
                    <a:pt x="676" y="654"/>
                    <a:pt x="668" y="654"/>
                  </a:cubicBezTo>
                  <a:cubicBezTo>
                    <a:pt x="350" y="654"/>
                    <a:pt x="66" y="369"/>
                    <a:pt x="14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58"/>
            <p:cNvSpPr/>
            <p:nvPr/>
          </p:nvSpPr>
          <p:spPr>
            <a:xfrm>
              <a:off x="5897050" y="1621975"/>
              <a:ext cx="31200" cy="22000"/>
            </a:xfrm>
            <a:custGeom>
              <a:avLst/>
              <a:gdLst/>
              <a:ahLst/>
              <a:cxnLst/>
              <a:rect l="l" t="t" r="r" b="b"/>
              <a:pathLst>
                <a:path w="1248" h="880" extrusionOk="0">
                  <a:moveTo>
                    <a:pt x="1" y="33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lose/>
                  <a:moveTo>
                    <a:pt x="2" y="0"/>
                  </a:moveTo>
                  <a:cubicBezTo>
                    <a:pt x="1" y="10"/>
                    <a:pt x="2" y="23"/>
                    <a:pt x="1" y="33"/>
                  </a:cubicBezTo>
                  <a:lnTo>
                    <a:pt x="1" y="33"/>
                  </a:lnTo>
                  <a:cubicBezTo>
                    <a:pt x="1" y="31"/>
                    <a:pt x="2" y="30"/>
                    <a:pt x="2" y="28"/>
                  </a:cubicBezTo>
                  <a:cubicBezTo>
                    <a:pt x="3" y="37"/>
                    <a:pt x="6" y="43"/>
                    <a:pt x="7" y="52"/>
                  </a:cubicBezTo>
                  <a:cubicBezTo>
                    <a:pt x="14" y="117"/>
                    <a:pt x="11" y="179"/>
                    <a:pt x="3" y="239"/>
                  </a:cubicBezTo>
                  <a:cubicBezTo>
                    <a:pt x="59" y="601"/>
                    <a:pt x="340" y="880"/>
                    <a:pt x="653" y="880"/>
                  </a:cubicBezTo>
                  <a:cubicBezTo>
                    <a:pt x="662" y="880"/>
                    <a:pt x="670" y="879"/>
                    <a:pt x="678" y="879"/>
                  </a:cubicBezTo>
                  <a:cubicBezTo>
                    <a:pt x="1012" y="864"/>
                    <a:pt x="1247" y="536"/>
                    <a:pt x="1205" y="147"/>
                  </a:cubicBezTo>
                  <a:cubicBezTo>
                    <a:pt x="1203" y="139"/>
                    <a:pt x="1201" y="131"/>
                    <a:pt x="1200" y="124"/>
                  </a:cubicBezTo>
                  <a:cubicBezTo>
                    <a:pt x="1157" y="418"/>
                    <a:pt x="952" y="640"/>
                    <a:pt x="679" y="653"/>
                  </a:cubicBezTo>
                  <a:cubicBezTo>
                    <a:pt x="671" y="653"/>
                    <a:pt x="663" y="653"/>
                    <a:pt x="655" y="653"/>
                  </a:cubicBezTo>
                  <a:cubicBezTo>
                    <a:pt x="338" y="653"/>
                    <a:pt x="53" y="368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58"/>
            <p:cNvSpPr/>
            <p:nvPr/>
          </p:nvSpPr>
          <p:spPr>
            <a:xfrm>
              <a:off x="5866800" y="1619575"/>
              <a:ext cx="30625" cy="22025"/>
            </a:xfrm>
            <a:custGeom>
              <a:avLst/>
              <a:gdLst/>
              <a:ahLst/>
              <a:cxnLst/>
              <a:rect l="l" t="t" r="r" b="b"/>
              <a:pathLst>
                <a:path w="1225" h="881" extrusionOk="0">
                  <a:moveTo>
                    <a:pt x="14" y="1"/>
                  </a:moveTo>
                  <a:cubicBezTo>
                    <a:pt x="4" y="65"/>
                    <a:pt x="0" y="133"/>
                    <a:pt x="8" y="203"/>
                  </a:cubicBezTo>
                  <a:cubicBezTo>
                    <a:pt x="51" y="582"/>
                    <a:pt x="342" y="880"/>
                    <a:pt x="665" y="880"/>
                  </a:cubicBezTo>
                  <a:cubicBezTo>
                    <a:pt x="673" y="880"/>
                    <a:pt x="682" y="880"/>
                    <a:pt x="690" y="879"/>
                  </a:cubicBezTo>
                  <a:cubicBezTo>
                    <a:pt x="968" y="867"/>
                    <a:pt x="1175" y="637"/>
                    <a:pt x="1213" y="335"/>
                  </a:cubicBezTo>
                  <a:cubicBezTo>
                    <a:pt x="1221" y="275"/>
                    <a:pt x="1224" y="213"/>
                    <a:pt x="1217" y="148"/>
                  </a:cubicBezTo>
                  <a:cubicBezTo>
                    <a:pt x="1216" y="139"/>
                    <a:pt x="1213" y="133"/>
                    <a:pt x="1212" y="124"/>
                  </a:cubicBezTo>
                  <a:cubicBezTo>
                    <a:pt x="1212" y="127"/>
                    <a:pt x="1211" y="128"/>
                    <a:pt x="1211" y="129"/>
                  </a:cubicBezTo>
                  <a:cubicBezTo>
                    <a:pt x="1167" y="421"/>
                    <a:pt x="963" y="642"/>
                    <a:pt x="691" y="654"/>
                  </a:cubicBezTo>
                  <a:cubicBezTo>
                    <a:pt x="684" y="655"/>
                    <a:pt x="676" y="655"/>
                    <a:pt x="669" y="655"/>
                  </a:cubicBezTo>
                  <a:cubicBezTo>
                    <a:pt x="351" y="655"/>
                    <a:pt x="66" y="369"/>
                    <a:pt x="1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58"/>
            <p:cNvSpPr/>
            <p:nvPr/>
          </p:nvSpPr>
          <p:spPr>
            <a:xfrm>
              <a:off x="5805425" y="1619950"/>
              <a:ext cx="31500" cy="22050"/>
            </a:xfrm>
            <a:custGeom>
              <a:avLst/>
              <a:gdLst/>
              <a:ahLst/>
              <a:cxnLst/>
              <a:rect l="l" t="t" r="r" b="b"/>
              <a:pathLst>
                <a:path w="1260" h="882" extrusionOk="0">
                  <a:moveTo>
                    <a:pt x="14" y="1"/>
                  </a:moveTo>
                  <a:cubicBezTo>
                    <a:pt x="4" y="66"/>
                    <a:pt x="0" y="133"/>
                    <a:pt x="8" y="203"/>
                  </a:cubicBezTo>
                  <a:cubicBezTo>
                    <a:pt x="50" y="584"/>
                    <a:pt x="342" y="881"/>
                    <a:pt x="667" y="881"/>
                  </a:cubicBezTo>
                  <a:cubicBezTo>
                    <a:pt x="675" y="881"/>
                    <a:pt x="682" y="881"/>
                    <a:pt x="690" y="881"/>
                  </a:cubicBezTo>
                  <a:cubicBezTo>
                    <a:pt x="1024" y="864"/>
                    <a:pt x="1260" y="538"/>
                    <a:pt x="1216" y="148"/>
                  </a:cubicBezTo>
                  <a:cubicBezTo>
                    <a:pt x="1216" y="140"/>
                    <a:pt x="1213" y="133"/>
                    <a:pt x="1212" y="124"/>
                  </a:cubicBezTo>
                  <a:cubicBezTo>
                    <a:pt x="1169" y="418"/>
                    <a:pt x="964" y="642"/>
                    <a:pt x="692" y="655"/>
                  </a:cubicBezTo>
                  <a:cubicBezTo>
                    <a:pt x="684" y="655"/>
                    <a:pt x="676" y="655"/>
                    <a:pt x="667" y="655"/>
                  </a:cubicBezTo>
                  <a:cubicBezTo>
                    <a:pt x="350" y="655"/>
                    <a:pt x="65" y="369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58"/>
            <p:cNvSpPr/>
            <p:nvPr/>
          </p:nvSpPr>
          <p:spPr>
            <a:xfrm>
              <a:off x="5775425" y="1619450"/>
              <a:ext cx="31225" cy="22050"/>
            </a:xfrm>
            <a:custGeom>
              <a:avLst/>
              <a:gdLst/>
              <a:ahLst/>
              <a:cxnLst/>
              <a:rect l="l" t="t" r="r" b="b"/>
              <a:pathLst>
                <a:path w="1249" h="882" extrusionOk="0">
                  <a:moveTo>
                    <a:pt x="2" y="33"/>
                  </a:moveTo>
                  <a:lnTo>
                    <a:pt x="2" y="33"/>
                  </a:lnTo>
                  <a:cubicBezTo>
                    <a:pt x="1" y="34"/>
                    <a:pt x="1" y="34"/>
                    <a:pt x="1" y="35"/>
                  </a:cubicBezTo>
                  <a:cubicBezTo>
                    <a:pt x="1" y="34"/>
                    <a:pt x="2" y="34"/>
                    <a:pt x="2" y="33"/>
                  </a:cubicBezTo>
                  <a:close/>
                  <a:moveTo>
                    <a:pt x="1" y="1"/>
                  </a:moveTo>
                  <a:cubicBezTo>
                    <a:pt x="0" y="12"/>
                    <a:pt x="2" y="23"/>
                    <a:pt x="2" y="33"/>
                  </a:cubicBezTo>
                  <a:lnTo>
                    <a:pt x="2" y="33"/>
                  </a:lnTo>
                  <a:cubicBezTo>
                    <a:pt x="2" y="32"/>
                    <a:pt x="3" y="31"/>
                    <a:pt x="3" y="30"/>
                  </a:cubicBezTo>
                  <a:cubicBezTo>
                    <a:pt x="4" y="37"/>
                    <a:pt x="6" y="45"/>
                    <a:pt x="8" y="52"/>
                  </a:cubicBezTo>
                  <a:cubicBezTo>
                    <a:pt x="14" y="118"/>
                    <a:pt x="11" y="181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2" y="881"/>
                    <a:pt x="671" y="881"/>
                    <a:pt x="679" y="881"/>
                  </a:cubicBezTo>
                  <a:cubicBezTo>
                    <a:pt x="1012" y="866"/>
                    <a:pt x="1248" y="538"/>
                    <a:pt x="1204" y="148"/>
                  </a:cubicBezTo>
                  <a:cubicBezTo>
                    <a:pt x="1204" y="140"/>
                    <a:pt x="1202" y="133"/>
                    <a:pt x="1200" y="125"/>
                  </a:cubicBezTo>
                  <a:cubicBezTo>
                    <a:pt x="1158" y="418"/>
                    <a:pt x="953" y="642"/>
                    <a:pt x="680" y="654"/>
                  </a:cubicBezTo>
                  <a:cubicBezTo>
                    <a:pt x="672" y="655"/>
                    <a:pt x="664" y="655"/>
                    <a:pt x="656" y="655"/>
                  </a:cubicBezTo>
                  <a:cubicBezTo>
                    <a:pt x="339" y="655"/>
                    <a:pt x="53" y="37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58"/>
            <p:cNvSpPr/>
            <p:nvPr/>
          </p:nvSpPr>
          <p:spPr>
            <a:xfrm>
              <a:off x="5745200" y="1617075"/>
              <a:ext cx="30575" cy="22025"/>
            </a:xfrm>
            <a:custGeom>
              <a:avLst/>
              <a:gdLst/>
              <a:ahLst/>
              <a:cxnLst/>
              <a:rect l="l" t="t" r="r" b="b"/>
              <a:pathLst>
                <a:path w="1223" h="881" extrusionOk="0">
                  <a:moveTo>
                    <a:pt x="14" y="0"/>
                  </a:moveTo>
                  <a:cubicBezTo>
                    <a:pt x="4" y="66"/>
                    <a:pt x="0" y="134"/>
                    <a:pt x="8" y="204"/>
                  </a:cubicBezTo>
                  <a:cubicBezTo>
                    <a:pt x="49" y="583"/>
                    <a:pt x="341" y="881"/>
                    <a:pt x="666" y="881"/>
                  </a:cubicBezTo>
                  <a:cubicBezTo>
                    <a:pt x="674" y="881"/>
                    <a:pt x="682" y="880"/>
                    <a:pt x="690" y="880"/>
                  </a:cubicBezTo>
                  <a:cubicBezTo>
                    <a:pt x="968" y="868"/>
                    <a:pt x="1175" y="638"/>
                    <a:pt x="1213" y="336"/>
                  </a:cubicBezTo>
                  <a:cubicBezTo>
                    <a:pt x="1220" y="276"/>
                    <a:pt x="1223" y="213"/>
                    <a:pt x="1217" y="147"/>
                  </a:cubicBezTo>
                  <a:cubicBezTo>
                    <a:pt x="1215" y="140"/>
                    <a:pt x="1213" y="132"/>
                    <a:pt x="1212" y="125"/>
                  </a:cubicBezTo>
                  <a:cubicBezTo>
                    <a:pt x="1212" y="126"/>
                    <a:pt x="1210" y="127"/>
                    <a:pt x="1210" y="130"/>
                  </a:cubicBezTo>
                  <a:cubicBezTo>
                    <a:pt x="1166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5" y="369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58"/>
            <p:cNvSpPr/>
            <p:nvPr/>
          </p:nvSpPr>
          <p:spPr>
            <a:xfrm>
              <a:off x="6056450" y="1471800"/>
              <a:ext cx="31500" cy="23450"/>
            </a:xfrm>
            <a:custGeom>
              <a:avLst/>
              <a:gdLst/>
              <a:ahLst/>
              <a:cxnLst/>
              <a:rect l="l" t="t" r="r" b="b"/>
              <a:pathLst>
                <a:path w="1260" h="938" extrusionOk="0">
                  <a:moveTo>
                    <a:pt x="15" y="1"/>
                  </a:moveTo>
                  <a:cubicBezTo>
                    <a:pt x="4" y="65"/>
                    <a:pt x="1" y="133"/>
                    <a:pt x="8" y="203"/>
                  </a:cubicBezTo>
                  <a:cubicBezTo>
                    <a:pt x="51" y="596"/>
                    <a:pt x="356" y="925"/>
                    <a:pt x="691" y="937"/>
                  </a:cubicBezTo>
                  <a:cubicBezTo>
                    <a:pt x="697" y="937"/>
                    <a:pt x="704" y="937"/>
                    <a:pt x="710" y="937"/>
                  </a:cubicBezTo>
                  <a:cubicBezTo>
                    <a:pt x="1033" y="937"/>
                    <a:pt x="1259" y="633"/>
                    <a:pt x="1216" y="248"/>
                  </a:cubicBezTo>
                  <a:cubicBezTo>
                    <a:pt x="1215" y="240"/>
                    <a:pt x="1212" y="232"/>
                    <a:pt x="1212" y="224"/>
                  </a:cubicBezTo>
                  <a:cubicBezTo>
                    <a:pt x="1171" y="508"/>
                    <a:pt x="974" y="711"/>
                    <a:pt x="711" y="711"/>
                  </a:cubicBezTo>
                  <a:cubicBezTo>
                    <a:pt x="705" y="711"/>
                    <a:pt x="698" y="711"/>
                    <a:pt x="692" y="711"/>
                  </a:cubicBezTo>
                  <a:lnTo>
                    <a:pt x="691" y="711"/>
                  </a:lnTo>
                  <a:cubicBezTo>
                    <a:pt x="365" y="700"/>
                    <a:pt x="66" y="383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58"/>
            <p:cNvSpPr/>
            <p:nvPr/>
          </p:nvSpPr>
          <p:spPr>
            <a:xfrm>
              <a:off x="6026475" y="1468825"/>
              <a:ext cx="31175" cy="23400"/>
            </a:xfrm>
            <a:custGeom>
              <a:avLst/>
              <a:gdLst/>
              <a:ahLst/>
              <a:cxnLst/>
              <a:rect l="l" t="t" r="r" b="b"/>
              <a:pathLst>
                <a:path w="1247" h="936" extrusionOk="0">
                  <a:moveTo>
                    <a:pt x="2" y="0"/>
                  </a:moveTo>
                  <a:cubicBezTo>
                    <a:pt x="1" y="10"/>
                    <a:pt x="2" y="23"/>
                    <a:pt x="1" y="33"/>
                  </a:cubicBezTo>
                  <a:cubicBezTo>
                    <a:pt x="2" y="32"/>
                    <a:pt x="2" y="30"/>
                    <a:pt x="3" y="28"/>
                  </a:cubicBezTo>
                  <a:cubicBezTo>
                    <a:pt x="3" y="37"/>
                    <a:pt x="7" y="44"/>
                    <a:pt x="7" y="52"/>
                  </a:cubicBezTo>
                  <a:cubicBezTo>
                    <a:pt x="14" y="118"/>
                    <a:pt x="11" y="180"/>
                    <a:pt x="3" y="240"/>
                  </a:cubicBezTo>
                  <a:cubicBezTo>
                    <a:pt x="61" y="616"/>
                    <a:pt x="355" y="924"/>
                    <a:pt x="678" y="935"/>
                  </a:cubicBezTo>
                  <a:cubicBezTo>
                    <a:pt x="685" y="936"/>
                    <a:pt x="691" y="936"/>
                    <a:pt x="698" y="936"/>
                  </a:cubicBezTo>
                  <a:cubicBezTo>
                    <a:pt x="1022" y="936"/>
                    <a:pt x="1247" y="632"/>
                    <a:pt x="1205" y="247"/>
                  </a:cubicBezTo>
                  <a:cubicBezTo>
                    <a:pt x="1203" y="239"/>
                    <a:pt x="1201" y="232"/>
                    <a:pt x="1200" y="224"/>
                  </a:cubicBezTo>
                  <a:cubicBezTo>
                    <a:pt x="1158" y="506"/>
                    <a:pt x="962" y="711"/>
                    <a:pt x="698" y="711"/>
                  </a:cubicBezTo>
                  <a:cubicBezTo>
                    <a:pt x="692" y="711"/>
                    <a:pt x="686" y="711"/>
                    <a:pt x="679" y="710"/>
                  </a:cubicBezTo>
                  <a:cubicBezTo>
                    <a:pt x="353" y="698"/>
                    <a:pt x="55" y="382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58"/>
            <p:cNvSpPr/>
            <p:nvPr/>
          </p:nvSpPr>
          <p:spPr>
            <a:xfrm>
              <a:off x="5996250" y="1463950"/>
              <a:ext cx="30600" cy="23425"/>
            </a:xfrm>
            <a:custGeom>
              <a:avLst/>
              <a:gdLst/>
              <a:ahLst/>
              <a:cxnLst/>
              <a:rect l="l" t="t" r="r" b="b"/>
              <a:pathLst>
                <a:path w="1224" h="937" extrusionOk="0">
                  <a:moveTo>
                    <a:pt x="14" y="1"/>
                  </a:moveTo>
                  <a:cubicBezTo>
                    <a:pt x="4" y="65"/>
                    <a:pt x="0" y="131"/>
                    <a:pt x="8" y="203"/>
                  </a:cubicBezTo>
                  <a:cubicBezTo>
                    <a:pt x="51" y="595"/>
                    <a:pt x="356" y="924"/>
                    <a:pt x="691" y="936"/>
                  </a:cubicBezTo>
                  <a:cubicBezTo>
                    <a:pt x="698" y="936"/>
                    <a:pt x="705" y="936"/>
                    <a:pt x="712" y="936"/>
                  </a:cubicBezTo>
                  <a:cubicBezTo>
                    <a:pt x="979" y="936"/>
                    <a:pt x="1175" y="726"/>
                    <a:pt x="1212" y="435"/>
                  </a:cubicBezTo>
                  <a:cubicBezTo>
                    <a:pt x="1220" y="375"/>
                    <a:pt x="1223" y="313"/>
                    <a:pt x="1216" y="247"/>
                  </a:cubicBezTo>
                  <a:cubicBezTo>
                    <a:pt x="1215" y="239"/>
                    <a:pt x="1212" y="232"/>
                    <a:pt x="1212" y="224"/>
                  </a:cubicBezTo>
                  <a:cubicBezTo>
                    <a:pt x="1211" y="225"/>
                    <a:pt x="1211" y="227"/>
                    <a:pt x="1210" y="228"/>
                  </a:cubicBezTo>
                  <a:lnTo>
                    <a:pt x="1210" y="229"/>
                  </a:lnTo>
                  <a:cubicBezTo>
                    <a:pt x="1167" y="509"/>
                    <a:pt x="973" y="711"/>
                    <a:pt x="711" y="711"/>
                  </a:cubicBezTo>
                  <a:cubicBezTo>
                    <a:pt x="705" y="711"/>
                    <a:pt x="698" y="711"/>
                    <a:pt x="692" y="711"/>
                  </a:cubicBezTo>
                  <a:cubicBezTo>
                    <a:pt x="365" y="698"/>
                    <a:pt x="67" y="383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58"/>
            <p:cNvSpPr/>
            <p:nvPr/>
          </p:nvSpPr>
          <p:spPr>
            <a:xfrm>
              <a:off x="5942275" y="1453675"/>
              <a:ext cx="32575" cy="21275"/>
            </a:xfrm>
            <a:custGeom>
              <a:avLst/>
              <a:gdLst/>
              <a:ahLst/>
              <a:cxnLst/>
              <a:rect l="l" t="t" r="r" b="b"/>
              <a:pathLst>
                <a:path w="1303" h="851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66"/>
                    <a:pt x="4" y="132"/>
                    <a:pt x="19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100" y="820"/>
                    <a:pt x="1302" y="483"/>
                    <a:pt x="1219" y="97"/>
                  </a:cubicBezTo>
                  <a:lnTo>
                    <a:pt x="1219" y="96"/>
                  </a:lnTo>
                  <a:cubicBezTo>
                    <a:pt x="1218" y="88"/>
                    <a:pt x="1214" y="81"/>
                    <a:pt x="1213" y="73"/>
                  </a:cubicBezTo>
                  <a:cubicBezTo>
                    <a:pt x="1200" y="369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58"/>
            <p:cNvSpPr/>
            <p:nvPr/>
          </p:nvSpPr>
          <p:spPr>
            <a:xfrm>
              <a:off x="5912050" y="1454450"/>
              <a:ext cx="32500" cy="21300"/>
            </a:xfrm>
            <a:custGeom>
              <a:avLst/>
              <a:gdLst/>
              <a:ahLst/>
              <a:cxnLst/>
              <a:rect l="l" t="t" r="r" b="b"/>
              <a:pathLst>
                <a:path w="1300" h="852" extrusionOk="0">
                  <a:moveTo>
                    <a:pt x="1" y="1"/>
                  </a:moveTo>
                  <a:cubicBezTo>
                    <a:pt x="0" y="12"/>
                    <a:pt x="4" y="24"/>
                    <a:pt x="4" y="35"/>
                  </a:cubicBezTo>
                  <a:cubicBezTo>
                    <a:pt x="4" y="32"/>
                    <a:pt x="4" y="31"/>
                    <a:pt x="4" y="30"/>
                  </a:cubicBezTo>
                  <a:cubicBezTo>
                    <a:pt x="6" y="37"/>
                    <a:pt x="9" y="44"/>
                    <a:pt x="11" y="52"/>
                  </a:cubicBezTo>
                  <a:cubicBezTo>
                    <a:pt x="25" y="117"/>
                    <a:pt x="28" y="179"/>
                    <a:pt x="26" y="240"/>
                  </a:cubicBezTo>
                  <a:cubicBezTo>
                    <a:pt x="117" y="589"/>
                    <a:pt x="414" y="851"/>
                    <a:pt x="718" y="851"/>
                  </a:cubicBezTo>
                  <a:cubicBezTo>
                    <a:pt x="734" y="851"/>
                    <a:pt x="750" y="851"/>
                    <a:pt x="766" y="849"/>
                  </a:cubicBezTo>
                  <a:cubicBezTo>
                    <a:pt x="1097" y="820"/>
                    <a:pt x="1300" y="484"/>
                    <a:pt x="1217" y="96"/>
                  </a:cubicBezTo>
                  <a:cubicBezTo>
                    <a:pt x="1215" y="89"/>
                    <a:pt x="1212" y="81"/>
                    <a:pt x="1209" y="74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6"/>
                    <a:pt x="713" y="626"/>
                    <a:pt x="698" y="626"/>
                  </a:cubicBezTo>
                  <a:cubicBezTo>
                    <a:pt x="389" y="626"/>
                    <a:pt x="87" y="35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58"/>
            <p:cNvSpPr/>
            <p:nvPr/>
          </p:nvSpPr>
          <p:spPr>
            <a:xfrm>
              <a:off x="5881850" y="1453325"/>
              <a:ext cx="30900" cy="21300"/>
            </a:xfrm>
            <a:custGeom>
              <a:avLst/>
              <a:gdLst/>
              <a:ahLst/>
              <a:cxnLst/>
              <a:rect l="l" t="t" r="r" b="b"/>
              <a:pathLst>
                <a:path w="1236" h="852" extrusionOk="0">
                  <a:moveTo>
                    <a:pt x="3" y="1"/>
                  </a:moveTo>
                  <a:cubicBezTo>
                    <a:pt x="0" y="66"/>
                    <a:pt x="3" y="134"/>
                    <a:pt x="18" y="203"/>
                  </a:cubicBezTo>
                  <a:cubicBezTo>
                    <a:pt x="97" y="570"/>
                    <a:pt x="405" y="851"/>
                    <a:pt x="721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045" y="825"/>
                    <a:pt x="1228" y="586"/>
                    <a:pt x="1234" y="285"/>
                  </a:cubicBezTo>
                  <a:cubicBezTo>
                    <a:pt x="1236" y="224"/>
                    <a:pt x="1233" y="162"/>
                    <a:pt x="1219" y="97"/>
                  </a:cubicBezTo>
                  <a:cubicBezTo>
                    <a:pt x="1217" y="89"/>
                    <a:pt x="1214" y="82"/>
                    <a:pt x="1212" y="75"/>
                  </a:cubicBezTo>
                  <a:cubicBezTo>
                    <a:pt x="1212" y="76"/>
                    <a:pt x="1212" y="77"/>
                    <a:pt x="1212" y="80"/>
                  </a:cubicBezTo>
                  <a:lnTo>
                    <a:pt x="1211" y="80"/>
                  </a:lnTo>
                  <a:cubicBezTo>
                    <a:pt x="1197" y="371"/>
                    <a:pt x="1016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58"/>
            <p:cNvSpPr/>
            <p:nvPr/>
          </p:nvSpPr>
          <p:spPr>
            <a:xfrm>
              <a:off x="5828675" y="1460450"/>
              <a:ext cx="32550" cy="21300"/>
            </a:xfrm>
            <a:custGeom>
              <a:avLst/>
              <a:gdLst/>
              <a:ahLst/>
              <a:cxnLst/>
              <a:rect l="l" t="t" r="r" b="b"/>
              <a:pathLst>
                <a:path w="1302" h="852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65"/>
                    <a:pt x="3" y="133"/>
                    <a:pt x="18" y="203"/>
                  </a:cubicBezTo>
                  <a:cubicBezTo>
                    <a:pt x="96" y="571"/>
                    <a:pt x="406" y="851"/>
                    <a:pt x="723" y="851"/>
                  </a:cubicBezTo>
                  <a:cubicBezTo>
                    <a:pt x="738" y="851"/>
                    <a:pt x="753" y="851"/>
                    <a:pt x="769" y="849"/>
                  </a:cubicBezTo>
                  <a:cubicBezTo>
                    <a:pt x="1100" y="819"/>
                    <a:pt x="1301" y="484"/>
                    <a:pt x="1218" y="97"/>
                  </a:cubicBezTo>
                  <a:cubicBezTo>
                    <a:pt x="1217" y="89"/>
                    <a:pt x="1213" y="81"/>
                    <a:pt x="1212" y="74"/>
                  </a:cubicBezTo>
                  <a:cubicBezTo>
                    <a:pt x="1200" y="368"/>
                    <a:pt x="1017" y="599"/>
                    <a:pt x="746" y="624"/>
                  </a:cubicBezTo>
                  <a:cubicBezTo>
                    <a:pt x="731" y="626"/>
                    <a:pt x="716" y="626"/>
                    <a:pt x="701" y="626"/>
                  </a:cubicBezTo>
                  <a:cubicBezTo>
                    <a:pt x="392" y="626"/>
                    <a:pt x="89" y="357"/>
                    <a:pt x="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58"/>
            <p:cNvSpPr/>
            <p:nvPr/>
          </p:nvSpPr>
          <p:spPr>
            <a:xfrm>
              <a:off x="5798425" y="1461250"/>
              <a:ext cx="32500" cy="21275"/>
            </a:xfrm>
            <a:custGeom>
              <a:avLst/>
              <a:gdLst/>
              <a:ahLst/>
              <a:cxnLst/>
              <a:rect l="l" t="t" r="r" b="b"/>
              <a:pathLst>
                <a:path w="1300" h="851" extrusionOk="0">
                  <a:moveTo>
                    <a:pt x="1" y="0"/>
                  </a:moveTo>
                  <a:cubicBezTo>
                    <a:pt x="0" y="10"/>
                    <a:pt x="4" y="23"/>
                    <a:pt x="4" y="33"/>
                  </a:cubicBezTo>
                  <a:cubicBezTo>
                    <a:pt x="4" y="32"/>
                    <a:pt x="4" y="31"/>
                    <a:pt x="4" y="28"/>
                  </a:cubicBezTo>
                  <a:cubicBezTo>
                    <a:pt x="6" y="37"/>
                    <a:pt x="10" y="43"/>
                    <a:pt x="11" y="52"/>
                  </a:cubicBezTo>
                  <a:cubicBezTo>
                    <a:pt x="25" y="116"/>
                    <a:pt x="28" y="179"/>
                    <a:pt x="27" y="239"/>
                  </a:cubicBezTo>
                  <a:cubicBezTo>
                    <a:pt x="118" y="589"/>
                    <a:pt x="415" y="851"/>
                    <a:pt x="720" y="851"/>
                  </a:cubicBezTo>
                  <a:cubicBezTo>
                    <a:pt x="735" y="851"/>
                    <a:pt x="751" y="850"/>
                    <a:pt x="766" y="849"/>
                  </a:cubicBezTo>
                  <a:cubicBezTo>
                    <a:pt x="1097" y="820"/>
                    <a:pt x="1300" y="483"/>
                    <a:pt x="1217" y="96"/>
                  </a:cubicBezTo>
                  <a:cubicBezTo>
                    <a:pt x="1216" y="88"/>
                    <a:pt x="1212" y="81"/>
                    <a:pt x="1211" y="73"/>
                  </a:cubicBezTo>
                  <a:cubicBezTo>
                    <a:pt x="1198" y="369"/>
                    <a:pt x="1016" y="600"/>
                    <a:pt x="744" y="624"/>
                  </a:cubicBezTo>
                  <a:cubicBezTo>
                    <a:pt x="729" y="625"/>
                    <a:pt x="714" y="626"/>
                    <a:pt x="699" y="626"/>
                  </a:cubicBezTo>
                  <a:cubicBezTo>
                    <a:pt x="390" y="626"/>
                    <a:pt x="88" y="35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58"/>
            <p:cNvSpPr/>
            <p:nvPr/>
          </p:nvSpPr>
          <p:spPr>
            <a:xfrm>
              <a:off x="5768325" y="1460500"/>
              <a:ext cx="30800" cy="20900"/>
            </a:xfrm>
            <a:custGeom>
              <a:avLst/>
              <a:gdLst/>
              <a:ahLst/>
              <a:cxnLst/>
              <a:rect l="l" t="t" r="r" b="b"/>
              <a:pathLst>
                <a:path w="1232" h="836" extrusionOk="0">
                  <a:moveTo>
                    <a:pt x="4" y="0"/>
                  </a:moveTo>
                  <a:cubicBezTo>
                    <a:pt x="4" y="4"/>
                    <a:pt x="3" y="9"/>
                    <a:pt x="1" y="13"/>
                  </a:cubicBezTo>
                  <a:cubicBezTo>
                    <a:pt x="0" y="69"/>
                    <a:pt x="1" y="127"/>
                    <a:pt x="14" y="188"/>
                  </a:cubicBezTo>
                  <a:cubicBezTo>
                    <a:pt x="93" y="556"/>
                    <a:pt x="402" y="836"/>
                    <a:pt x="718" y="836"/>
                  </a:cubicBezTo>
                  <a:cubicBezTo>
                    <a:pt x="734" y="836"/>
                    <a:pt x="749" y="835"/>
                    <a:pt x="764" y="834"/>
                  </a:cubicBezTo>
                  <a:cubicBezTo>
                    <a:pt x="1041" y="810"/>
                    <a:pt x="1224" y="571"/>
                    <a:pt x="1231" y="269"/>
                  </a:cubicBezTo>
                  <a:cubicBezTo>
                    <a:pt x="1232" y="208"/>
                    <a:pt x="1229" y="146"/>
                    <a:pt x="1215" y="81"/>
                  </a:cubicBezTo>
                  <a:cubicBezTo>
                    <a:pt x="1213" y="73"/>
                    <a:pt x="1210" y="66"/>
                    <a:pt x="1208" y="58"/>
                  </a:cubicBezTo>
                  <a:cubicBezTo>
                    <a:pt x="1208" y="61"/>
                    <a:pt x="1208" y="62"/>
                    <a:pt x="1208" y="63"/>
                  </a:cubicBezTo>
                  <a:cubicBezTo>
                    <a:pt x="1193" y="356"/>
                    <a:pt x="1013" y="585"/>
                    <a:pt x="743" y="609"/>
                  </a:cubicBezTo>
                  <a:cubicBezTo>
                    <a:pt x="728" y="610"/>
                    <a:pt x="713" y="611"/>
                    <a:pt x="698" y="611"/>
                  </a:cubicBezTo>
                  <a:cubicBezTo>
                    <a:pt x="393" y="611"/>
                    <a:pt x="96" y="349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58"/>
            <p:cNvSpPr/>
            <p:nvPr/>
          </p:nvSpPr>
          <p:spPr>
            <a:xfrm>
              <a:off x="6067475" y="152145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5" y="1"/>
                  </a:moveTo>
                  <a:cubicBezTo>
                    <a:pt x="5" y="66"/>
                    <a:pt x="1" y="134"/>
                    <a:pt x="8" y="204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1025" y="865"/>
                    <a:pt x="1260" y="537"/>
                    <a:pt x="1218" y="148"/>
                  </a:cubicBezTo>
                  <a:lnTo>
                    <a:pt x="1218" y="148"/>
                  </a:lnTo>
                  <a:lnTo>
                    <a:pt x="1218" y="149"/>
                  </a:lnTo>
                  <a:cubicBezTo>
                    <a:pt x="1216" y="140"/>
                    <a:pt x="1214" y="133"/>
                    <a:pt x="1212" y="125"/>
                  </a:cubicBezTo>
                  <a:cubicBezTo>
                    <a:pt x="1170" y="419"/>
                    <a:pt x="965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70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58"/>
            <p:cNvSpPr/>
            <p:nvPr/>
          </p:nvSpPr>
          <p:spPr>
            <a:xfrm>
              <a:off x="6037500" y="1520975"/>
              <a:ext cx="31200" cy="22050"/>
            </a:xfrm>
            <a:custGeom>
              <a:avLst/>
              <a:gdLst/>
              <a:ahLst/>
              <a:cxnLst/>
              <a:rect l="l" t="t" r="r" b="b"/>
              <a:pathLst>
                <a:path w="1248" h="882" extrusionOk="0">
                  <a:moveTo>
                    <a:pt x="1" y="33"/>
                  </a:moveTo>
                  <a:lnTo>
                    <a:pt x="1" y="33"/>
                  </a:lnTo>
                  <a:cubicBezTo>
                    <a:pt x="1" y="34"/>
                    <a:pt x="1" y="34"/>
                    <a:pt x="1" y="35"/>
                  </a:cubicBezTo>
                  <a:cubicBezTo>
                    <a:pt x="1" y="34"/>
                    <a:pt x="1" y="34"/>
                    <a:pt x="1" y="33"/>
                  </a:cubicBezTo>
                  <a:close/>
                  <a:moveTo>
                    <a:pt x="2" y="1"/>
                  </a:moveTo>
                  <a:cubicBezTo>
                    <a:pt x="1" y="10"/>
                    <a:pt x="2" y="22"/>
                    <a:pt x="1" y="33"/>
                  </a:cubicBezTo>
                  <a:lnTo>
                    <a:pt x="1" y="33"/>
                  </a:lnTo>
                  <a:cubicBezTo>
                    <a:pt x="1" y="32"/>
                    <a:pt x="2" y="30"/>
                    <a:pt x="2" y="28"/>
                  </a:cubicBezTo>
                  <a:cubicBezTo>
                    <a:pt x="3" y="37"/>
                    <a:pt x="6" y="43"/>
                    <a:pt x="7" y="52"/>
                  </a:cubicBezTo>
                  <a:cubicBezTo>
                    <a:pt x="15" y="118"/>
                    <a:pt x="11" y="180"/>
                    <a:pt x="3" y="241"/>
                  </a:cubicBezTo>
                  <a:cubicBezTo>
                    <a:pt x="60" y="603"/>
                    <a:pt x="342" y="881"/>
                    <a:pt x="656" y="881"/>
                  </a:cubicBezTo>
                  <a:cubicBezTo>
                    <a:pt x="663" y="881"/>
                    <a:pt x="671" y="881"/>
                    <a:pt x="678" y="881"/>
                  </a:cubicBezTo>
                  <a:cubicBezTo>
                    <a:pt x="1013" y="864"/>
                    <a:pt x="1248" y="537"/>
                    <a:pt x="1205" y="148"/>
                  </a:cubicBezTo>
                  <a:cubicBezTo>
                    <a:pt x="1204" y="139"/>
                    <a:pt x="1201" y="133"/>
                    <a:pt x="1200" y="124"/>
                  </a:cubicBezTo>
                  <a:cubicBezTo>
                    <a:pt x="1157" y="418"/>
                    <a:pt x="953" y="642"/>
                    <a:pt x="679" y="654"/>
                  </a:cubicBezTo>
                  <a:cubicBezTo>
                    <a:pt x="671" y="655"/>
                    <a:pt x="663" y="655"/>
                    <a:pt x="655" y="655"/>
                  </a:cubicBezTo>
                  <a:cubicBezTo>
                    <a:pt x="338" y="655"/>
                    <a:pt x="54" y="368"/>
                    <a:pt x="2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58"/>
            <p:cNvSpPr/>
            <p:nvPr/>
          </p:nvSpPr>
          <p:spPr>
            <a:xfrm>
              <a:off x="6007250" y="1518600"/>
              <a:ext cx="30625" cy="22025"/>
            </a:xfrm>
            <a:custGeom>
              <a:avLst/>
              <a:gdLst/>
              <a:ahLst/>
              <a:cxnLst/>
              <a:rect l="l" t="t" r="r" b="b"/>
              <a:pathLst>
                <a:path w="1225" h="881" extrusionOk="0">
                  <a:moveTo>
                    <a:pt x="14" y="0"/>
                  </a:moveTo>
                  <a:cubicBezTo>
                    <a:pt x="5" y="66"/>
                    <a:pt x="0" y="132"/>
                    <a:pt x="9" y="203"/>
                  </a:cubicBezTo>
                  <a:lnTo>
                    <a:pt x="8" y="203"/>
                  </a:ln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2" y="880"/>
                    <a:pt x="690" y="880"/>
                  </a:cubicBezTo>
                  <a:cubicBezTo>
                    <a:pt x="968" y="866"/>
                    <a:pt x="1176" y="636"/>
                    <a:pt x="1213" y="336"/>
                  </a:cubicBezTo>
                  <a:cubicBezTo>
                    <a:pt x="1221" y="274"/>
                    <a:pt x="1225" y="213"/>
                    <a:pt x="1217" y="147"/>
                  </a:cubicBezTo>
                  <a:cubicBezTo>
                    <a:pt x="1216" y="140"/>
                    <a:pt x="1213" y="132"/>
                    <a:pt x="1212" y="123"/>
                  </a:cubicBezTo>
                  <a:cubicBezTo>
                    <a:pt x="1212" y="126"/>
                    <a:pt x="1211" y="127"/>
                    <a:pt x="1211" y="130"/>
                  </a:cubicBezTo>
                  <a:cubicBezTo>
                    <a:pt x="1167" y="420"/>
                    <a:pt x="963" y="641"/>
                    <a:pt x="692" y="654"/>
                  </a:cubicBezTo>
                  <a:cubicBezTo>
                    <a:pt x="684" y="654"/>
                    <a:pt x="675" y="654"/>
                    <a:pt x="667" y="654"/>
                  </a:cubicBezTo>
                  <a:cubicBezTo>
                    <a:pt x="350" y="654"/>
                    <a:pt x="66" y="368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58"/>
            <p:cNvSpPr/>
            <p:nvPr/>
          </p:nvSpPr>
          <p:spPr>
            <a:xfrm>
              <a:off x="5952075" y="1515950"/>
              <a:ext cx="31500" cy="22000"/>
            </a:xfrm>
            <a:custGeom>
              <a:avLst/>
              <a:gdLst/>
              <a:ahLst/>
              <a:cxnLst/>
              <a:rect l="l" t="t" r="r" b="b"/>
              <a:pathLst>
                <a:path w="1260" h="880" extrusionOk="0">
                  <a:moveTo>
                    <a:pt x="14" y="1"/>
                  </a:moveTo>
                  <a:cubicBezTo>
                    <a:pt x="5" y="65"/>
                    <a:pt x="0" y="133"/>
                    <a:pt x="9" y="203"/>
                  </a:cubicBezTo>
                  <a:cubicBezTo>
                    <a:pt x="51" y="583"/>
                    <a:pt x="342" y="880"/>
                    <a:pt x="666" y="880"/>
                  </a:cubicBezTo>
                  <a:cubicBezTo>
                    <a:pt x="674" y="880"/>
                    <a:pt x="683" y="880"/>
                    <a:pt x="692" y="879"/>
                  </a:cubicBezTo>
                  <a:cubicBezTo>
                    <a:pt x="1025" y="864"/>
                    <a:pt x="1260" y="536"/>
                    <a:pt x="1217" y="148"/>
                  </a:cubicBezTo>
                  <a:cubicBezTo>
                    <a:pt x="1216" y="140"/>
                    <a:pt x="1213" y="133"/>
                    <a:pt x="1213" y="124"/>
                  </a:cubicBezTo>
                  <a:cubicBezTo>
                    <a:pt x="1170" y="418"/>
                    <a:pt x="966" y="642"/>
                    <a:pt x="693" y="654"/>
                  </a:cubicBezTo>
                  <a:cubicBezTo>
                    <a:pt x="685" y="655"/>
                    <a:pt x="677" y="655"/>
                    <a:pt x="669" y="655"/>
                  </a:cubicBezTo>
                  <a:cubicBezTo>
                    <a:pt x="350" y="655"/>
                    <a:pt x="66" y="368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58"/>
            <p:cNvSpPr/>
            <p:nvPr/>
          </p:nvSpPr>
          <p:spPr>
            <a:xfrm>
              <a:off x="5922100" y="1515450"/>
              <a:ext cx="31225" cy="22025"/>
            </a:xfrm>
            <a:custGeom>
              <a:avLst/>
              <a:gdLst/>
              <a:ahLst/>
              <a:cxnLst/>
              <a:rect l="l" t="t" r="r" b="b"/>
              <a:pathLst>
                <a:path w="1249" h="881" extrusionOk="0">
                  <a:moveTo>
                    <a:pt x="2" y="1"/>
                  </a:moveTo>
                  <a:cubicBezTo>
                    <a:pt x="0" y="12"/>
                    <a:pt x="2" y="23"/>
                    <a:pt x="0" y="34"/>
                  </a:cubicBezTo>
                  <a:cubicBezTo>
                    <a:pt x="2" y="32"/>
                    <a:pt x="2" y="31"/>
                    <a:pt x="3" y="29"/>
                  </a:cubicBezTo>
                  <a:cubicBezTo>
                    <a:pt x="4" y="37"/>
                    <a:pt x="7" y="45"/>
                    <a:pt x="7" y="52"/>
                  </a:cubicBezTo>
                  <a:cubicBezTo>
                    <a:pt x="14" y="117"/>
                    <a:pt x="12" y="180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3" y="881"/>
                    <a:pt x="671" y="881"/>
                    <a:pt x="679" y="880"/>
                  </a:cubicBezTo>
                  <a:cubicBezTo>
                    <a:pt x="1012" y="865"/>
                    <a:pt x="1248" y="537"/>
                    <a:pt x="1204" y="148"/>
                  </a:cubicBezTo>
                  <a:cubicBezTo>
                    <a:pt x="1203" y="140"/>
                    <a:pt x="1201" y="133"/>
                    <a:pt x="1199" y="125"/>
                  </a:cubicBezTo>
                  <a:cubicBezTo>
                    <a:pt x="1158" y="418"/>
                    <a:pt x="953" y="642"/>
                    <a:pt x="679" y="654"/>
                  </a:cubicBezTo>
                  <a:cubicBezTo>
                    <a:pt x="671" y="654"/>
                    <a:pt x="663" y="655"/>
                    <a:pt x="655" y="655"/>
                  </a:cubicBezTo>
                  <a:cubicBezTo>
                    <a:pt x="337" y="655"/>
                    <a:pt x="53" y="369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58"/>
            <p:cNvSpPr/>
            <p:nvPr/>
          </p:nvSpPr>
          <p:spPr>
            <a:xfrm>
              <a:off x="5891875" y="1513075"/>
              <a:ext cx="30600" cy="22025"/>
            </a:xfrm>
            <a:custGeom>
              <a:avLst/>
              <a:gdLst/>
              <a:ahLst/>
              <a:cxnLst/>
              <a:rect l="l" t="t" r="r" b="b"/>
              <a:pathLst>
                <a:path w="1224" h="881" extrusionOk="0">
                  <a:moveTo>
                    <a:pt x="13" y="0"/>
                  </a:moveTo>
                  <a:cubicBezTo>
                    <a:pt x="4" y="65"/>
                    <a:pt x="0" y="133"/>
                    <a:pt x="8" y="204"/>
                  </a:cubicBezTo>
                  <a:cubicBezTo>
                    <a:pt x="49" y="583"/>
                    <a:pt x="341" y="880"/>
                    <a:pt x="666" y="880"/>
                  </a:cubicBezTo>
                  <a:cubicBezTo>
                    <a:pt x="674" y="880"/>
                    <a:pt x="682" y="880"/>
                    <a:pt x="690" y="880"/>
                  </a:cubicBezTo>
                  <a:cubicBezTo>
                    <a:pt x="968" y="867"/>
                    <a:pt x="1175" y="637"/>
                    <a:pt x="1213" y="336"/>
                  </a:cubicBezTo>
                  <a:cubicBezTo>
                    <a:pt x="1221" y="275"/>
                    <a:pt x="1223" y="212"/>
                    <a:pt x="1216" y="147"/>
                  </a:cubicBezTo>
                  <a:cubicBezTo>
                    <a:pt x="1216" y="140"/>
                    <a:pt x="1213" y="132"/>
                    <a:pt x="1212" y="124"/>
                  </a:cubicBezTo>
                  <a:cubicBezTo>
                    <a:pt x="1211" y="126"/>
                    <a:pt x="1211" y="128"/>
                    <a:pt x="1209" y="129"/>
                  </a:cubicBezTo>
                  <a:cubicBezTo>
                    <a:pt x="1165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49" y="654"/>
                    <a:pt x="64" y="369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58"/>
            <p:cNvSpPr/>
            <p:nvPr/>
          </p:nvSpPr>
          <p:spPr>
            <a:xfrm>
              <a:off x="5839525" y="151680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4" y="1"/>
                  </a:moveTo>
                  <a:cubicBezTo>
                    <a:pt x="5" y="66"/>
                    <a:pt x="0" y="133"/>
                    <a:pt x="9" y="203"/>
                  </a:cubicBezTo>
                  <a:cubicBezTo>
                    <a:pt x="51" y="583"/>
                    <a:pt x="343" y="881"/>
                    <a:pt x="666" y="881"/>
                  </a:cubicBezTo>
                  <a:cubicBezTo>
                    <a:pt x="674" y="881"/>
                    <a:pt x="682" y="881"/>
                    <a:pt x="690" y="880"/>
                  </a:cubicBezTo>
                  <a:cubicBezTo>
                    <a:pt x="1025" y="864"/>
                    <a:pt x="1261" y="537"/>
                    <a:pt x="1217" y="148"/>
                  </a:cubicBezTo>
                  <a:cubicBezTo>
                    <a:pt x="1216" y="140"/>
                    <a:pt x="1213" y="133"/>
                    <a:pt x="1212" y="125"/>
                  </a:cubicBezTo>
                  <a:cubicBezTo>
                    <a:pt x="1170" y="418"/>
                    <a:pt x="965" y="642"/>
                    <a:pt x="691" y="654"/>
                  </a:cubicBezTo>
                  <a:cubicBezTo>
                    <a:pt x="683" y="655"/>
                    <a:pt x="675" y="655"/>
                    <a:pt x="667" y="655"/>
                  </a:cubicBezTo>
                  <a:cubicBezTo>
                    <a:pt x="350" y="655"/>
                    <a:pt x="65" y="368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58"/>
            <p:cNvSpPr/>
            <p:nvPr/>
          </p:nvSpPr>
          <p:spPr>
            <a:xfrm>
              <a:off x="5809550" y="1516325"/>
              <a:ext cx="31175" cy="22000"/>
            </a:xfrm>
            <a:custGeom>
              <a:avLst/>
              <a:gdLst/>
              <a:ahLst/>
              <a:cxnLst/>
              <a:rect l="l" t="t" r="r" b="b"/>
              <a:pathLst>
                <a:path w="1247" h="880" extrusionOk="0">
                  <a:moveTo>
                    <a:pt x="1" y="1"/>
                  </a:moveTo>
                  <a:cubicBezTo>
                    <a:pt x="0" y="11"/>
                    <a:pt x="1" y="23"/>
                    <a:pt x="0" y="33"/>
                  </a:cubicBezTo>
                  <a:cubicBezTo>
                    <a:pt x="1" y="32"/>
                    <a:pt x="1" y="31"/>
                    <a:pt x="3" y="28"/>
                  </a:cubicBezTo>
                  <a:cubicBezTo>
                    <a:pt x="4" y="37"/>
                    <a:pt x="6" y="43"/>
                    <a:pt x="6" y="52"/>
                  </a:cubicBezTo>
                  <a:cubicBezTo>
                    <a:pt x="14" y="118"/>
                    <a:pt x="11" y="179"/>
                    <a:pt x="4" y="240"/>
                  </a:cubicBezTo>
                  <a:lnTo>
                    <a:pt x="4" y="241"/>
                  </a:lnTo>
                  <a:cubicBezTo>
                    <a:pt x="60" y="601"/>
                    <a:pt x="341" y="880"/>
                    <a:pt x="654" y="880"/>
                  </a:cubicBezTo>
                  <a:cubicBezTo>
                    <a:pt x="662" y="880"/>
                    <a:pt x="671" y="880"/>
                    <a:pt x="679" y="879"/>
                  </a:cubicBezTo>
                  <a:cubicBezTo>
                    <a:pt x="1012" y="864"/>
                    <a:pt x="1247" y="536"/>
                    <a:pt x="1204" y="148"/>
                  </a:cubicBezTo>
                  <a:cubicBezTo>
                    <a:pt x="1203" y="139"/>
                    <a:pt x="1200" y="133"/>
                    <a:pt x="1199" y="124"/>
                  </a:cubicBezTo>
                  <a:cubicBezTo>
                    <a:pt x="1158" y="418"/>
                    <a:pt x="953" y="642"/>
                    <a:pt x="679" y="654"/>
                  </a:cubicBezTo>
                  <a:cubicBezTo>
                    <a:pt x="671" y="655"/>
                    <a:pt x="663" y="655"/>
                    <a:pt x="655" y="655"/>
                  </a:cubicBezTo>
                  <a:cubicBezTo>
                    <a:pt x="337" y="655"/>
                    <a:pt x="53" y="36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58"/>
            <p:cNvSpPr/>
            <p:nvPr/>
          </p:nvSpPr>
          <p:spPr>
            <a:xfrm>
              <a:off x="5779325" y="1513950"/>
              <a:ext cx="30575" cy="22000"/>
            </a:xfrm>
            <a:custGeom>
              <a:avLst/>
              <a:gdLst/>
              <a:ahLst/>
              <a:cxnLst/>
              <a:rect l="l" t="t" r="r" b="b"/>
              <a:pathLst>
                <a:path w="1223" h="880" extrusionOk="0">
                  <a:moveTo>
                    <a:pt x="13" y="0"/>
                  </a:moveTo>
                  <a:cubicBezTo>
                    <a:pt x="4" y="64"/>
                    <a:pt x="0" y="132"/>
                    <a:pt x="8" y="203"/>
                  </a:cubicBezTo>
                  <a:cubicBezTo>
                    <a:pt x="49" y="581"/>
                    <a:pt x="340" y="879"/>
                    <a:pt x="664" y="879"/>
                  </a:cubicBezTo>
                  <a:cubicBezTo>
                    <a:pt x="673" y="879"/>
                    <a:pt x="681" y="879"/>
                    <a:pt x="690" y="879"/>
                  </a:cubicBezTo>
                  <a:cubicBezTo>
                    <a:pt x="968" y="866"/>
                    <a:pt x="1175" y="636"/>
                    <a:pt x="1213" y="335"/>
                  </a:cubicBezTo>
                  <a:cubicBezTo>
                    <a:pt x="1220" y="274"/>
                    <a:pt x="1223" y="213"/>
                    <a:pt x="1215" y="147"/>
                  </a:cubicBezTo>
                  <a:cubicBezTo>
                    <a:pt x="1215" y="138"/>
                    <a:pt x="1213" y="131"/>
                    <a:pt x="1212" y="123"/>
                  </a:cubicBezTo>
                  <a:cubicBezTo>
                    <a:pt x="1210" y="126"/>
                    <a:pt x="1210" y="127"/>
                    <a:pt x="1209" y="128"/>
                  </a:cubicBezTo>
                  <a:cubicBezTo>
                    <a:pt x="1165" y="420"/>
                    <a:pt x="963" y="641"/>
                    <a:pt x="691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4" y="368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58"/>
            <p:cNvSpPr/>
            <p:nvPr/>
          </p:nvSpPr>
          <p:spPr>
            <a:xfrm>
              <a:off x="6078475" y="1367275"/>
              <a:ext cx="32050" cy="22350"/>
            </a:xfrm>
            <a:custGeom>
              <a:avLst/>
              <a:gdLst/>
              <a:ahLst/>
              <a:cxnLst/>
              <a:rect l="l" t="t" r="r" b="b"/>
              <a:pathLst>
                <a:path w="1282" h="894" extrusionOk="0">
                  <a:moveTo>
                    <a:pt x="7" y="0"/>
                  </a:moveTo>
                  <a:lnTo>
                    <a:pt x="7" y="0"/>
                  </a:lnTo>
                  <a:cubicBezTo>
                    <a:pt x="2" y="65"/>
                    <a:pt x="1" y="132"/>
                    <a:pt x="12" y="204"/>
                  </a:cubicBezTo>
                  <a:cubicBezTo>
                    <a:pt x="74" y="588"/>
                    <a:pt x="388" y="894"/>
                    <a:pt x="716" y="894"/>
                  </a:cubicBezTo>
                  <a:cubicBezTo>
                    <a:pt x="720" y="894"/>
                    <a:pt x="725" y="894"/>
                    <a:pt x="730" y="894"/>
                  </a:cubicBezTo>
                  <a:cubicBezTo>
                    <a:pt x="1063" y="886"/>
                    <a:pt x="1282" y="563"/>
                    <a:pt x="1219" y="172"/>
                  </a:cubicBezTo>
                  <a:cubicBezTo>
                    <a:pt x="1217" y="165"/>
                    <a:pt x="1215" y="157"/>
                    <a:pt x="1212" y="150"/>
                  </a:cubicBezTo>
                  <a:cubicBezTo>
                    <a:pt x="1185" y="441"/>
                    <a:pt x="992" y="661"/>
                    <a:pt x="720" y="669"/>
                  </a:cubicBezTo>
                  <a:cubicBezTo>
                    <a:pt x="716" y="669"/>
                    <a:pt x="712" y="669"/>
                    <a:pt x="707" y="669"/>
                  </a:cubicBezTo>
                  <a:cubicBezTo>
                    <a:pt x="385" y="669"/>
                    <a:pt x="79" y="375"/>
                    <a:pt x="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58"/>
            <p:cNvSpPr/>
            <p:nvPr/>
          </p:nvSpPr>
          <p:spPr>
            <a:xfrm>
              <a:off x="6048275" y="1366175"/>
              <a:ext cx="31925" cy="22350"/>
            </a:xfrm>
            <a:custGeom>
              <a:avLst/>
              <a:gdLst/>
              <a:ahLst/>
              <a:cxnLst/>
              <a:rect l="l" t="t" r="r" b="b"/>
              <a:pathLst>
                <a:path w="1277" h="894" extrusionOk="0">
                  <a:moveTo>
                    <a:pt x="2" y="0"/>
                  </a:moveTo>
                  <a:cubicBezTo>
                    <a:pt x="1" y="11"/>
                    <a:pt x="3" y="23"/>
                    <a:pt x="3" y="34"/>
                  </a:cubicBezTo>
                  <a:cubicBezTo>
                    <a:pt x="3" y="32"/>
                    <a:pt x="3" y="30"/>
                    <a:pt x="5" y="29"/>
                  </a:cubicBezTo>
                  <a:cubicBezTo>
                    <a:pt x="6" y="37"/>
                    <a:pt x="8" y="44"/>
                    <a:pt x="10" y="52"/>
                  </a:cubicBezTo>
                  <a:cubicBezTo>
                    <a:pt x="21" y="117"/>
                    <a:pt x="21" y="180"/>
                    <a:pt x="16" y="240"/>
                  </a:cubicBezTo>
                  <a:cubicBezTo>
                    <a:pt x="92" y="607"/>
                    <a:pt x="393" y="894"/>
                    <a:pt x="709" y="894"/>
                  </a:cubicBezTo>
                  <a:cubicBezTo>
                    <a:pt x="714" y="894"/>
                    <a:pt x="719" y="894"/>
                    <a:pt x="724" y="894"/>
                  </a:cubicBezTo>
                  <a:cubicBezTo>
                    <a:pt x="1057" y="885"/>
                    <a:pt x="1277" y="562"/>
                    <a:pt x="1213" y="172"/>
                  </a:cubicBezTo>
                  <a:cubicBezTo>
                    <a:pt x="1211" y="163"/>
                    <a:pt x="1209" y="157"/>
                    <a:pt x="1207" y="148"/>
                  </a:cubicBezTo>
                  <a:cubicBezTo>
                    <a:pt x="1180" y="441"/>
                    <a:pt x="986" y="661"/>
                    <a:pt x="714" y="667"/>
                  </a:cubicBezTo>
                  <a:cubicBezTo>
                    <a:pt x="709" y="668"/>
                    <a:pt x="704" y="668"/>
                    <a:pt x="699" y="668"/>
                  </a:cubicBezTo>
                  <a:cubicBezTo>
                    <a:pt x="379" y="668"/>
                    <a:pt x="73" y="374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58"/>
            <p:cNvSpPr/>
            <p:nvPr/>
          </p:nvSpPr>
          <p:spPr>
            <a:xfrm>
              <a:off x="6018050" y="1363175"/>
              <a:ext cx="30750" cy="22375"/>
            </a:xfrm>
            <a:custGeom>
              <a:avLst/>
              <a:gdLst/>
              <a:ahLst/>
              <a:cxnLst/>
              <a:rect l="l" t="t" r="r" b="b"/>
              <a:pathLst>
                <a:path w="1230" h="895" extrusionOk="0">
                  <a:moveTo>
                    <a:pt x="8" y="1"/>
                  </a:moveTo>
                  <a:lnTo>
                    <a:pt x="8" y="1"/>
                  </a:lnTo>
                  <a:cubicBezTo>
                    <a:pt x="2" y="65"/>
                    <a:pt x="1" y="133"/>
                    <a:pt x="12" y="203"/>
                  </a:cubicBezTo>
                  <a:cubicBezTo>
                    <a:pt x="75" y="587"/>
                    <a:pt x="388" y="895"/>
                    <a:pt x="716" y="895"/>
                  </a:cubicBezTo>
                  <a:cubicBezTo>
                    <a:pt x="721" y="895"/>
                    <a:pt x="725" y="894"/>
                    <a:pt x="730" y="894"/>
                  </a:cubicBezTo>
                  <a:cubicBezTo>
                    <a:pt x="1008" y="887"/>
                    <a:pt x="1202" y="661"/>
                    <a:pt x="1225" y="360"/>
                  </a:cubicBezTo>
                  <a:cubicBezTo>
                    <a:pt x="1230" y="300"/>
                    <a:pt x="1230" y="237"/>
                    <a:pt x="1219" y="172"/>
                  </a:cubicBezTo>
                  <a:cubicBezTo>
                    <a:pt x="1217" y="164"/>
                    <a:pt x="1215" y="157"/>
                    <a:pt x="1214" y="149"/>
                  </a:cubicBezTo>
                  <a:cubicBezTo>
                    <a:pt x="1214" y="150"/>
                    <a:pt x="1212" y="152"/>
                    <a:pt x="1212" y="154"/>
                  </a:cubicBezTo>
                  <a:cubicBezTo>
                    <a:pt x="1182" y="444"/>
                    <a:pt x="991" y="661"/>
                    <a:pt x="720" y="668"/>
                  </a:cubicBezTo>
                  <a:cubicBezTo>
                    <a:pt x="715" y="668"/>
                    <a:pt x="710" y="668"/>
                    <a:pt x="706" y="668"/>
                  </a:cubicBezTo>
                  <a:cubicBezTo>
                    <a:pt x="384" y="668"/>
                    <a:pt x="79" y="374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58"/>
            <p:cNvSpPr/>
            <p:nvPr/>
          </p:nvSpPr>
          <p:spPr>
            <a:xfrm>
              <a:off x="5966375" y="1360200"/>
              <a:ext cx="32550" cy="21275"/>
            </a:xfrm>
            <a:custGeom>
              <a:avLst/>
              <a:gdLst/>
              <a:ahLst/>
              <a:cxnLst/>
              <a:rect l="l" t="t" r="r" b="b"/>
              <a:pathLst>
                <a:path w="1302" h="8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66"/>
                    <a:pt x="3" y="132"/>
                    <a:pt x="18" y="203"/>
                  </a:cubicBezTo>
                  <a:cubicBezTo>
                    <a:pt x="97" y="571"/>
                    <a:pt x="406" y="851"/>
                    <a:pt x="722" y="851"/>
                  </a:cubicBezTo>
                  <a:cubicBezTo>
                    <a:pt x="737" y="851"/>
                    <a:pt x="753" y="850"/>
                    <a:pt x="768" y="849"/>
                  </a:cubicBezTo>
                  <a:cubicBezTo>
                    <a:pt x="1100" y="820"/>
                    <a:pt x="1301" y="483"/>
                    <a:pt x="1219" y="97"/>
                  </a:cubicBezTo>
                  <a:cubicBezTo>
                    <a:pt x="1217" y="88"/>
                    <a:pt x="1214" y="82"/>
                    <a:pt x="1212" y="73"/>
                  </a:cubicBezTo>
                  <a:cubicBezTo>
                    <a:pt x="1199" y="369"/>
                    <a:pt x="1018" y="600"/>
                    <a:pt x="747" y="624"/>
                  </a:cubicBezTo>
                  <a:cubicBezTo>
                    <a:pt x="731" y="625"/>
                    <a:pt x="716" y="626"/>
                    <a:pt x="700" y="626"/>
                  </a:cubicBezTo>
                  <a:cubicBezTo>
                    <a:pt x="390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58"/>
            <p:cNvSpPr/>
            <p:nvPr/>
          </p:nvSpPr>
          <p:spPr>
            <a:xfrm>
              <a:off x="5936100" y="1360975"/>
              <a:ext cx="32525" cy="21300"/>
            </a:xfrm>
            <a:custGeom>
              <a:avLst/>
              <a:gdLst/>
              <a:ahLst/>
              <a:cxnLst/>
              <a:rect l="l" t="t" r="r" b="b"/>
              <a:pathLst>
                <a:path w="1301" h="852" extrusionOk="0">
                  <a:moveTo>
                    <a:pt x="2" y="1"/>
                  </a:moveTo>
                  <a:cubicBezTo>
                    <a:pt x="1" y="12"/>
                    <a:pt x="5" y="23"/>
                    <a:pt x="5" y="35"/>
                  </a:cubicBezTo>
                  <a:cubicBezTo>
                    <a:pt x="5" y="32"/>
                    <a:pt x="6" y="31"/>
                    <a:pt x="6" y="30"/>
                  </a:cubicBezTo>
                  <a:cubicBezTo>
                    <a:pt x="7" y="37"/>
                    <a:pt x="11" y="43"/>
                    <a:pt x="12" y="52"/>
                  </a:cubicBezTo>
                  <a:cubicBezTo>
                    <a:pt x="26" y="116"/>
                    <a:pt x="30" y="179"/>
                    <a:pt x="28" y="240"/>
                  </a:cubicBezTo>
                  <a:cubicBezTo>
                    <a:pt x="119" y="589"/>
                    <a:pt x="415" y="851"/>
                    <a:pt x="720" y="851"/>
                  </a:cubicBezTo>
                  <a:cubicBezTo>
                    <a:pt x="736" y="851"/>
                    <a:pt x="752" y="851"/>
                    <a:pt x="768" y="849"/>
                  </a:cubicBezTo>
                  <a:cubicBezTo>
                    <a:pt x="1098" y="820"/>
                    <a:pt x="1300" y="483"/>
                    <a:pt x="1217" y="97"/>
                  </a:cubicBezTo>
                  <a:cubicBezTo>
                    <a:pt x="1216" y="89"/>
                    <a:pt x="1212" y="82"/>
                    <a:pt x="1211" y="74"/>
                  </a:cubicBezTo>
                  <a:cubicBezTo>
                    <a:pt x="1199" y="369"/>
                    <a:pt x="1016" y="600"/>
                    <a:pt x="745" y="624"/>
                  </a:cubicBezTo>
                  <a:cubicBezTo>
                    <a:pt x="729" y="626"/>
                    <a:pt x="714" y="626"/>
                    <a:pt x="698" y="626"/>
                  </a:cubicBezTo>
                  <a:cubicBezTo>
                    <a:pt x="390" y="626"/>
                    <a:pt x="88" y="357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58"/>
            <p:cNvSpPr/>
            <p:nvPr/>
          </p:nvSpPr>
          <p:spPr>
            <a:xfrm>
              <a:off x="5905950" y="1359850"/>
              <a:ext cx="30900" cy="21300"/>
            </a:xfrm>
            <a:custGeom>
              <a:avLst/>
              <a:gdLst/>
              <a:ahLst/>
              <a:cxnLst/>
              <a:rect l="l" t="t" r="r" b="b"/>
              <a:pathLst>
                <a:path w="1236" h="852" extrusionOk="0">
                  <a:moveTo>
                    <a:pt x="3" y="0"/>
                  </a:moveTo>
                  <a:cubicBezTo>
                    <a:pt x="0" y="66"/>
                    <a:pt x="3" y="132"/>
                    <a:pt x="18" y="203"/>
                  </a:cubicBezTo>
                  <a:cubicBezTo>
                    <a:pt x="96" y="570"/>
                    <a:pt x="405" y="851"/>
                    <a:pt x="721" y="851"/>
                  </a:cubicBezTo>
                  <a:cubicBezTo>
                    <a:pt x="736" y="851"/>
                    <a:pt x="752" y="850"/>
                    <a:pt x="768" y="849"/>
                  </a:cubicBezTo>
                  <a:cubicBezTo>
                    <a:pt x="1043" y="825"/>
                    <a:pt x="1227" y="586"/>
                    <a:pt x="1234" y="285"/>
                  </a:cubicBezTo>
                  <a:cubicBezTo>
                    <a:pt x="1236" y="224"/>
                    <a:pt x="1232" y="161"/>
                    <a:pt x="1218" y="97"/>
                  </a:cubicBezTo>
                  <a:cubicBezTo>
                    <a:pt x="1217" y="88"/>
                    <a:pt x="1213" y="82"/>
                    <a:pt x="1212" y="73"/>
                  </a:cubicBezTo>
                  <a:cubicBezTo>
                    <a:pt x="1212" y="76"/>
                    <a:pt x="1211" y="77"/>
                    <a:pt x="1211" y="78"/>
                  </a:cubicBezTo>
                  <a:cubicBezTo>
                    <a:pt x="1196" y="371"/>
                    <a:pt x="1016" y="600"/>
                    <a:pt x="746" y="624"/>
                  </a:cubicBezTo>
                  <a:cubicBezTo>
                    <a:pt x="730" y="625"/>
                    <a:pt x="714" y="626"/>
                    <a:pt x="699" y="626"/>
                  </a:cubicBezTo>
                  <a:cubicBezTo>
                    <a:pt x="390" y="626"/>
                    <a:pt x="89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58"/>
            <p:cNvSpPr/>
            <p:nvPr/>
          </p:nvSpPr>
          <p:spPr>
            <a:xfrm>
              <a:off x="5846575" y="1355775"/>
              <a:ext cx="32550" cy="21275"/>
            </a:xfrm>
            <a:custGeom>
              <a:avLst/>
              <a:gdLst/>
              <a:ahLst/>
              <a:cxnLst/>
              <a:rect l="l" t="t" r="r" b="b"/>
              <a:pathLst>
                <a:path w="1302" h="851" extrusionOk="0">
                  <a:moveTo>
                    <a:pt x="3" y="0"/>
                  </a:moveTo>
                  <a:cubicBezTo>
                    <a:pt x="1" y="65"/>
                    <a:pt x="3" y="132"/>
                    <a:pt x="19" y="202"/>
                  </a:cubicBezTo>
                  <a:cubicBezTo>
                    <a:pt x="98" y="570"/>
                    <a:pt x="407" y="850"/>
                    <a:pt x="723" y="850"/>
                  </a:cubicBezTo>
                  <a:cubicBezTo>
                    <a:pt x="738" y="850"/>
                    <a:pt x="754" y="850"/>
                    <a:pt x="769" y="848"/>
                  </a:cubicBezTo>
                  <a:cubicBezTo>
                    <a:pt x="1101" y="820"/>
                    <a:pt x="1302" y="483"/>
                    <a:pt x="1219" y="97"/>
                  </a:cubicBezTo>
                  <a:cubicBezTo>
                    <a:pt x="1218" y="88"/>
                    <a:pt x="1214" y="82"/>
                    <a:pt x="1213" y="73"/>
                  </a:cubicBezTo>
                  <a:cubicBezTo>
                    <a:pt x="1200" y="368"/>
                    <a:pt x="1018" y="600"/>
                    <a:pt x="746" y="623"/>
                  </a:cubicBezTo>
                  <a:cubicBezTo>
                    <a:pt x="731" y="625"/>
                    <a:pt x="715" y="626"/>
                    <a:pt x="700" y="626"/>
                  </a:cubicBezTo>
                  <a:cubicBezTo>
                    <a:pt x="391" y="626"/>
                    <a:pt x="90" y="357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58"/>
            <p:cNvSpPr/>
            <p:nvPr/>
          </p:nvSpPr>
          <p:spPr>
            <a:xfrm>
              <a:off x="5816325" y="1356550"/>
              <a:ext cx="32525" cy="21275"/>
            </a:xfrm>
            <a:custGeom>
              <a:avLst/>
              <a:gdLst/>
              <a:ahLst/>
              <a:cxnLst/>
              <a:rect l="l" t="t" r="r" b="b"/>
              <a:pathLst>
                <a:path w="1301" h="851" extrusionOk="0">
                  <a:moveTo>
                    <a:pt x="2" y="0"/>
                  </a:moveTo>
                  <a:cubicBezTo>
                    <a:pt x="1" y="12"/>
                    <a:pt x="4" y="23"/>
                    <a:pt x="4" y="34"/>
                  </a:cubicBezTo>
                  <a:cubicBezTo>
                    <a:pt x="4" y="32"/>
                    <a:pt x="6" y="31"/>
                    <a:pt x="6" y="29"/>
                  </a:cubicBezTo>
                  <a:cubicBezTo>
                    <a:pt x="7" y="37"/>
                    <a:pt x="11" y="43"/>
                    <a:pt x="12" y="52"/>
                  </a:cubicBezTo>
                  <a:cubicBezTo>
                    <a:pt x="26" y="116"/>
                    <a:pt x="30" y="179"/>
                    <a:pt x="28" y="239"/>
                  </a:cubicBezTo>
                  <a:cubicBezTo>
                    <a:pt x="119" y="588"/>
                    <a:pt x="415" y="851"/>
                    <a:pt x="720" y="851"/>
                  </a:cubicBezTo>
                  <a:cubicBezTo>
                    <a:pt x="736" y="851"/>
                    <a:pt x="752" y="850"/>
                    <a:pt x="767" y="849"/>
                  </a:cubicBezTo>
                  <a:cubicBezTo>
                    <a:pt x="1099" y="820"/>
                    <a:pt x="1300" y="483"/>
                    <a:pt x="1217" y="97"/>
                  </a:cubicBezTo>
                  <a:cubicBezTo>
                    <a:pt x="1216" y="88"/>
                    <a:pt x="1212" y="82"/>
                    <a:pt x="1211" y="73"/>
                  </a:cubicBezTo>
                  <a:cubicBezTo>
                    <a:pt x="1198" y="369"/>
                    <a:pt x="1016" y="600"/>
                    <a:pt x="745" y="624"/>
                  </a:cubicBezTo>
                  <a:cubicBezTo>
                    <a:pt x="729" y="625"/>
                    <a:pt x="714" y="626"/>
                    <a:pt x="698" y="626"/>
                  </a:cubicBezTo>
                  <a:cubicBezTo>
                    <a:pt x="390" y="626"/>
                    <a:pt x="88" y="357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58"/>
            <p:cNvSpPr/>
            <p:nvPr/>
          </p:nvSpPr>
          <p:spPr>
            <a:xfrm>
              <a:off x="5791875" y="1357250"/>
              <a:ext cx="25200" cy="19450"/>
            </a:xfrm>
            <a:custGeom>
              <a:avLst/>
              <a:gdLst/>
              <a:ahLst/>
              <a:cxnLst/>
              <a:rect l="l" t="t" r="r" b="b"/>
              <a:pathLst>
                <a:path w="1008" h="778" extrusionOk="0">
                  <a:moveTo>
                    <a:pt x="984" y="0"/>
                  </a:moveTo>
                  <a:cubicBezTo>
                    <a:pt x="984" y="3"/>
                    <a:pt x="982" y="4"/>
                    <a:pt x="982" y="5"/>
                  </a:cubicBezTo>
                  <a:cubicBezTo>
                    <a:pt x="967" y="298"/>
                    <a:pt x="788" y="527"/>
                    <a:pt x="517" y="551"/>
                  </a:cubicBezTo>
                  <a:cubicBezTo>
                    <a:pt x="502" y="552"/>
                    <a:pt x="486" y="553"/>
                    <a:pt x="471" y="553"/>
                  </a:cubicBezTo>
                  <a:cubicBezTo>
                    <a:pt x="319" y="553"/>
                    <a:pt x="170" y="487"/>
                    <a:pt x="47" y="380"/>
                  </a:cubicBezTo>
                  <a:cubicBezTo>
                    <a:pt x="32" y="431"/>
                    <a:pt x="16" y="485"/>
                    <a:pt x="1" y="537"/>
                  </a:cubicBezTo>
                  <a:cubicBezTo>
                    <a:pt x="135" y="684"/>
                    <a:pt x="312" y="778"/>
                    <a:pt x="493" y="778"/>
                  </a:cubicBezTo>
                  <a:cubicBezTo>
                    <a:pt x="508" y="778"/>
                    <a:pt x="523" y="777"/>
                    <a:pt x="539" y="776"/>
                  </a:cubicBezTo>
                  <a:cubicBezTo>
                    <a:pt x="815" y="752"/>
                    <a:pt x="999" y="513"/>
                    <a:pt x="1006" y="211"/>
                  </a:cubicBezTo>
                  <a:cubicBezTo>
                    <a:pt x="1008" y="151"/>
                    <a:pt x="1004" y="88"/>
                    <a:pt x="990" y="24"/>
                  </a:cubicBezTo>
                  <a:cubicBezTo>
                    <a:pt x="989" y="15"/>
                    <a:pt x="985" y="9"/>
                    <a:pt x="9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58"/>
            <p:cNvSpPr/>
            <p:nvPr/>
          </p:nvSpPr>
          <p:spPr>
            <a:xfrm>
              <a:off x="6094150" y="1419800"/>
              <a:ext cx="31525" cy="22025"/>
            </a:xfrm>
            <a:custGeom>
              <a:avLst/>
              <a:gdLst/>
              <a:ahLst/>
              <a:cxnLst/>
              <a:rect l="l" t="t" r="r" b="b"/>
              <a:pathLst>
                <a:path w="1261" h="881" extrusionOk="0">
                  <a:moveTo>
                    <a:pt x="15" y="1"/>
                  </a:moveTo>
                  <a:cubicBezTo>
                    <a:pt x="6" y="66"/>
                    <a:pt x="1" y="133"/>
                    <a:pt x="10" y="203"/>
                  </a:cubicBezTo>
                  <a:lnTo>
                    <a:pt x="8" y="203"/>
                  </a:ln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1025" y="865"/>
                    <a:pt x="1260" y="537"/>
                    <a:pt x="1218" y="148"/>
                  </a:cubicBezTo>
                  <a:cubicBezTo>
                    <a:pt x="1216" y="140"/>
                    <a:pt x="1214" y="133"/>
                    <a:pt x="1213" y="125"/>
                  </a:cubicBezTo>
                  <a:cubicBezTo>
                    <a:pt x="1171" y="418"/>
                    <a:pt x="966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68"/>
                    <a:pt x="1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58"/>
            <p:cNvSpPr/>
            <p:nvPr/>
          </p:nvSpPr>
          <p:spPr>
            <a:xfrm>
              <a:off x="6064175" y="1419300"/>
              <a:ext cx="31200" cy="22025"/>
            </a:xfrm>
            <a:custGeom>
              <a:avLst/>
              <a:gdLst/>
              <a:ahLst/>
              <a:cxnLst/>
              <a:rect l="l" t="t" r="r" b="b"/>
              <a:pathLst>
                <a:path w="1248" h="881" extrusionOk="0">
                  <a:moveTo>
                    <a:pt x="2" y="0"/>
                  </a:moveTo>
                  <a:cubicBezTo>
                    <a:pt x="1" y="12"/>
                    <a:pt x="2" y="23"/>
                    <a:pt x="1" y="34"/>
                  </a:cubicBezTo>
                  <a:cubicBezTo>
                    <a:pt x="2" y="33"/>
                    <a:pt x="2" y="32"/>
                    <a:pt x="3" y="29"/>
                  </a:cubicBezTo>
                  <a:cubicBezTo>
                    <a:pt x="5" y="37"/>
                    <a:pt x="7" y="44"/>
                    <a:pt x="7" y="53"/>
                  </a:cubicBezTo>
                  <a:lnTo>
                    <a:pt x="7" y="52"/>
                  </a:lnTo>
                  <a:lnTo>
                    <a:pt x="7" y="52"/>
                  </a:lnTo>
                  <a:cubicBezTo>
                    <a:pt x="15" y="117"/>
                    <a:pt x="11" y="180"/>
                    <a:pt x="3" y="241"/>
                  </a:cubicBezTo>
                  <a:cubicBezTo>
                    <a:pt x="61" y="602"/>
                    <a:pt x="342" y="881"/>
                    <a:pt x="654" y="881"/>
                  </a:cubicBezTo>
                  <a:cubicBezTo>
                    <a:pt x="662" y="881"/>
                    <a:pt x="670" y="881"/>
                    <a:pt x="678" y="880"/>
                  </a:cubicBezTo>
                  <a:cubicBezTo>
                    <a:pt x="1013" y="865"/>
                    <a:pt x="1248" y="537"/>
                    <a:pt x="1205" y="148"/>
                  </a:cubicBezTo>
                  <a:cubicBezTo>
                    <a:pt x="1204" y="140"/>
                    <a:pt x="1201" y="132"/>
                    <a:pt x="1200" y="125"/>
                  </a:cubicBezTo>
                  <a:cubicBezTo>
                    <a:pt x="1158" y="419"/>
                    <a:pt x="954" y="641"/>
                    <a:pt x="680" y="654"/>
                  </a:cubicBezTo>
                  <a:cubicBezTo>
                    <a:pt x="671" y="654"/>
                    <a:pt x="663" y="655"/>
                    <a:pt x="655" y="655"/>
                  </a:cubicBezTo>
                  <a:cubicBezTo>
                    <a:pt x="338" y="655"/>
                    <a:pt x="54" y="369"/>
                    <a:pt x="2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58"/>
            <p:cNvSpPr/>
            <p:nvPr/>
          </p:nvSpPr>
          <p:spPr>
            <a:xfrm>
              <a:off x="6033950" y="1416950"/>
              <a:ext cx="30600" cy="22000"/>
            </a:xfrm>
            <a:custGeom>
              <a:avLst/>
              <a:gdLst/>
              <a:ahLst/>
              <a:cxnLst/>
              <a:rect l="l" t="t" r="r" b="b"/>
              <a:pathLst>
                <a:path w="1224" h="880" extrusionOk="0">
                  <a:moveTo>
                    <a:pt x="13" y="0"/>
                  </a:moveTo>
                  <a:cubicBezTo>
                    <a:pt x="5" y="64"/>
                    <a:pt x="1" y="132"/>
                    <a:pt x="8" y="203"/>
                  </a:cubicBezTo>
                  <a:cubicBezTo>
                    <a:pt x="50" y="582"/>
                    <a:pt x="342" y="879"/>
                    <a:pt x="667" y="879"/>
                  </a:cubicBezTo>
                  <a:cubicBezTo>
                    <a:pt x="675" y="879"/>
                    <a:pt x="683" y="879"/>
                    <a:pt x="691" y="879"/>
                  </a:cubicBezTo>
                  <a:cubicBezTo>
                    <a:pt x="969" y="866"/>
                    <a:pt x="1176" y="636"/>
                    <a:pt x="1214" y="335"/>
                  </a:cubicBezTo>
                  <a:cubicBezTo>
                    <a:pt x="1221" y="274"/>
                    <a:pt x="1224" y="213"/>
                    <a:pt x="1216" y="147"/>
                  </a:cubicBezTo>
                  <a:cubicBezTo>
                    <a:pt x="1216" y="138"/>
                    <a:pt x="1214" y="131"/>
                    <a:pt x="1212" y="123"/>
                  </a:cubicBezTo>
                  <a:cubicBezTo>
                    <a:pt x="1211" y="126"/>
                    <a:pt x="1211" y="127"/>
                    <a:pt x="1210" y="128"/>
                  </a:cubicBezTo>
                  <a:cubicBezTo>
                    <a:pt x="1166" y="420"/>
                    <a:pt x="964" y="640"/>
                    <a:pt x="692" y="653"/>
                  </a:cubicBezTo>
                  <a:cubicBezTo>
                    <a:pt x="684" y="653"/>
                    <a:pt x="676" y="653"/>
                    <a:pt x="668" y="653"/>
                  </a:cubicBezTo>
                  <a:cubicBezTo>
                    <a:pt x="349" y="653"/>
                    <a:pt x="65" y="368"/>
                    <a:pt x="13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58"/>
            <p:cNvSpPr/>
            <p:nvPr/>
          </p:nvSpPr>
          <p:spPr>
            <a:xfrm>
              <a:off x="5971675" y="1415275"/>
              <a:ext cx="31500" cy="22000"/>
            </a:xfrm>
            <a:custGeom>
              <a:avLst/>
              <a:gdLst/>
              <a:ahLst/>
              <a:cxnLst/>
              <a:rect l="l" t="t" r="r" b="b"/>
              <a:pathLst>
                <a:path w="1260" h="880" extrusionOk="0">
                  <a:moveTo>
                    <a:pt x="13" y="1"/>
                  </a:moveTo>
                  <a:cubicBezTo>
                    <a:pt x="4" y="65"/>
                    <a:pt x="1" y="133"/>
                    <a:pt x="8" y="203"/>
                  </a:cubicBezTo>
                  <a:cubicBezTo>
                    <a:pt x="50" y="583"/>
                    <a:pt x="341" y="880"/>
                    <a:pt x="665" y="880"/>
                  </a:cubicBezTo>
                  <a:cubicBezTo>
                    <a:pt x="673" y="880"/>
                    <a:pt x="682" y="880"/>
                    <a:pt x="691" y="879"/>
                  </a:cubicBezTo>
                  <a:cubicBezTo>
                    <a:pt x="1024" y="864"/>
                    <a:pt x="1260" y="536"/>
                    <a:pt x="1216" y="148"/>
                  </a:cubicBezTo>
                  <a:cubicBezTo>
                    <a:pt x="1216" y="139"/>
                    <a:pt x="1214" y="133"/>
                    <a:pt x="1212" y="124"/>
                  </a:cubicBezTo>
                  <a:cubicBezTo>
                    <a:pt x="1170" y="418"/>
                    <a:pt x="965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0" y="655"/>
                    <a:pt x="65" y="368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58"/>
            <p:cNvSpPr/>
            <p:nvPr/>
          </p:nvSpPr>
          <p:spPr>
            <a:xfrm>
              <a:off x="5941675" y="1414775"/>
              <a:ext cx="31225" cy="22025"/>
            </a:xfrm>
            <a:custGeom>
              <a:avLst/>
              <a:gdLst/>
              <a:ahLst/>
              <a:cxnLst/>
              <a:rect l="l" t="t" r="r" b="b"/>
              <a:pathLst>
                <a:path w="1249" h="881" extrusionOk="0">
                  <a:moveTo>
                    <a:pt x="2" y="33"/>
                  </a:moveTo>
                  <a:cubicBezTo>
                    <a:pt x="2" y="33"/>
                    <a:pt x="2" y="34"/>
                    <a:pt x="2" y="34"/>
                  </a:cubicBezTo>
                  <a:cubicBezTo>
                    <a:pt x="2" y="34"/>
                    <a:pt x="2" y="33"/>
                    <a:pt x="2" y="33"/>
                  </a:cubicBezTo>
                  <a:close/>
                  <a:moveTo>
                    <a:pt x="2" y="0"/>
                  </a:moveTo>
                  <a:lnTo>
                    <a:pt x="2" y="0"/>
                  </a:lnTo>
                  <a:cubicBezTo>
                    <a:pt x="0" y="11"/>
                    <a:pt x="3" y="22"/>
                    <a:pt x="2" y="33"/>
                  </a:cubicBezTo>
                  <a:lnTo>
                    <a:pt x="2" y="33"/>
                  </a:lnTo>
                  <a:cubicBezTo>
                    <a:pt x="2" y="31"/>
                    <a:pt x="3" y="30"/>
                    <a:pt x="3" y="29"/>
                  </a:cubicBezTo>
                  <a:cubicBezTo>
                    <a:pt x="4" y="37"/>
                    <a:pt x="7" y="44"/>
                    <a:pt x="8" y="52"/>
                  </a:cubicBezTo>
                  <a:cubicBezTo>
                    <a:pt x="14" y="117"/>
                    <a:pt x="12" y="180"/>
                    <a:pt x="4" y="241"/>
                  </a:cubicBezTo>
                  <a:cubicBezTo>
                    <a:pt x="60" y="602"/>
                    <a:pt x="341" y="881"/>
                    <a:pt x="654" y="881"/>
                  </a:cubicBezTo>
                  <a:cubicBezTo>
                    <a:pt x="663" y="881"/>
                    <a:pt x="671" y="881"/>
                    <a:pt x="679" y="880"/>
                  </a:cubicBezTo>
                  <a:cubicBezTo>
                    <a:pt x="1012" y="865"/>
                    <a:pt x="1248" y="537"/>
                    <a:pt x="1204" y="148"/>
                  </a:cubicBezTo>
                  <a:cubicBezTo>
                    <a:pt x="1204" y="140"/>
                    <a:pt x="1202" y="132"/>
                    <a:pt x="1201" y="125"/>
                  </a:cubicBezTo>
                  <a:cubicBezTo>
                    <a:pt x="1158" y="418"/>
                    <a:pt x="953" y="641"/>
                    <a:pt x="680" y="654"/>
                  </a:cubicBezTo>
                  <a:cubicBezTo>
                    <a:pt x="672" y="654"/>
                    <a:pt x="664" y="655"/>
                    <a:pt x="656" y="655"/>
                  </a:cubicBezTo>
                  <a:cubicBezTo>
                    <a:pt x="339" y="655"/>
                    <a:pt x="53" y="369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58"/>
            <p:cNvSpPr/>
            <p:nvPr/>
          </p:nvSpPr>
          <p:spPr>
            <a:xfrm>
              <a:off x="5911450" y="1412375"/>
              <a:ext cx="30600" cy="22050"/>
            </a:xfrm>
            <a:custGeom>
              <a:avLst/>
              <a:gdLst/>
              <a:ahLst/>
              <a:cxnLst/>
              <a:rect l="l" t="t" r="r" b="b"/>
              <a:pathLst>
                <a:path w="1224" h="882" extrusionOk="0">
                  <a:moveTo>
                    <a:pt x="13" y="1"/>
                  </a:moveTo>
                  <a:cubicBezTo>
                    <a:pt x="4" y="66"/>
                    <a:pt x="0" y="133"/>
                    <a:pt x="8" y="203"/>
                  </a:cubicBezTo>
                  <a:cubicBezTo>
                    <a:pt x="49" y="584"/>
                    <a:pt x="341" y="881"/>
                    <a:pt x="666" y="881"/>
                  </a:cubicBezTo>
                  <a:cubicBezTo>
                    <a:pt x="674" y="881"/>
                    <a:pt x="682" y="881"/>
                    <a:pt x="690" y="881"/>
                  </a:cubicBezTo>
                  <a:cubicBezTo>
                    <a:pt x="968" y="868"/>
                    <a:pt x="1175" y="637"/>
                    <a:pt x="1213" y="337"/>
                  </a:cubicBezTo>
                  <a:cubicBezTo>
                    <a:pt x="1221" y="276"/>
                    <a:pt x="1223" y="213"/>
                    <a:pt x="1216" y="148"/>
                  </a:cubicBezTo>
                  <a:cubicBezTo>
                    <a:pt x="1216" y="140"/>
                    <a:pt x="1213" y="133"/>
                    <a:pt x="1212" y="125"/>
                  </a:cubicBezTo>
                  <a:cubicBezTo>
                    <a:pt x="1212" y="127"/>
                    <a:pt x="1211" y="128"/>
                    <a:pt x="1211" y="130"/>
                  </a:cubicBezTo>
                  <a:cubicBezTo>
                    <a:pt x="1165" y="421"/>
                    <a:pt x="963" y="642"/>
                    <a:pt x="691" y="655"/>
                  </a:cubicBezTo>
                  <a:cubicBezTo>
                    <a:pt x="683" y="655"/>
                    <a:pt x="675" y="655"/>
                    <a:pt x="667" y="655"/>
                  </a:cubicBezTo>
                  <a:cubicBezTo>
                    <a:pt x="350" y="655"/>
                    <a:pt x="64" y="370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58"/>
            <p:cNvSpPr/>
            <p:nvPr/>
          </p:nvSpPr>
          <p:spPr>
            <a:xfrm>
              <a:off x="5850050" y="1412775"/>
              <a:ext cx="31500" cy="22025"/>
            </a:xfrm>
            <a:custGeom>
              <a:avLst/>
              <a:gdLst/>
              <a:ahLst/>
              <a:cxnLst/>
              <a:rect l="l" t="t" r="r" b="b"/>
              <a:pathLst>
                <a:path w="1260" h="881" extrusionOk="0">
                  <a:moveTo>
                    <a:pt x="14" y="0"/>
                  </a:moveTo>
                  <a:cubicBezTo>
                    <a:pt x="5" y="65"/>
                    <a:pt x="0" y="133"/>
                    <a:pt x="8" y="204"/>
                  </a:cubicBezTo>
                  <a:cubicBezTo>
                    <a:pt x="51" y="583"/>
                    <a:pt x="343" y="880"/>
                    <a:pt x="666" y="880"/>
                  </a:cubicBezTo>
                  <a:cubicBezTo>
                    <a:pt x="674" y="880"/>
                    <a:pt x="682" y="880"/>
                    <a:pt x="690" y="880"/>
                  </a:cubicBezTo>
                  <a:cubicBezTo>
                    <a:pt x="1025" y="865"/>
                    <a:pt x="1260" y="537"/>
                    <a:pt x="1217" y="147"/>
                  </a:cubicBezTo>
                  <a:cubicBezTo>
                    <a:pt x="1216" y="140"/>
                    <a:pt x="1213" y="132"/>
                    <a:pt x="1212" y="124"/>
                  </a:cubicBezTo>
                  <a:cubicBezTo>
                    <a:pt x="1170" y="419"/>
                    <a:pt x="966" y="641"/>
                    <a:pt x="692" y="654"/>
                  </a:cubicBezTo>
                  <a:cubicBezTo>
                    <a:pt x="683" y="654"/>
                    <a:pt x="675" y="654"/>
                    <a:pt x="667" y="654"/>
                  </a:cubicBezTo>
                  <a:cubicBezTo>
                    <a:pt x="350" y="654"/>
                    <a:pt x="66" y="369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58"/>
            <p:cNvSpPr/>
            <p:nvPr/>
          </p:nvSpPr>
          <p:spPr>
            <a:xfrm>
              <a:off x="5820075" y="1412300"/>
              <a:ext cx="31175" cy="22025"/>
            </a:xfrm>
            <a:custGeom>
              <a:avLst/>
              <a:gdLst/>
              <a:ahLst/>
              <a:cxnLst/>
              <a:rect l="l" t="t" r="r" b="b"/>
              <a:pathLst>
                <a:path w="1247" h="881" extrusionOk="0">
                  <a:moveTo>
                    <a:pt x="1" y="0"/>
                  </a:moveTo>
                  <a:cubicBezTo>
                    <a:pt x="0" y="12"/>
                    <a:pt x="1" y="23"/>
                    <a:pt x="0" y="34"/>
                  </a:cubicBezTo>
                  <a:cubicBezTo>
                    <a:pt x="1" y="32"/>
                    <a:pt x="1" y="30"/>
                    <a:pt x="3" y="29"/>
                  </a:cubicBezTo>
                  <a:cubicBezTo>
                    <a:pt x="4" y="37"/>
                    <a:pt x="6" y="44"/>
                    <a:pt x="6" y="52"/>
                  </a:cubicBezTo>
                  <a:cubicBezTo>
                    <a:pt x="14" y="117"/>
                    <a:pt x="10" y="180"/>
                    <a:pt x="3" y="240"/>
                  </a:cubicBezTo>
                  <a:cubicBezTo>
                    <a:pt x="60" y="602"/>
                    <a:pt x="342" y="880"/>
                    <a:pt x="655" y="880"/>
                  </a:cubicBezTo>
                  <a:cubicBezTo>
                    <a:pt x="663" y="880"/>
                    <a:pt x="670" y="880"/>
                    <a:pt x="678" y="880"/>
                  </a:cubicBezTo>
                  <a:cubicBezTo>
                    <a:pt x="1012" y="865"/>
                    <a:pt x="1247" y="537"/>
                    <a:pt x="1204" y="147"/>
                  </a:cubicBezTo>
                  <a:cubicBezTo>
                    <a:pt x="1203" y="140"/>
                    <a:pt x="1200" y="132"/>
                    <a:pt x="1199" y="125"/>
                  </a:cubicBezTo>
                  <a:cubicBezTo>
                    <a:pt x="1158" y="417"/>
                    <a:pt x="953" y="641"/>
                    <a:pt x="679" y="654"/>
                  </a:cubicBezTo>
                  <a:cubicBezTo>
                    <a:pt x="671" y="654"/>
                    <a:pt x="663" y="654"/>
                    <a:pt x="655" y="654"/>
                  </a:cubicBezTo>
                  <a:cubicBezTo>
                    <a:pt x="337" y="654"/>
                    <a:pt x="53" y="36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58"/>
            <p:cNvSpPr/>
            <p:nvPr/>
          </p:nvSpPr>
          <p:spPr>
            <a:xfrm>
              <a:off x="5789800" y="1409900"/>
              <a:ext cx="30625" cy="22050"/>
            </a:xfrm>
            <a:custGeom>
              <a:avLst/>
              <a:gdLst/>
              <a:ahLst/>
              <a:cxnLst/>
              <a:rect l="l" t="t" r="r" b="b"/>
              <a:pathLst>
                <a:path w="1225" h="882" extrusionOk="0">
                  <a:moveTo>
                    <a:pt x="15" y="1"/>
                  </a:moveTo>
                  <a:cubicBezTo>
                    <a:pt x="6" y="66"/>
                    <a:pt x="1" y="133"/>
                    <a:pt x="10" y="203"/>
                  </a:cubicBezTo>
                  <a:cubicBezTo>
                    <a:pt x="51" y="583"/>
                    <a:pt x="343" y="881"/>
                    <a:pt x="667" y="881"/>
                  </a:cubicBezTo>
                  <a:cubicBezTo>
                    <a:pt x="675" y="881"/>
                    <a:pt x="683" y="881"/>
                    <a:pt x="691" y="880"/>
                  </a:cubicBezTo>
                  <a:cubicBezTo>
                    <a:pt x="969" y="868"/>
                    <a:pt x="1176" y="637"/>
                    <a:pt x="1214" y="336"/>
                  </a:cubicBezTo>
                  <a:cubicBezTo>
                    <a:pt x="1221" y="276"/>
                    <a:pt x="1225" y="213"/>
                    <a:pt x="1217" y="148"/>
                  </a:cubicBezTo>
                  <a:cubicBezTo>
                    <a:pt x="1216" y="140"/>
                    <a:pt x="1214" y="133"/>
                    <a:pt x="1212" y="125"/>
                  </a:cubicBezTo>
                  <a:cubicBezTo>
                    <a:pt x="1212" y="126"/>
                    <a:pt x="1211" y="128"/>
                    <a:pt x="1211" y="130"/>
                  </a:cubicBezTo>
                  <a:cubicBezTo>
                    <a:pt x="1167" y="420"/>
                    <a:pt x="964" y="642"/>
                    <a:pt x="692" y="654"/>
                  </a:cubicBezTo>
                  <a:cubicBezTo>
                    <a:pt x="684" y="655"/>
                    <a:pt x="676" y="655"/>
                    <a:pt x="668" y="655"/>
                  </a:cubicBezTo>
                  <a:cubicBezTo>
                    <a:pt x="351" y="655"/>
                    <a:pt x="66" y="370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58"/>
            <p:cNvSpPr/>
            <p:nvPr/>
          </p:nvSpPr>
          <p:spPr>
            <a:xfrm>
              <a:off x="5731025" y="1335250"/>
              <a:ext cx="425625" cy="404250"/>
            </a:xfrm>
            <a:custGeom>
              <a:avLst/>
              <a:gdLst/>
              <a:ahLst/>
              <a:cxnLst/>
              <a:rect l="l" t="t" r="r" b="b"/>
              <a:pathLst>
                <a:path w="17025" h="16170" extrusionOk="0">
                  <a:moveTo>
                    <a:pt x="13929" y="0"/>
                  </a:moveTo>
                  <a:cubicBezTo>
                    <a:pt x="13895" y="0"/>
                    <a:pt x="13873" y="5"/>
                    <a:pt x="13866" y="14"/>
                  </a:cubicBezTo>
                  <a:cubicBezTo>
                    <a:pt x="11087" y="3692"/>
                    <a:pt x="12501" y="12998"/>
                    <a:pt x="11571" y="13679"/>
                  </a:cubicBezTo>
                  <a:cubicBezTo>
                    <a:pt x="11331" y="13855"/>
                    <a:pt x="10659" y="13917"/>
                    <a:pt x="9722" y="13917"/>
                  </a:cubicBezTo>
                  <a:cubicBezTo>
                    <a:pt x="7433" y="13917"/>
                    <a:pt x="3563" y="13546"/>
                    <a:pt x="537" y="13546"/>
                  </a:cubicBezTo>
                  <a:cubicBezTo>
                    <a:pt x="362" y="13546"/>
                    <a:pt x="190" y="13547"/>
                    <a:pt x="22" y="13550"/>
                  </a:cubicBezTo>
                  <a:cubicBezTo>
                    <a:pt x="1" y="14013"/>
                    <a:pt x="29" y="14285"/>
                    <a:pt x="123" y="14285"/>
                  </a:cubicBezTo>
                  <a:cubicBezTo>
                    <a:pt x="125" y="14285"/>
                    <a:pt x="126" y="14285"/>
                    <a:pt x="128" y="14285"/>
                  </a:cubicBezTo>
                  <a:cubicBezTo>
                    <a:pt x="430" y="14251"/>
                    <a:pt x="755" y="14235"/>
                    <a:pt x="1099" y="14235"/>
                  </a:cubicBezTo>
                  <a:cubicBezTo>
                    <a:pt x="4922" y="14235"/>
                    <a:pt x="11033" y="16169"/>
                    <a:pt x="12973" y="16169"/>
                  </a:cubicBezTo>
                  <a:cubicBezTo>
                    <a:pt x="13221" y="16169"/>
                    <a:pt x="13401" y="16137"/>
                    <a:pt x="13499" y="16066"/>
                  </a:cubicBezTo>
                  <a:cubicBezTo>
                    <a:pt x="14429" y="15385"/>
                    <a:pt x="17025" y="6012"/>
                    <a:pt x="16281" y="2336"/>
                  </a:cubicBezTo>
                  <a:cubicBezTo>
                    <a:pt x="15909" y="502"/>
                    <a:pt x="14278" y="0"/>
                    <a:pt x="13929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58"/>
            <p:cNvSpPr/>
            <p:nvPr/>
          </p:nvSpPr>
          <p:spPr>
            <a:xfrm>
              <a:off x="5704550" y="1270550"/>
              <a:ext cx="187600" cy="152675"/>
            </a:xfrm>
            <a:custGeom>
              <a:avLst/>
              <a:gdLst/>
              <a:ahLst/>
              <a:cxnLst/>
              <a:rect l="l" t="t" r="r" b="b"/>
              <a:pathLst>
                <a:path w="7504" h="6107" extrusionOk="0">
                  <a:moveTo>
                    <a:pt x="7503" y="0"/>
                  </a:moveTo>
                  <a:cubicBezTo>
                    <a:pt x="6271" y="291"/>
                    <a:pt x="5306" y="643"/>
                    <a:pt x="4906" y="868"/>
                  </a:cubicBezTo>
                  <a:cubicBezTo>
                    <a:pt x="4788" y="934"/>
                    <a:pt x="4663" y="1086"/>
                    <a:pt x="4531" y="1306"/>
                  </a:cubicBezTo>
                  <a:cubicBezTo>
                    <a:pt x="2628" y="2634"/>
                    <a:pt x="1079" y="4529"/>
                    <a:pt x="1" y="6106"/>
                  </a:cubicBezTo>
                  <a:cubicBezTo>
                    <a:pt x="2687" y="5501"/>
                    <a:pt x="5958" y="2980"/>
                    <a:pt x="7503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58"/>
            <p:cNvSpPr/>
            <p:nvPr/>
          </p:nvSpPr>
          <p:spPr>
            <a:xfrm>
              <a:off x="5708425" y="1263050"/>
              <a:ext cx="176275" cy="150375"/>
            </a:xfrm>
            <a:custGeom>
              <a:avLst/>
              <a:gdLst/>
              <a:ahLst/>
              <a:cxnLst/>
              <a:rect l="l" t="t" r="r" b="b"/>
              <a:pathLst>
                <a:path w="7051" h="6015" extrusionOk="0">
                  <a:moveTo>
                    <a:pt x="5614" y="1"/>
                  </a:moveTo>
                  <a:cubicBezTo>
                    <a:pt x="4622" y="1"/>
                    <a:pt x="3298" y="260"/>
                    <a:pt x="2250" y="1395"/>
                  </a:cubicBezTo>
                  <a:cubicBezTo>
                    <a:pt x="311" y="3499"/>
                    <a:pt x="0" y="6014"/>
                    <a:pt x="0" y="6014"/>
                  </a:cubicBezTo>
                  <a:cubicBezTo>
                    <a:pt x="2047" y="5340"/>
                    <a:pt x="4461" y="1904"/>
                    <a:pt x="7050" y="185"/>
                  </a:cubicBezTo>
                  <a:cubicBezTo>
                    <a:pt x="7050" y="185"/>
                    <a:pt x="6450" y="1"/>
                    <a:pt x="5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58"/>
            <p:cNvSpPr/>
            <p:nvPr/>
          </p:nvSpPr>
          <p:spPr>
            <a:xfrm>
              <a:off x="5708450" y="1263275"/>
              <a:ext cx="176250" cy="150150"/>
            </a:xfrm>
            <a:custGeom>
              <a:avLst/>
              <a:gdLst/>
              <a:ahLst/>
              <a:cxnLst/>
              <a:rect l="l" t="t" r="r" b="b"/>
              <a:pathLst>
                <a:path w="7050" h="6006" extrusionOk="0">
                  <a:moveTo>
                    <a:pt x="5665" y="1"/>
                  </a:moveTo>
                  <a:cubicBezTo>
                    <a:pt x="4978" y="1"/>
                    <a:pt x="4118" y="125"/>
                    <a:pt x="3281" y="584"/>
                  </a:cubicBezTo>
                  <a:cubicBezTo>
                    <a:pt x="3825" y="740"/>
                    <a:pt x="874" y="5778"/>
                    <a:pt x="55" y="5778"/>
                  </a:cubicBezTo>
                  <a:cubicBezTo>
                    <a:pt x="50" y="5778"/>
                    <a:pt x="44" y="5778"/>
                    <a:pt x="38" y="5778"/>
                  </a:cubicBezTo>
                  <a:cubicBezTo>
                    <a:pt x="10" y="5923"/>
                    <a:pt x="1" y="6005"/>
                    <a:pt x="1" y="6005"/>
                  </a:cubicBezTo>
                  <a:cubicBezTo>
                    <a:pt x="1860" y="5702"/>
                    <a:pt x="4994" y="2685"/>
                    <a:pt x="7049" y="176"/>
                  </a:cubicBezTo>
                  <a:cubicBezTo>
                    <a:pt x="7049" y="176"/>
                    <a:pt x="6479" y="1"/>
                    <a:pt x="5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58"/>
            <p:cNvSpPr/>
            <p:nvPr/>
          </p:nvSpPr>
          <p:spPr>
            <a:xfrm>
              <a:off x="5887275" y="1141350"/>
              <a:ext cx="149200" cy="149150"/>
            </a:xfrm>
            <a:custGeom>
              <a:avLst/>
              <a:gdLst/>
              <a:ahLst/>
              <a:cxnLst/>
              <a:rect l="l" t="t" r="r" b="b"/>
              <a:pathLst>
                <a:path w="5968" h="5966" extrusionOk="0">
                  <a:moveTo>
                    <a:pt x="69" y="0"/>
                  </a:moveTo>
                  <a:lnTo>
                    <a:pt x="1" y="5194"/>
                  </a:lnTo>
                  <a:cubicBezTo>
                    <a:pt x="659" y="5722"/>
                    <a:pt x="1426" y="5965"/>
                    <a:pt x="2277" y="5965"/>
                  </a:cubicBezTo>
                  <a:cubicBezTo>
                    <a:pt x="3382" y="5965"/>
                    <a:pt x="4629" y="5554"/>
                    <a:pt x="5967" y="4821"/>
                  </a:cubicBezTo>
                  <a:cubicBezTo>
                    <a:pt x="5740" y="3439"/>
                    <a:pt x="5318" y="21"/>
                    <a:pt x="5318" y="21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58"/>
            <p:cNvSpPr/>
            <p:nvPr/>
          </p:nvSpPr>
          <p:spPr>
            <a:xfrm>
              <a:off x="6028425" y="1515800"/>
              <a:ext cx="245775" cy="377000"/>
            </a:xfrm>
            <a:custGeom>
              <a:avLst/>
              <a:gdLst/>
              <a:ahLst/>
              <a:cxnLst/>
              <a:rect l="l" t="t" r="r" b="b"/>
              <a:pathLst>
                <a:path w="9831" h="15080" extrusionOk="0">
                  <a:moveTo>
                    <a:pt x="8114" y="0"/>
                  </a:moveTo>
                  <a:lnTo>
                    <a:pt x="3539" y="1114"/>
                  </a:lnTo>
                  <a:cubicBezTo>
                    <a:pt x="3539" y="1114"/>
                    <a:pt x="4445" y="4325"/>
                    <a:pt x="4319" y="5010"/>
                  </a:cubicBezTo>
                  <a:cubicBezTo>
                    <a:pt x="4195" y="5694"/>
                    <a:pt x="1143" y="10645"/>
                    <a:pt x="1" y="12054"/>
                  </a:cubicBezTo>
                  <a:lnTo>
                    <a:pt x="1942" y="15079"/>
                  </a:lnTo>
                  <a:cubicBezTo>
                    <a:pt x="1942" y="15079"/>
                    <a:pt x="8688" y="9639"/>
                    <a:pt x="9260" y="7374"/>
                  </a:cubicBezTo>
                  <a:cubicBezTo>
                    <a:pt x="9831" y="5111"/>
                    <a:pt x="8114" y="0"/>
                    <a:pt x="8114" y="0"/>
                  </a:cubicBezTo>
                  <a:close/>
                </a:path>
              </a:pathLst>
            </a:custGeom>
            <a:solidFill>
              <a:srgbClr val="FFB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58"/>
            <p:cNvSpPr/>
            <p:nvPr/>
          </p:nvSpPr>
          <p:spPr>
            <a:xfrm>
              <a:off x="6066800" y="1515800"/>
              <a:ext cx="207400" cy="377000"/>
            </a:xfrm>
            <a:custGeom>
              <a:avLst/>
              <a:gdLst/>
              <a:ahLst/>
              <a:cxnLst/>
              <a:rect l="l" t="t" r="r" b="b"/>
              <a:pathLst>
                <a:path w="8296" h="15080" extrusionOk="0">
                  <a:moveTo>
                    <a:pt x="6579" y="0"/>
                  </a:moveTo>
                  <a:lnTo>
                    <a:pt x="2004" y="1114"/>
                  </a:lnTo>
                  <a:cubicBezTo>
                    <a:pt x="2004" y="1114"/>
                    <a:pt x="2910" y="4325"/>
                    <a:pt x="2784" y="5009"/>
                  </a:cubicBezTo>
                  <a:cubicBezTo>
                    <a:pt x="2750" y="5194"/>
                    <a:pt x="2500" y="5694"/>
                    <a:pt x="2136" y="6345"/>
                  </a:cubicBezTo>
                  <a:cubicBezTo>
                    <a:pt x="2396" y="6422"/>
                    <a:pt x="2620" y="6560"/>
                    <a:pt x="2792" y="6775"/>
                  </a:cubicBezTo>
                  <a:cubicBezTo>
                    <a:pt x="3791" y="8033"/>
                    <a:pt x="2721" y="11266"/>
                    <a:pt x="400" y="13996"/>
                  </a:cubicBezTo>
                  <a:cubicBezTo>
                    <a:pt x="268" y="14150"/>
                    <a:pt x="135" y="14300"/>
                    <a:pt x="0" y="14444"/>
                  </a:cubicBezTo>
                  <a:lnTo>
                    <a:pt x="407" y="15079"/>
                  </a:lnTo>
                  <a:cubicBezTo>
                    <a:pt x="407" y="15079"/>
                    <a:pt x="7153" y="9639"/>
                    <a:pt x="7725" y="7374"/>
                  </a:cubicBezTo>
                  <a:cubicBezTo>
                    <a:pt x="8296" y="5111"/>
                    <a:pt x="6579" y="0"/>
                    <a:pt x="6579" y="0"/>
                  </a:cubicBez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58"/>
            <p:cNvSpPr/>
            <p:nvPr/>
          </p:nvSpPr>
          <p:spPr>
            <a:xfrm>
              <a:off x="6003950" y="1279875"/>
              <a:ext cx="282500" cy="378100"/>
            </a:xfrm>
            <a:custGeom>
              <a:avLst/>
              <a:gdLst/>
              <a:ahLst/>
              <a:cxnLst/>
              <a:rect l="l" t="t" r="r" b="b"/>
              <a:pathLst>
                <a:path w="11300" h="15124" extrusionOk="0">
                  <a:moveTo>
                    <a:pt x="3623" y="1"/>
                  </a:moveTo>
                  <a:lnTo>
                    <a:pt x="379" y="2930"/>
                  </a:lnTo>
                  <a:cubicBezTo>
                    <a:pt x="0" y="5135"/>
                    <a:pt x="342" y="10624"/>
                    <a:pt x="1623" y="14867"/>
                  </a:cubicBezTo>
                  <a:cubicBezTo>
                    <a:pt x="2169" y="15047"/>
                    <a:pt x="2762" y="15123"/>
                    <a:pt x="3377" y="15123"/>
                  </a:cubicBezTo>
                  <a:cubicBezTo>
                    <a:pt x="6966" y="15123"/>
                    <a:pt x="11300" y="12512"/>
                    <a:pt x="11300" y="12512"/>
                  </a:cubicBezTo>
                  <a:cubicBezTo>
                    <a:pt x="11300" y="12512"/>
                    <a:pt x="9624" y="4091"/>
                    <a:pt x="3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58"/>
            <p:cNvSpPr/>
            <p:nvPr/>
          </p:nvSpPr>
          <p:spPr>
            <a:xfrm>
              <a:off x="6258625" y="1587750"/>
              <a:ext cx="11175" cy="11475"/>
            </a:xfrm>
            <a:custGeom>
              <a:avLst/>
              <a:gdLst/>
              <a:ahLst/>
              <a:cxnLst/>
              <a:rect l="l" t="t" r="r" b="b"/>
              <a:pathLst>
                <a:path w="447" h="459" extrusionOk="0">
                  <a:moveTo>
                    <a:pt x="0" y="1"/>
                  </a:moveTo>
                  <a:cubicBezTo>
                    <a:pt x="3" y="11"/>
                    <a:pt x="9" y="21"/>
                    <a:pt x="12" y="31"/>
                  </a:cubicBezTo>
                  <a:cubicBezTo>
                    <a:pt x="12" y="29"/>
                    <a:pt x="12" y="28"/>
                    <a:pt x="11" y="27"/>
                  </a:cubicBezTo>
                  <a:lnTo>
                    <a:pt x="11" y="27"/>
                  </a:lnTo>
                  <a:cubicBezTo>
                    <a:pt x="16" y="33"/>
                    <a:pt x="19" y="39"/>
                    <a:pt x="23" y="45"/>
                  </a:cubicBezTo>
                  <a:cubicBezTo>
                    <a:pt x="52" y="99"/>
                    <a:pt x="72" y="151"/>
                    <a:pt x="88" y="206"/>
                  </a:cubicBezTo>
                  <a:cubicBezTo>
                    <a:pt x="147" y="307"/>
                    <a:pt x="225" y="390"/>
                    <a:pt x="311" y="458"/>
                  </a:cubicBezTo>
                  <a:cubicBezTo>
                    <a:pt x="360" y="432"/>
                    <a:pt x="405" y="408"/>
                    <a:pt x="447" y="384"/>
                  </a:cubicBezTo>
                  <a:cubicBezTo>
                    <a:pt x="274" y="321"/>
                    <a:pt x="107" y="189"/>
                    <a:pt x="0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58"/>
            <p:cNvSpPr/>
            <p:nvPr/>
          </p:nvSpPr>
          <p:spPr>
            <a:xfrm>
              <a:off x="6233325" y="1588375"/>
              <a:ext cx="28550" cy="20100"/>
            </a:xfrm>
            <a:custGeom>
              <a:avLst/>
              <a:gdLst/>
              <a:ahLst/>
              <a:cxnLst/>
              <a:rect l="l" t="t" r="r" b="b"/>
              <a:pathLst>
                <a:path w="1142" h="804" extrusionOk="0">
                  <a:moveTo>
                    <a:pt x="1024" y="1"/>
                  </a:moveTo>
                  <a:cubicBezTo>
                    <a:pt x="1024" y="2"/>
                    <a:pt x="1024" y="3"/>
                    <a:pt x="1024" y="6"/>
                  </a:cubicBezTo>
                  <a:cubicBezTo>
                    <a:pt x="1095" y="274"/>
                    <a:pt x="1011" y="520"/>
                    <a:pt x="795" y="599"/>
                  </a:cubicBezTo>
                  <a:cubicBezTo>
                    <a:pt x="747" y="617"/>
                    <a:pt x="697" y="625"/>
                    <a:pt x="645" y="625"/>
                  </a:cubicBezTo>
                  <a:cubicBezTo>
                    <a:pt x="412" y="625"/>
                    <a:pt x="150" y="455"/>
                    <a:pt x="1" y="193"/>
                  </a:cubicBezTo>
                  <a:lnTo>
                    <a:pt x="1" y="193"/>
                  </a:lnTo>
                  <a:cubicBezTo>
                    <a:pt x="17" y="253"/>
                    <a:pt x="38" y="314"/>
                    <a:pt x="71" y="374"/>
                  </a:cubicBezTo>
                  <a:cubicBezTo>
                    <a:pt x="194" y="604"/>
                    <a:pt x="405" y="757"/>
                    <a:pt x="611" y="804"/>
                  </a:cubicBezTo>
                  <a:cubicBezTo>
                    <a:pt x="796" y="711"/>
                    <a:pt x="962" y="625"/>
                    <a:pt x="1107" y="549"/>
                  </a:cubicBezTo>
                  <a:cubicBezTo>
                    <a:pt x="1142" y="442"/>
                    <a:pt x="1141" y="314"/>
                    <a:pt x="1100" y="181"/>
                  </a:cubicBezTo>
                  <a:cubicBezTo>
                    <a:pt x="1084" y="126"/>
                    <a:pt x="1064" y="74"/>
                    <a:pt x="1035" y="20"/>
                  </a:cubicBezTo>
                  <a:cubicBezTo>
                    <a:pt x="1031" y="13"/>
                    <a:pt x="1028" y="7"/>
                    <a:pt x="1024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58"/>
            <p:cNvSpPr/>
            <p:nvPr/>
          </p:nvSpPr>
          <p:spPr>
            <a:xfrm>
              <a:off x="6185025" y="1585000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7" y="0"/>
                  </a:moveTo>
                  <a:lnTo>
                    <a:pt x="977" y="0"/>
                  </a:lnTo>
                  <a:cubicBezTo>
                    <a:pt x="1077" y="265"/>
                    <a:pt x="1019" y="528"/>
                    <a:pt x="815" y="637"/>
                  </a:cubicBezTo>
                  <a:cubicBezTo>
                    <a:pt x="752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2" y="388"/>
                    <a:pt x="50" y="446"/>
                    <a:pt x="88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3" y="879"/>
                    <a:pt x="853" y="863"/>
                    <a:pt x="916" y="830"/>
                  </a:cubicBezTo>
                  <a:cubicBezTo>
                    <a:pt x="1165" y="695"/>
                    <a:pt x="1199" y="333"/>
                    <a:pt x="991" y="19"/>
                  </a:cubicBezTo>
                  <a:cubicBezTo>
                    <a:pt x="987" y="11"/>
                    <a:pt x="981" y="6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58"/>
            <p:cNvSpPr/>
            <p:nvPr/>
          </p:nvSpPr>
          <p:spPr>
            <a:xfrm>
              <a:off x="6161550" y="1595550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14" y="357"/>
                  </a:moveTo>
                  <a:cubicBezTo>
                    <a:pt x="14" y="358"/>
                    <a:pt x="14" y="358"/>
                    <a:pt x="15" y="359"/>
                  </a:cubicBezTo>
                  <a:cubicBezTo>
                    <a:pt x="15" y="358"/>
                    <a:pt x="14" y="358"/>
                    <a:pt x="14" y="357"/>
                  </a:cubicBezTo>
                  <a:close/>
                  <a:moveTo>
                    <a:pt x="976" y="0"/>
                  </a:moveTo>
                  <a:lnTo>
                    <a:pt x="976" y="0"/>
                  </a:lnTo>
                  <a:cubicBezTo>
                    <a:pt x="1076" y="266"/>
                    <a:pt x="1019" y="528"/>
                    <a:pt x="814" y="638"/>
                  </a:cubicBezTo>
                  <a:cubicBezTo>
                    <a:pt x="752" y="671"/>
                    <a:pt x="681" y="687"/>
                    <a:pt x="608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3" y="339"/>
                    <a:pt x="10" y="348"/>
                    <a:pt x="14" y="357"/>
                  </a:cubicBezTo>
                  <a:lnTo>
                    <a:pt x="14" y="357"/>
                  </a:lnTo>
                  <a:cubicBezTo>
                    <a:pt x="14" y="356"/>
                    <a:pt x="14" y="355"/>
                    <a:pt x="14" y="354"/>
                  </a:cubicBezTo>
                  <a:lnTo>
                    <a:pt x="14" y="354"/>
                  </a:lnTo>
                  <a:cubicBezTo>
                    <a:pt x="18" y="360"/>
                    <a:pt x="24" y="365"/>
                    <a:pt x="27" y="371"/>
                  </a:cubicBezTo>
                  <a:cubicBezTo>
                    <a:pt x="56" y="415"/>
                    <a:pt x="70" y="462"/>
                    <a:pt x="90" y="507"/>
                  </a:cubicBezTo>
                  <a:cubicBezTo>
                    <a:pt x="245" y="740"/>
                    <a:pt x="490" y="879"/>
                    <a:pt x="708" y="879"/>
                  </a:cubicBezTo>
                  <a:cubicBezTo>
                    <a:pt x="781" y="879"/>
                    <a:pt x="852" y="864"/>
                    <a:pt x="915" y="830"/>
                  </a:cubicBezTo>
                  <a:cubicBezTo>
                    <a:pt x="1164" y="695"/>
                    <a:pt x="1197" y="332"/>
                    <a:pt x="990" y="19"/>
                  </a:cubicBezTo>
                  <a:cubicBezTo>
                    <a:pt x="986" y="12"/>
                    <a:pt x="981" y="7"/>
                    <a:pt x="976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58"/>
            <p:cNvSpPr/>
            <p:nvPr/>
          </p:nvSpPr>
          <p:spPr>
            <a:xfrm>
              <a:off x="6137450" y="1604375"/>
              <a:ext cx="29375" cy="22000"/>
            </a:xfrm>
            <a:custGeom>
              <a:avLst/>
              <a:gdLst/>
              <a:ahLst/>
              <a:cxnLst/>
              <a:rect l="l" t="t" r="r" b="b"/>
              <a:pathLst>
                <a:path w="1175" h="880" extrusionOk="0">
                  <a:moveTo>
                    <a:pt x="978" y="1"/>
                  </a:moveTo>
                  <a:lnTo>
                    <a:pt x="978" y="1"/>
                  </a:lnTo>
                  <a:cubicBezTo>
                    <a:pt x="978" y="1"/>
                    <a:pt x="978" y="1"/>
                    <a:pt x="978" y="1"/>
                  </a:cubicBezTo>
                  <a:lnTo>
                    <a:pt x="978" y="1"/>
                  </a:lnTo>
                  <a:cubicBezTo>
                    <a:pt x="978" y="1"/>
                    <a:pt x="978" y="1"/>
                    <a:pt x="978" y="1"/>
                  </a:cubicBezTo>
                  <a:close/>
                  <a:moveTo>
                    <a:pt x="978" y="1"/>
                  </a:moveTo>
                  <a:cubicBezTo>
                    <a:pt x="979" y="2"/>
                    <a:pt x="978" y="4"/>
                    <a:pt x="979" y="6"/>
                  </a:cubicBezTo>
                  <a:cubicBezTo>
                    <a:pt x="1076" y="268"/>
                    <a:pt x="1019" y="528"/>
                    <a:pt x="815" y="638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4" y="388"/>
                    <a:pt x="50" y="447"/>
                    <a:pt x="88" y="503"/>
                  </a:cubicBezTo>
                  <a:cubicBezTo>
                    <a:pt x="243" y="739"/>
                    <a:pt x="490" y="879"/>
                    <a:pt x="709" y="879"/>
                  </a:cubicBezTo>
                  <a:cubicBezTo>
                    <a:pt x="783" y="879"/>
                    <a:pt x="853" y="864"/>
                    <a:pt x="916" y="830"/>
                  </a:cubicBezTo>
                  <a:cubicBezTo>
                    <a:pt x="1131" y="714"/>
                    <a:pt x="1175" y="430"/>
                    <a:pt x="1054" y="154"/>
                  </a:cubicBezTo>
                  <a:cubicBezTo>
                    <a:pt x="1034" y="109"/>
                    <a:pt x="1020" y="62"/>
                    <a:pt x="991" y="18"/>
                  </a:cubicBezTo>
                  <a:cubicBezTo>
                    <a:pt x="988" y="12"/>
                    <a:pt x="983" y="7"/>
                    <a:pt x="97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58"/>
            <p:cNvSpPr/>
            <p:nvPr/>
          </p:nvSpPr>
          <p:spPr>
            <a:xfrm>
              <a:off x="6098350" y="1627975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977" y="0"/>
                  </a:moveTo>
                  <a:cubicBezTo>
                    <a:pt x="1076" y="264"/>
                    <a:pt x="1018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2" y="738"/>
                    <a:pt x="489" y="879"/>
                    <a:pt x="708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4" y="695"/>
                    <a:pt x="1198" y="332"/>
                    <a:pt x="991" y="18"/>
                  </a:cubicBezTo>
                  <a:cubicBezTo>
                    <a:pt x="987" y="12"/>
                    <a:pt x="980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58"/>
            <p:cNvSpPr/>
            <p:nvPr/>
          </p:nvSpPr>
          <p:spPr>
            <a:xfrm>
              <a:off x="6074875" y="1646775"/>
              <a:ext cx="14525" cy="8825"/>
            </a:xfrm>
            <a:custGeom>
              <a:avLst/>
              <a:gdLst/>
              <a:ahLst/>
              <a:cxnLst/>
              <a:rect l="l" t="t" r="r" b="b"/>
              <a:pathLst>
                <a:path w="581" h="353" extrusionOk="0">
                  <a:moveTo>
                    <a:pt x="14" y="28"/>
                  </a:moveTo>
                  <a:lnTo>
                    <a:pt x="14" y="28"/>
                  </a:lnTo>
                  <a:cubicBezTo>
                    <a:pt x="14" y="28"/>
                    <a:pt x="14" y="29"/>
                    <a:pt x="14" y="29"/>
                  </a:cubicBezTo>
                  <a:cubicBezTo>
                    <a:pt x="14" y="29"/>
                    <a:pt x="14" y="28"/>
                    <a:pt x="14" y="28"/>
                  </a:cubicBezTo>
                  <a:close/>
                  <a:moveTo>
                    <a:pt x="0" y="0"/>
                  </a:moveTo>
                  <a:cubicBezTo>
                    <a:pt x="3" y="10"/>
                    <a:pt x="10" y="18"/>
                    <a:pt x="14" y="28"/>
                  </a:cubicBezTo>
                  <a:lnTo>
                    <a:pt x="14" y="28"/>
                  </a:lnTo>
                  <a:cubicBezTo>
                    <a:pt x="13" y="26"/>
                    <a:pt x="14" y="25"/>
                    <a:pt x="13" y="24"/>
                  </a:cubicBezTo>
                  <a:lnTo>
                    <a:pt x="13" y="24"/>
                  </a:lnTo>
                  <a:cubicBezTo>
                    <a:pt x="18" y="30"/>
                    <a:pt x="23" y="35"/>
                    <a:pt x="27" y="42"/>
                  </a:cubicBezTo>
                  <a:cubicBezTo>
                    <a:pt x="56" y="86"/>
                    <a:pt x="69" y="132"/>
                    <a:pt x="89" y="177"/>
                  </a:cubicBezTo>
                  <a:cubicBezTo>
                    <a:pt x="133" y="244"/>
                    <a:pt x="187" y="299"/>
                    <a:pt x="244" y="349"/>
                  </a:cubicBezTo>
                  <a:cubicBezTo>
                    <a:pt x="315" y="352"/>
                    <a:pt x="386" y="353"/>
                    <a:pt x="457" y="353"/>
                  </a:cubicBezTo>
                  <a:cubicBezTo>
                    <a:pt x="498" y="353"/>
                    <a:pt x="539" y="352"/>
                    <a:pt x="581" y="352"/>
                  </a:cubicBezTo>
                  <a:cubicBezTo>
                    <a:pt x="375" y="341"/>
                    <a:pt x="150" y="215"/>
                    <a:pt x="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58"/>
            <p:cNvSpPr/>
            <p:nvPr/>
          </p:nvSpPr>
          <p:spPr>
            <a:xfrm>
              <a:off x="6091075" y="1638525"/>
              <a:ext cx="12725" cy="16975"/>
            </a:xfrm>
            <a:custGeom>
              <a:avLst/>
              <a:gdLst/>
              <a:ahLst/>
              <a:cxnLst/>
              <a:rect l="l" t="t" r="r" b="b"/>
              <a:pathLst>
                <a:path w="509" h="679" extrusionOk="0">
                  <a:moveTo>
                    <a:pt x="328" y="1"/>
                  </a:moveTo>
                  <a:cubicBezTo>
                    <a:pt x="427" y="265"/>
                    <a:pt x="370" y="529"/>
                    <a:pt x="165" y="638"/>
                  </a:cubicBezTo>
                  <a:cubicBezTo>
                    <a:pt x="115" y="664"/>
                    <a:pt x="59" y="673"/>
                    <a:pt x="1" y="678"/>
                  </a:cubicBezTo>
                  <a:cubicBezTo>
                    <a:pt x="140" y="674"/>
                    <a:pt x="282" y="667"/>
                    <a:pt x="423" y="654"/>
                  </a:cubicBezTo>
                  <a:cubicBezTo>
                    <a:pt x="509" y="482"/>
                    <a:pt x="488" y="240"/>
                    <a:pt x="341" y="18"/>
                  </a:cubicBezTo>
                  <a:cubicBezTo>
                    <a:pt x="338" y="12"/>
                    <a:pt x="333" y="7"/>
                    <a:pt x="32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58"/>
            <p:cNvSpPr/>
            <p:nvPr/>
          </p:nvSpPr>
          <p:spPr>
            <a:xfrm>
              <a:off x="6075175" y="1647350"/>
              <a:ext cx="3325" cy="8100"/>
            </a:xfrm>
            <a:custGeom>
              <a:avLst/>
              <a:gdLst/>
              <a:ahLst/>
              <a:cxnLst/>
              <a:rect l="l" t="t" r="r" b="b"/>
              <a:pathLst>
                <a:path w="133" h="32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2"/>
                  </a:moveTo>
                  <a:cubicBezTo>
                    <a:pt x="2" y="3"/>
                    <a:pt x="2" y="4"/>
                    <a:pt x="2" y="6"/>
                  </a:cubicBezTo>
                  <a:cubicBezTo>
                    <a:pt x="42" y="114"/>
                    <a:pt x="50" y="221"/>
                    <a:pt x="38" y="318"/>
                  </a:cubicBezTo>
                  <a:cubicBezTo>
                    <a:pt x="70" y="320"/>
                    <a:pt x="100" y="323"/>
                    <a:pt x="133" y="324"/>
                  </a:cubicBezTo>
                  <a:cubicBezTo>
                    <a:pt x="123" y="267"/>
                    <a:pt x="103" y="212"/>
                    <a:pt x="77" y="154"/>
                  </a:cubicBezTo>
                  <a:cubicBezTo>
                    <a:pt x="57" y="109"/>
                    <a:pt x="45" y="63"/>
                    <a:pt x="15" y="19"/>
                  </a:cubicBezTo>
                  <a:cubicBezTo>
                    <a:pt x="11" y="13"/>
                    <a:pt x="6" y="8"/>
                    <a:pt x="1" y="2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58"/>
            <p:cNvSpPr/>
            <p:nvPr/>
          </p:nvSpPr>
          <p:spPr>
            <a:xfrm>
              <a:off x="6169375" y="149462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6" y="0"/>
                  </a:moveTo>
                  <a:cubicBezTo>
                    <a:pt x="1076" y="265"/>
                    <a:pt x="1019" y="528"/>
                    <a:pt x="814" y="637"/>
                  </a:cubicBezTo>
                  <a:cubicBezTo>
                    <a:pt x="752" y="671"/>
                    <a:pt x="681" y="687"/>
                    <a:pt x="608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2" y="389"/>
                    <a:pt x="50" y="446"/>
                    <a:pt x="86" y="503"/>
                  </a:cubicBezTo>
                  <a:cubicBezTo>
                    <a:pt x="243" y="738"/>
                    <a:pt x="490" y="879"/>
                    <a:pt x="708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5" y="695"/>
                    <a:pt x="1199" y="333"/>
                    <a:pt x="990" y="19"/>
                  </a:cubicBezTo>
                  <a:cubicBezTo>
                    <a:pt x="986" y="13"/>
                    <a:pt x="981" y="7"/>
                    <a:pt x="9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58"/>
            <p:cNvSpPr/>
            <p:nvPr/>
          </p:nvSpPr>
          <p:spPr>
            <a:xfrm>
              <a:off x="6145875" y="1505200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7" y="1"/>
                  </a:moveTo>
                  <a:lnTo>
                    <a:pt x="977" y="1"/>
                  </a:lnTo>
                  <a:cubicBezTo>
                    <a:pt x="1077" y="265"/>
                    <a:pt x="1019" y="527"/>
                    <a:pt x="815" y="637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5" y="339"/>
                    <a:pt x="11" y="348"/>
                    <a:pt x="15" y="358"/>
                  </a:cubicBezTo>
                  <a:cubicBezTo>
                    <a:pt x="15" y="356"/>
                    <a:pt x="15" y="355"/>
                    <a:pt x="15" y="353"/>
                  </a:cubicBezTo>
                  <a:cubicBezTo>
                    <a:pt x="18" y="359"/>
                    <a:pt x="23" y="364"/>
                    <a:pt x="28" y="370"/>
                  </a:cubicBezTo>
                  <a:cubicBezTo>
                    <a:pt x="57" y="414"/>
                    <a:pt x="71" y="461"/>
                    <a:pt x="90" y="506"/>
                  </a:cubicBezTo>
                  <a:cubicBezTo>
                    <a:pt x="246" y="739"/>
                    <a:pt x="491" y="879"/>
                    <a:pt x="709" y="879"/>
                  </a:cubicBezTo>
                  <a:cubicBezTo>
                    <a:pt x="782" y="879"/>
                    <a:pt x="853" y="863"/>
                    <a:pt x="916" y="829"/>
                  </a:cubicBezTo>
                  <a:cubicBezTo>
                    <a:pt x="1165" y="695"/>
                    <a:pt x="1199" y="333"/>
                    <a:pt x="991" y="18"/>
                  </a:cubicBezTo>
                  <a:cubicBezTo>
                    <a:pt x="986" y="12"/>
                    <a:pt x="981" y="7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58"/>
            <p:cNvSpPr/>
            <p:nvPr/>
          </p:nvSpPr>
          <p:spPr>
            <a:xfrm>
              <a:off x="6121800" y="151400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6" y="1"/>
                  </a:moveTo>
                  <a:cubicBezTo>
                    <a:pt x="978" y="3"/>
                    <a:pt x="978" y="4"/>
                    <a:pt x="978" y="6"/>
                  </a:cubicBezTo>
                  <a:cubicBezTo>
                    <a:pt x="1074" y="268"/>
                    <a:pt x="1018" y="530"/>
                    <a:pt x="814" y="638"/>
                  </a:cubicBezTo>
                  <a:cubicBezTo>
                    <a:pt x="752" y="672"/>
                    <a:pt x="682" y="688"/>
                    <a:pt x="608" y="688"/>
                  </a:cubicBezTo>
                  <a:cubicBezTo>
                    <a:pt x="396" y="688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2" y="389"/>
                    <a:pt x="50" y="447"/>
                    <a:pt x="88" y="503"/>
                  </a:cubicBezTo>
                  <a:cubicBezTo>
                    <a:pt x="243" y="739"/>
                    <a:pt x="490" y="880"/>
                    <a:pt x="709" y="880"/>
                  </a:cubicBezTo>
                  <a:cubicBezTo>
                    <a:pt x="782" y="880"/>
                    <a:pt x="852" y="864"/>
                    <a:pt x="915" y="830"/>
                  </a:cubicBezTo>
                  <a:cubicBezTo>
                    <a:pt x="1130" y="715"/>
                    <a:pt x="1174" y="432"/>
                    <a:pt x="1053" y="154"/>
                  </a:cubicBezTo>
                  <a:cubicBezTo>
                    <a:pt x="1033" y="109"/>
                    <a:pt x="1020" y="64"/>
                    <a:pt x="991" y="20"/>
                  </a:cubicBezTo>
                  <a:cubicBezTo>
                    <a:pt x="986" y="13"/>
                    <a:pt x="981" y="7"/>
                    <a:pt x="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58"/>
            <p:cNvSpPr/>
            <p:nvPr/>
          </p:nvSpPr>
          <p:spPr>
            <a:xfrm>
              <a:off x="6073700" y="152972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7" y="0"/>
                  </a:moveTo>
                  <a:cubicBezTo>
                    <a:pt x="1077" y="264"/>
                    <a:pt x="1019" y="528"/>
                    <a:pt x="815" y="637"/>
                  </a:cubicBezTo>
                  <a:cubicBezTo>
                    <a:pt x="752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2" y="389"/>
                    <a:pt x="50" y="446"/>
                    <a:pt x="87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2" y="879"/>
                    <a:pt x="853" y="863"/>
                    <a:pt x="916" y="830"/>
                  </a:cubicBezTo>
                  <a:cubicBezTo>
                    <a:pt x="1165" y="695"/>
                    <a:pt x="1199" y="332"/>
                    <a:pt x="991" y="18"/>
                  </a:cubicBezTo>
                  <a:cubicBezTo>
                    <a:pt x="986" y="11"/>
                    <a:pt x="981" y="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58"/>
            <p:cNvSpPr/>
            <p:nvPr/>
          </p:nvSpPr>
          <p:spPr>
            <a:xfrm>
              <a:off x="6050200" y="1540275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15" y="357"/>
                  </a:moveTo>
                  <a:cubicBezTo>
                    <a:pt x="15" y="358"/>
                    <a:pt x="15" y="358"/>
                    <a:pt x="16" y="359"/>
                  </a:cubicBezTo>
                  <a:cubicBezTo>
                    <a:pt x="15" y="358"/>
                    <a:pt x="15" y="357"/>
                    <a:pt x="15" y="357"/>
                  </a:cubicBezTo>
                  <a:close/>
                  <a:moveTo>
                    <a:pt x="977" y="0"/>
                  </a:moveTo>
                  <a:cubicBezTo>
                    <a:pt x="1076" y="264"/>
                    <a:pt x="1019" y="528"/>
                    <a:pt x="815" y="638"/>
                  </a:cubicBezTo>
                  <a:cubicBezTo>
                    <a:pt x="752" y="672"/>
                    <a:pt x="682" y="688"/>
                    <a:pt x="608" y="688"/>
                  </a:cubicBezTo>
                  <a:cubicBezTo>
                    <a:pt x="395" y="688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4" y="339"/>
                    <a:pt x="10" y="348"/>
                    <a:pt x="15" y="357"/>
                  </a:cubicBezTo>
                  <a:lnTo>
                    <a:pt x="15" y="357"/>
                  </a:lnTo>
                  <a:cubicBezTo>
                    <a:pt x="14" y="356"/>
                    <a:pt x="14" y="354"/>
                    <a:pt x="14" y="354"/>
                  </a:cubicBezTo>
                  <a:lnTo>
                    <a:pt x="14" y="354"/>
                  </a:lnTo>
                  <a:cubicBezTo>
                    <a:pt x="18" y="360"/>
                    <a:pt x="23" y="365"/>
                    <a:pt x="28" y="371"/>
                  </a:cubicBezTo>
                  <a:cubicBezTo>
                    <a:pt x="57" y="415"/>
                    <a:pt x="71" y="462"/>
                    <a:pt x="90" y="507"/>
                  </a:cubicBezTo>
                  <a:cubicBezTo>
                    <a:pt x="246" y="740"/>
                    <a:pt x="491" y="880"/>
                    <a:pt x="709" y="880"/>
                  </a:cubicBezTo>
                  <a:cubicBezTo>
                    <a:pt x="782" y="880"/>
                    <a:pt x="853" y="864"/>
                    <a:pt x="916" y="830"/>
                  </a:cubicBezTo>
                  <a:cubicBezTo>
                    <a:pt x="1164" y="696"/>
                    <a:pt x="1198" y="332"/>
                    <a:pt x="991" y="19"/>
                  </a:cubicBezTo>
                  <a:cubicBezTo>
                    <a:pt x="987" y="12"/>
                    <a:pt x="981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58"/>
            <p:cNvSpPr/>
            <p:nvPr/>
          </p:nvSpPr>
          <p:spPr>
            <a:xfrm>
              <a:off x="6026125" y="154910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7" y="1"/>
                  </a:moveTo>
                  <a:cubicBezTo>
                    <a:pt x="977" y="2"/>
                    <a:pt x="977" y="4"/>
                    <a:pt x="979" y="6"/>
                  </a:cubicBezTo>
                  <a:cubicBezTo>
                    <a:pt x="1074" y="268"/>
                    <a:pt x="1018" y="529"/>
                    <a:pt x="815" y="638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30"/>
                  </a:cubicBezTo>
                  <a:lnTo>
                    <a:pt x="1" y="330"/>
                  </a:lnTo>
                  <a:cubicBezTo>
                    <a:pt x="23" y="388"/>
                    <a:pt x="50" y="447"/>
                    <a:pt x="88" y="503"/>
                  </a:cubicBezTo>
                  <a:cubicBezTo>
                    <a:pt x="243" y="738"/>
                    <a:pt x="489" y="879"/>
                    <a:pt x="708" y="879"/>
                  </a:cubicBezTo>
                  <a:cubicBezTo>
                    <a:pt x="782" y="879"/>
                    <a:pt x="853" y="863"/>
                    <a:pt x="916" y="829"/>
                  </a:cubicBezTo>
                  <a:cubicBezTo>
                    <a:pt x="1129" y="715"/>
                    <a:pt x="1173" y="431"/>
                    <a:pt x="1054" y="154"/>
                  </a:cubicBezTo>
                  <a:cubicBezTo>
                    <a:pt x="1034" y="109"/>
                    <a:pt x="1020" y="62"/>
                    <a:pt x="991" y="18"/>
                  </a:cubicBezTo>
                  <a:cubicBezTo>
                    <a:pt x="986" y="12"/>
                    <a:pt x="981" y="7"/>
                    <a:pt x="97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58"/>
            <p:cNvSpPr/>
            <p:nvPr/>
          </p:nvSpPr>
          <p:spPr>
            <a:xfrm>
              <a:off x="6243600" y="1530850"/>
              <a:ext cx="20700" cy="14775"/>
            </a:xfrm>
            <a:custGeom>
              <a:avLst/>
              <a:gdLst/>
              <a:ahLst/>
              <a:cxnLst/>
              <a:rect l="l" t="t" r="r" b="b"/>
              <a:pathLst>
                <a:path w="828" h="591" extrusionOk="0">
                  <a:moveTo>
                    <a:pt x="1" y="0"/>
                  </a:moveTo>
                  <a:cubicBezTo>
                    <a:pt x="18" y="61"/>
                    <a:pt x="40" y="121"/>
                    <a:pt x="71" y="181"/>
                  </a:cubicBezTo>
                  <a:lnTo>
                    <a:pt x="72" y="181"/>
                  </a:lnTo>
                  <a:cubicBezTo>
                    <a:pt x="210" y="436"/>
                    <a:pt x="451" y="590"/>
                    <a:pt x="672" y="590"/>
                  </a:cubicBezTo>
                  <a:cubicBezTo>
                    <a:pt x="726" y="590"/>
                    <a:pt x="778" y="581"/>
                    <a:pt x="828" y="562"/>
                  </a:cubicBezTo>
                  <a:cubicBezTo>
                    <a:pt x="806" y="496"/>
                    <a:pt x="784" y="428"/>
                    <a:pt x="761" y="360"/>
                  </a:cubicBezTo>
                  <a:cubicBezTo>
                    <a:pt x="708" y="383"/>
                    <a:pt x="651" y="393"/>
                    <a:pt x="593" y="393"/>
                  </a:cubicBezTo>
                  <a:cubicBezTo>
                    <a:pt x="377" y="393"/>
                    <a:pt x="141" y="245"/>
                    <a:pt x="1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58"/>
            <p:cNvSpPr/>
            <p:nvPr/>
          </p:nvSpPr>
          <p:spPr>
            <a:xfrm>
              <a:off x="6194125" y="1542675"/>
              <a:ext cx="29425" cy="21925"/>
            </a:xfrm>
            <a:custGeom>
              <a:avLst/>
              <a:gdLst/>
              <a:ahLst/>
              <a:cxnLst/>
              <a:rect l="l" t="t" r="r" b="b"/>
              <a:pathLst>
                <a:path w="1177" h="877" extrusionOk="0"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6"/>
                  </a:cubicBezTo>
                  <a:cubicBezTo>
                    <a:pt x="717" y="663"/>
                    <a:pt x="656" y="676"/>
                    <a:pt x="592" y="676"/>
                  </a:cubicBezTo>
                  <a:cubicBezTo>
                    <a:pt x="376" y="676"/>
                    <a:pt x="140" y="525"/>
                    <a:pt x="0" y="280"/>
                  </a:cubicBezTo>
                  <a:lnTo>
                    <a:pt x="0" y="280"/>
                  </a:lnTo>
                  <a:cubicBezTo>
                    <a:pt x="16" y="341"/>
                    <a:pt x="38" y="401"/>
                    <a:pt x="70" y="461"/>
                  </a:cubicBezTo>
                  <a:cubicBezTo>
                    <a:pt x="209" y="717"/>
                    <a:pt x="453" y="876"/>
                    <a:pt x="674" y="876"/>
                  </a:cubicBezTo>
                  <a:cubicBezTo>
                    <a:pt x="738" y="876"/>
                    <a:pt x="799" y="863"/>
                    <a:pt x="856" y="836"/>
                  </a:cubicBezTo>
                  <a:cubicBezTo>
                    <a:pt x="1112" y="714"/>
                    <a:pt x="1177" y="348"/>
                    <a:pt x="999" y="19"/>
                  </a:cubicBezTo>
                  <a:cubicBezTo>
                    <a:pt x="996" y="11"/>
                    <a:pt x="990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58"/>
            <p:cNvSpPr/>
            <p:nvPr/>
          </p:nvSpPr>
          <p:spPr>
            <a:xfrm>
              <a:off x="6170150" y="1552100"/>
              <a:ext cx="29425" cy="21900"/>
            </a:xfrm>
            <a:custGeom>
              <a:avLst/>
              <a:gdLst/>
              <a:ahLst/>
              <a:cxnLst/>
              <a:rect l="l" t="t" r="r" b="b"/>
              <a:pathLst>
                <a:path w="1177" h="876" extrusionOk="0">
                  <a:moveTo>
                    <a:pt x="12" y="309"/>
                  </a:moveTo>
                  <a:cubicBezTo>
                    <a:pt x="12" y="310"/>
                    <a:pt x="12" y="310"/>
                    <a:pt x="13" y="311"/>
                  </a:cubicBezTo>
                  <a:cubicBezTo>
                    <a:pt x="12" y="310"/>
                    <a:pt x="12" y="309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6"/>
                  </a:cubicBezTo>
                  <a:cubicBezTo>
                    <a:pt x="717" y="663"/>
                    <a:pt x="656" y="676"/>
                    <a:pt x="592" y="676"/>
                  </a:cubicBezTo>
                  <a:cubicBezTo>
                    <a:pt x="376" y="676"/>
                    <a:pt x="140" y="525"/>
                    <a:pt x="0" y="280"/>
                  </a:cubicBezTo>
                  <a:lnTo>
                    <a:pt x="0" y="280"/>
                  </a:lnTo>
                  <a:cubicBezTo>
                    <a:pt x="4" y="290"/>
                    <a:pt x="8" y="299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7"/>
                    <a:pt x="12" y="306"/>
                  </a:cubicBezTo>
                  <a:lnTo>
                    <a:pt x="12" y="306"/>
                  </a:lnTo>
                  <a:cubicBezTo>
                    <a:pt x="16" y="312"/>
                    <a:pt x="20" y="318"/>
                    <a:pt x="24" y="324"/>
                  </a:cubicBezTo>
                  <a:cubicBezTo>
                    <a:pt x="49" y="371"/>
                    <a:pt x="58" y="417"/>
                    <a:pt x="74" y="465"/>
                  </a:cubicBezTo>
                  <a:cubicBezTo>
                    <a:pt x="213" y="719"/>
                    <a:pt x="455" y="876"/>
                    <a:pt x="676" y="876"/>
                  </a:cubicBezTo>
                  <a:cubicBezTo>
                    <a:pt x="739" y="876"/>
                    <a:pt x="800" y="863"/>
                    <a:pt x="857" y="836"/>
                  </a:cubicBezTo>
                  <a:cubicBezTo>
                    <a:pt x="1114" y="714"/>
                    <a:pt x="1177" y="348"/>
                    <a:pt x="999" y="19"/>
                  </a:cubicBezTo>
                  <a:cubicBezTo>
                    <a:pt x="996" y="11"/>
                    <a:pt x="990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58"/>
            <p:cNvSpPr/>
            <p:nvPr/>
          </p:nvSpPr>
          <p:spPr>
            <a:xfrm>
              <a:off x="6145750" y="1559725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7" y="0"/>
                  </a:moveTo>
                  <a:cubicBezTo>
                    <a:pt x="988" y="1"/>
                    <a:pt x="988" y="1"/>
                    <a:pt x="988" y="1"/>
                  </a:cubicBezTo>
                  <a:lnTo>
                    <a:pt x="988" y="1"/>
                  </a:lnTo>
                  <a:cubicBezTo>
                    <a:pt x="988" y="1"/>
                    <a:pt x="988" y="1"/>
                    <a:pt x="987" y="0"/>
                  </a:cubicBezTo>
                  <a:close/>
                  <a:moveTo>
                    <a:pt x="988" y="1"/>
                  </a:moveTo>
                  <a:cubicBezTo>
                    <a:pt x="988" y="2"/>
                    <a:pt x="988" y="4"/>
                    <a:pt x="989" y="6"/>
                  </a:cubicBezTo>
                  <a:cubicBezTo>
                    <a:pt x="1062" y="277"/>
                    <a:pt x="984" y="538"/>
                    <a:pt x="775" y="638"/>
                  </a:cubicBezTo>
                  <a:cubicBezTo>
                    <a:pt x="718" y="665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8" y="341"/>
                    <a:pt x="40" y="403"/>
                    <a:pt x="71" y="462"/>
                  </a:cubicBezTo>
                  <a:cubicBezTo>
                    <a:pt x="210" y="718"/>
                    <a:pt x="455" y="877"/>
                    <a:pt x="677" y="877"/>
                  </a:cubicBezTo>
                  <a:cubicBezTo>
                    <a:pt x="740" y="877"/>
                    <a:pt x="801" y="864"/>
                    <a:pt x="858" y="838"/>
                  </a:cubicBezTo>
                  <a:cubicBezTo>
                    <a:pt x="1078" y="732"/>
                    <a:pt x="1144" y="448"/>
                    <a:pt x="1050" y="160"/>
                  </a:cubicBezTo>
                  <a:cubicBezTo>
                    <a:pt x="1034" y="112"/>
                    <a:pt x="1025" y="66"/>
                    <a:pt x="1000" y="19"/>
                  </a:cubicBezTo>
                  <a:cubicBezTo>
                    <a:pt x="996" y="13"/>
                    <a:pt x="992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58"/>
            <p:cNvSpPr/>
            <p:nvPr/>
          </p:nvSpPr>
          <p:spPr>
            <a:xfrm>
              <a:off x="6097700" y="1580050"/>
              <a:ext cx="29450" cy="21925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988" y="1"/>
                  </a:moveTo>
                  <a:lnTo>
                    <a:pt x="988" y="1"/>
                  </a:lnTo>
                  <a:cubicBezTo>
                    <a:pt x="1063" y="273"/>
                    <a:pt x="985" y="537"/>
                    <a:pt x="775" y="637"/>
                  </a:cubicBezTo>
                  <a:cubicBezTo>
                    <a:pt x="718" y="664"/>
                    <a:pt x="657" y="677"/>
                    <a:pt x="593" y="677"/>
                  </a:cubicBezTo>
                  <a:cubicBezTo>
                    <a:pt x="377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9" y="341"/>
                    <a:pt x="40" y="402"/>
                    <a:pt x="71" y="462"/>
                  </a:cubicBezTo>
                  <a:cubicBezTo>
                    <a:pt x="210" y="718"/>
                    <a:pt x="454" y="877"/>
                    <a:pt x="676" y="877"/>
                  </a:cubicBezTo>
                  <a:cubicBezTo>
                    <a:pt x="739" y="877"/>
                    <a:pt x="801" y="864"/>
                    <a:pt x="858" y="837"/>
                  </a:cubicBezTo>
                  <a:lnTo>
                    <a:pt x="857" y="837"/>
                  </a:lnTo>
                  <a:cubicBezTo>
                    <a:pt x="1113" y="715"/>
                    <a:pt x="1177" y="349"/>
                    <a:pt x="1000" y="20"/>
                  </a:cubicBezTo>
                  <a:cubicBezTo>
                    <a:pt x="996" y="12"/>
                    <a:pt x="991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58"/>
            <p:cNvSpPr/>
            <p:nvPr/>
          </p:nvSpPr>
          <p:spPr>
            <a:xfrm>
              <a:off x="6073775" y="15894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4"/>
                    <a:pt x="983" y="537"/>
                    <a:pt x="773" y="638"/>
                  </a:cubicBezTo>
                  <a:cubicBezTo>
                    <a:pt x="717" y="665"/>
                    <a:pt x="656" y="678"/>
                    <a:pt x="593" y="678"/>
                  </a:cubicBezTo>
                  <a:cubicBezTo>
                    <a:pt x="377" y="678"/>
                    <a:pt x="140" y="527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2" y="311"/>
                  </a:cubicBezTo>
                  <a:cubicBezTo>
                    <a:pt x="12" y="310"/>
                    <a:pt x="12" y="307"/>
                    <a:pt x="12" y="306"/>
                  </a:cubicBezTo>
                  <a:cubicBezTo>
                    <a:pt x="15" y="312"/>
                    <a:pt x="19" y="319"/>
                    <a:pt x="23" y="325"/>
                  </a:cubicBezTo>
                  <a:cubicBezTo>
                    <a:pt x="48" y="372"/>
                    <a:pt x="58" y="418"/>
                    <a:pt x="73" y="466"/>
                  </a:cubicBezTo>
                  <a:cubicBezTo>
                    <a:pt x="212" y="720"/>
                    <a:pt x="455" y="877"/>
                    <a:pt x="676" y="877"/>
                  </a:cubicBezTo>
                  <a:cubicBezTo>
                    <a:pt x="739" y="877"/>
                    <a:pt x="800" y="865"/>
                    <a:pt x="856" y="838"/>
                  </a:cubicBezTo>
                  <a:cubicBezTo>
                    <a:pt x="1113" y="715"/>
                    <a:pt x="1177" y="349"/>
                    <a:pt x="998" y="20"/>
                  </a:cubicBezTo>
                  <a:cubicBezTo>
                    <a:pt x="994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58"/>
            <p:cNvSpPr/>
            <p:nvPr/>
          </p:nvSpPr>
          <p:spPr>
            <a:xfrm>
              <a:off x="6049375" y="1597125"/>
              <a:ext cx="28625" cy="21925"/>
            </a:xfrm>
            <a:custGeom>
              <a:avLst/>
              <a:gdLst/>
              <a:ahLst/>
              <a:cxnLst/>
              <a:rect l="l" t="t" r="r" b="b"/>
              <a:pathLst>
                <a:path w="1145" h="877" extrusionOk="0">
                  <a:moveTo>
                    <a:pt x="986" y="0"/>
                  </a:moveTo>
                  <a:cubicBezTo>
                    <a:pt x="986" y="0"/>
                    <a:pt x="987" y="1"/>
                    <a:pt x="987" y="1"/>
                  </a:cubicBezTo>
                  <a:lnTo>
                    <a:pt x="987" y="1"/>
                  </a:lnTo>
                  <a:cubicBezTo>
                    <a:pt x="987" y="1"/>
                    <a:pt x="986" y="0"/>
                    <a:pt x="986" y="0"/>
                  </a:cubicBezTo>
                  <a:close/>
                  <a:moveTo>
                    <a:pt x="987" y="1"/>
                  </a:moveTo>
                  <a:lnTo>
                    <a:pt x="987" y="1"/>
                  </a:lnTo>
                  <a:cubicBezTo>
                    <a:pt x="988" y="2"/>
                    <a:pt x="988" y="4"/>
                    <a:pt x="988" y="5"/>
                  </a:cubicBezTo>
                  <a:cubicBezTo>
                    <a:pt x="1060" y="277"/>
                    <a:pt x="983" y="538"/>
                    <a:pt x="774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0"/>
                  </a:cubicBezTo>
                  <a:lnTo>
                    <a:pt x="1" y="280"/>
                  </a:lnTo>
                  <a:cubicBezTo>
                    <a:pt x="17" y="341"/>
                    <a:pt x="39" y="402"/>
                    <a:pt x="71" y="461"/>
                  </a:cubicBezTo>
                  <a:cubicBezTo>
                    <a:pt x="209" y="718"/>
                    <a:pt x="453" y="877"/>
                    <a:pt x="676" y="877"/>
                  </a:cubicBezTo>
                  <a:cubicBezTo>
                    <a:pt x="739" y="877"/>
                    <a:pt x="800" y="864"/>
                    <a:pt x="857" y="837"/>
                  </a:cubicBezTo>
                  <a:cubicBezTo>
                    <a:pt x="1077" y="732"/>
                    <a:pt x="1145" y="446"/>
                    <a:pt x="1049" y="160"/>
                  </a:cubicBezTo>
                  <a:cubicBezTo>
                    <a:pt x="1034" y="112"/>
                    <a:pt x="1024" y="66"/>
                    <a:pt x="999" y="19"/>
                  </a:cubicBezTo>
                  <a:cubicBezTo>
                    <a:pt x="995" y="13"/>
                    <a:pt x="992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58"/>
            <p:cNvSpPr/>
            <p:nvPr/>
          </p:nvSpPr>
          <p:spPr>
            <a:xfrm>
              <a:off x="6143450" y="1387575"/>
              <a:ext cx="29975" cy="21975"/>
            </a:xfrm>
            <a:custGeom>
              <a:avLst/>
              <a:gdLst/>
              <a:ahLst/>
              <a:cxnLst/>
              <a:rect l="l" t="t" r="r" b="b"/>
              <a:pathLst>
                <a:path w="1199" h="879" extrusionOk="0">
                  <a:moveTo>
                    <a:pt x="978" y="0"/>
                  </a:moveTo>
                  <a:lnTo>
                    <a:pt x="978" y="0"/>
                  </a:lnTo>
                  <a:cubicBezTo>
                    <a:pt x="1077" y="265"/>
                    <a:pt x="1020" y="528"/>
                    <a:pt x="815" y="637"/>
                  </a:cubicBezTo>
                  <a:cubicBezTo>
                    <a:pt x="753" y="671"/>
                    <a:pt x="682" y="687"/>
                    <a:pt x="609" y="687"/>
                  </a:cubicBezTo>
                  <a:cubicBezTo>
                    <a:pt x="396" y="687"/>
                    <a:pt x="157" y="553"/>
                    <a:pt x="1" y="329"/>
                  </a:cubicBezTo>
                  <a:lnTo>
                    <a:pt x="1" y="329"/>
                  </a:lnTo>
                  <a:cubicBezTo>
                    <a:pt x="24" y="388"/>
                    <a:pt x="50" y="446"/>
                    <a:pt x="88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3" y="879"/>
                    <a:pt x="853" y="863"/>
                    <a:pt x="916" y="830"/>
                  </a:cubicBezTo>
                  <a:cubicBezTo>
                    <a:pt x="1165" y="695"/>
                    <a:pt x="1199" y="332"/>
                    <a:pt x="991" y="19"/>
                  </a:cubicBezTo>
                  <a:cubicBezTo>
                    <a:pt x="988" y="11"/>
                    <a:pt x="983" y="6"/>
                    <a:pt x="978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58"/>
            <p:cNvSpPr/>
            <p:nvPr/>
          </p:nvSpPr>
          <p:spPr>
            <a:xfrm>
              <a:off x="6120000" y="1398125"/>
              <a:ext cx="29950" cy="22000"/>
            </a:xfrm>
            <a:custGeom>
              <a:avLst/>
              <a:gdLst/>
              <a:ahLst/>
              <a:cxnLst/>
              <a:rect l="l" t="t" r="r" b="b"/>
              <a:pathLst>
                <a:path w="1198" h="880" extrusionOk="0">
                  <a:moveTo>
                    <a:pt x="975" y="0"/>
                  </a:moveTo>
                  <a:cubicBezTo>
                    <a:pt x="1075" y="266"/>
                    <a:pt x="1018" y="528"/>
                    <a:pt x="813" y="638"/>
                  </a:cubicBezTo>
                  <a:cubicBezTo>
                    <a:pt x="751" y="671"/>
                    <a:pt x="681" y="687"/>
                    <a:pt x="607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4" y="340"/>
                    <a:pt x="10" y="348"/>
                    <a:pt x="14" y="359"/>
                  </a:cubicBezTo>
                  <a:cubicBezTo>
                    <a:pt x="14" y="357"/>
                    <a:pt x="14" y="356"/>
                    <a:pt x="13" y="354"/>
                  </a:cubicBezTo>
                  <a:lnTo>
                    <a:pt x="13" y="354"/>
                  </a:lnTo>
                  <a:cubicBezTo>
                    <a:pt x="16" y="360"/>
                    <a:pt x="23" y="365"/>
                    <a:pt x="26" y="371"/>
                  </a:cubicBezTo>
                  <a:cubicBezTo>
                    <a:pt x="55" y="416"/>
                    <a:pt x="69" y="462"/>
                    <a:pt x="89" y="507"/>
                  </a:cubicBezTo>
                  <a:cubicBezTo>
                    <a:pt x="244" y="740"/>
                    <a:pt x="489" y="879"/>
                    <a:pt x="707" y="879"/>
                  </a:cubicBezTo>
                  <a:cubicBezTo>
                    <a:pt x="781" y="879"/>
                    <a:pt x="851" y="864"/>
                    <a:pt x="914" y="830"/>
                  </a:cubicBezTo>
                  <a:cubicBezTo>
                    <a:pt x="1164" y="695"/>
                    <a:pt x="1198" y="332"/>
                    <a:pt x="989" y="19"/>
                  </a:cubicBezTo>
                  <a:cubicBezTo>
                    <a:pt x="985" y="12"/>
                    <a:pt x="980" y="7"/>
                    <a:pt x="975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58"/>
            <p:cNvSpPr/>
            <p:nvPr/>
          </p:nvSpPr>
          <p:spPr>
            <a:xfrm>
              <a:off x="6095900" y="1406950"/>
              <a:ext cx="29350" cy="22000"/>
            </a:xfrm>
            <a:custGeom>
              <a:avLst/>
              <a:gdLst/>
              <a:ahLst/>
              <a:cxnLst/>
              <a:rect l="l" t="t" r="r" b="b"/>
              <a:pathLst>
                <a:path w="1174" h="880" extrusionOk="0">
                  <a:moveTo>
                    <a:pt x="977" y="1"/>
                  </a:moveTo>
                  <a:cubicBezTo>
                    <a:pt x="977" y="2"/>
                    <a:pt x="977" y="4"/>
                    <a:pt x="978" y="6"/>
                  </a:cubicBezTo>
                  <a:cubicBezTo>
                    <a:pt x="1075" y="268"/>
                    <a:pt x="1018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2" y="739"/>
                    <a:pt x="489" y="879"/>
                    <a:pt x="708" y="879"/>
                  </a:cubicBezTo>
                  <a:cubicBezTo>
                    <a:pt x="782" y="879"/>
                    <a:pt x="852" y="864"/>
                    <a:pt x="915" y="830"/>
                  </a:cubicBezTo>
                  <a:cubicBezTo>
                    <a:pt x="1130" y="714"/>
                    <a:pt x="1174" y="430"/>
                    <a:pt x="1053" y="154"/>
                  </a:cubicBezTo>
                  <a:cubicBezTo>
                    <a:pt x="1033" y="109"/>
                    <a:pt x="1019" y="63"/>
                    <a:pt x="990" y="19"/>
                  </a:cubicBezTo>
                  <a:cubicBezTo>
                    <a:pt x="987" y="12"/>
                    <a:pt x="982" y="7"/>
                    <a:pt x="97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58"/>
            <p:cNvSpPr/>
            <p:nvPr/>
          </p:nvSpPr>
          <p:spPr>
            <a:xfrm>
              <a:off x="6056775" y="1430550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7" y="0"/>
                  </a:moveTo>
                  <a:lnTo>
                    <a:pt x="977" y="0"/>
                  </a:lnTo>
                  <a:cubicBezTo>
                    <a:pt x="1076" y="264"/>
                    <a:pt x="1020" y="528"/>
                    <a:pt x="815" y="638"/>
                  </a:cubicBezTo>
                  <a:cubicBezTo>
                    <a:pt x="752" y="671"/>
                    <a:pt x="682" y="687"/>
                    <a:pt x="608" y="687"/>
                  </a:cubicBezTo>
                  <a:cubicBezTo>
                    <a:pt x="395" y="687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3" y="388"/>
                    <a:pt x="49" y="447"/>
                    <a:pt x="87" y="503"/>
                  </a:cubicBezTo>
                  <a:cubicBezTo>
                    <a:pt x="243" y="738"/>
                    <a:pt x="490" y="879"/>
                    <a:pt x="709" y="879"/>
                  </a:cubicBezTo>
                  <a:cubicBezTo>
                    <a:pt x="782" y="879"/>
                    <a:pt x="852" y="863"/>
                    <a:pt x="915" y="830"/>
                  </a:cubicBezTo>
                  <a:cubicBezTo>
                    <a:pt x="1164" y="696"/>
                    <a:pt x="1198" y="332"/>
                    <a:pt x="991" y="19"/>
                  </a:cubicBezTo>
                  <a:cubicBezTo>
                    <a:pt x="987" y="12"/>
                    <a:pt x="982" y="7"/>
                    <a:pt x="97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58"/>
            <p:cNvSpPr/>
            <p:nvPr/>
          </p:nvSpPr>
          <p:spPr>
            <a:xfrm>
              <a:off x="6033300" y="1441100"/>
              <a:ext cx="29975" cy="22000"/>
            </a:xfrm>
            <a:custGeom>
              <a:avLst/>
              <a:gdLst/>
              <a:ahLst/>
              <a:cxnLst/>
              <a:rect l="l" t="t" r="r" b="b"/>
              <a:pathLst>
                <a:path w="1199" h="880" extrusionOk="0">
                  <a:moveTo>
                    <a:pt x="976" y="1"/>
                  </a:moveTo>
                  <a:lnTo>
                    <a:pt x="976" y="1"/>
                  </a:lnTo>
                  <a:cubicBezTo>
                    <a:pt x="1075" y="265"/>
                    <a:pt x="1018" y="529"/>
                    <a:pt x="814" y="638"/>
                  </a:cubicBezTo>
                  <a:cubicBezTo>
                    <a:pt x="751" y="671"/>
                    <a:pt x="681" y="687"/>
                    <a:pt x="608" y="687"/>
                  </a:cubicBezTo>
                  <a:cubicBezTo>
                    <a:pt x="395" y="687"/>
                    <a:pt x="157" y="554"/>
                    <a:pt x="0" y="330"/>
                  </a:cubicBezTo>
                  <a:lnTo>
                    <a:pt x="0" y="330"/>
                  </a:lnTo>
                  <a:cubicBezTo>
                    <a:pt x="4" y="340"/>
                    <a:pt x="10" y="349"/>
                    <a:pt x="14" y="359"/>
                  </a:cubicBezTo>
                  <a:cubicBezTo>
                    <a:pt x="14" y="357"/>
                    <a:pt x="14" y="356"/>
                    <a:pt x="14" y="355"/>
                  </a:cubicBezTo>
                  <a:lnTo>
                    <a:pt x="14" y="355"/>
                  </a:lnTo>
                  <a:cubicBezTo>
                    <a:pt x="18" y="361"/>
                    <a:pt x="23" y="366"/>
                    <a:pt x="27" y="372"/>
                  </a:cubicBezTo>
                  <a:cubicBezTo>
                    <a:pt x="57" y="416"/>
                    <a:pt x="69" y="462"/>
                    <a:pt x="90" y="507"/>
                  </a:cubicBezTo>
                  <a:cubicBezTo>
                    <a:pt x="246" y="740"/>
                    <a:pt x="491" y="880"/>
                    <a:pt x="709" y="880"/>
                  </a:cubicBezTo>
                  <a:cubicBezTo>
                    <a:pt x="782" y="880"/>
                    <a:pt x="852" y="864"/>
                    <a:pt x="914" y="830"/>
                  </a:cubicBezTo>
                  <a:cubicBezTo>
                    <a:pt x="1164" y="696"/>
                    <a:pt x="1198" y="333"/>
                    <a:pt x="991" y="18"/>
                  </a:cubicBezTo>
                  <a:cubicBezTo>
                    <a:pt x="986" y="12"/>
                    <a:pt x="981" y="7"/>
                    <a:pt x="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58"/>
            <p:cNvSpPr/>
            <p:nvPr/>
          </p:nvSpPr>
          <p:spPr>
            <a:xfrm>
              <a:off x="6010650" y="1449925"/>
              <a:ext cx="27925" cy="22000"/>
            </a:xfrm>
            <a:custGeom>
              <a:avLst/>
              <a:gdLst/>
              <a:ahLst/>
              <a:cxnLst/>
              <a:rect l="l" t="t" r="r" b="b"/>
              <a:pathLst>
                <a:path w="1117" h="880" extrusionOk="0">
                  <a:moveTo>
                    <a:pt x="919" y="1"/>
                  </a:moveTo>
                  <a:lnTo>
                    <a:pt x="919" y="1"/>
                  </a:lnTo>
                  <a:cubicBezTo>
                    <a:pt x="919" y="1"/>
                    <a:pt x="919" y="1"/>
                    <a:pt x="920" y="2"/>
                  </a:cubicBezTo>
                  <a:lnTo>
                    <a:pt x="920" y="2"/>
                  </a:lnTo>
                  <a:cubicBezTo>
                    <a:pt x="919" y="1"/>
                    <a:pt x="919" y="1"/>
                    <a:pt x="919" y="1"/>
                  </a:cubicBezTo>
                  <a:close/>
                  <a:moveTo>
                    <a:pt x="920" y="2"/>
                  </a:moveTo>
                  <a:cubicBezTo>
                    <a:pt x="920" y="3"/>
                    <a:pt x="920" y="4"/>
                    <a:pt x="920" y="6"/>
                  </a:cubicBezTo>
                  <a:cubicBezTo>
                    <a:pt x="1017" y="269"/>
                    <a:pt x="960" y="529"/>
                    <a:pt x="757" y="638"/>
                  </a:cubicBezTo>
                  <a:cubicBezTo>
                    <a:pt x="696" y="671"/>
                    <a:pt x="628" y="686"/>
                    <a:pt x="558" y="686"/>
                  </a:cubicBezTo>
                  <a:cubicBezTo>
                    <a:pt x="367" y="686"/>
                    <a:pt x="156" y="575"/>
                    <a:pt x="0" y="391"/>
                  </a:cubicBezTo>
                  <a:lnTo>
                    <a:pt x="0" y="391"/>
                  </a:lnTo>
                  <a:cubicBezTo>
                    <a:pt x="1" y="412"/>
                    <a:pt x="3" y="432"/>
                    <a:pt x="4" y="452"/>
                  </a:cubicBezTo>
                  <a:cubicBezTo>
                    <a:pt x="14" y="470"/>
                    <a:pt x="19" y="487"/>
                    <a:pt x="29" y="504"/>
                  </a:cubicBezTo>
                  <a:cubicBezTo>
                    <a:pt x="185" y="739"/>
                    <a:pt x="431" y="879"/>
                    <a:pt x="650" y="879"/>
                  </a:cubicBezTo>
                  <a:cubicBezTo>
                    <a:pt x="724" y="879"/>
                    <a:pt x="794" y="863"/>
                    <a:pt x="857" y="829"/>
                  </a:cubicBezTo>
                  <a:cubicBezTo>
                    <a:pt x="1072" y="715"/>
                    <a:pt x="1116" y="431"/>
                    <a:pt x="996" y="154"/>
                  </a:cubicBezTo>
                  <a:cubicBezTo>
                    <a:pt x="975" y="109"/>
                    <a:pt x="963" y="63"/>
                    <a:pt x="933" y="19"/>
                  </a:cubicBezTo>
                  <a:cubicBezTo>
                    <a:pt x="929" y="13"/>
                    <a:pt x="924" y="8"/>
                    <a:pt x="920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58"/>
            <p:cNvSpPr/>
            <p:nvPr/>
          </p:nvSpPr>
          <p:spPr>
            <a:xfrm>
              <a:off x="6174425" y="14404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5" y="1"/>
                  </a:moveTo>
                  <a:cubicBezTo>
                    <a:pt x="1061" y="273"/>
                    <a:pt x="983" y="537"/>
                    <a:pt x="773" y="638"/>
                  </a:cubicBezTo>
                  <a:cubicBezTo>
                    <a:pt x="716" y="665"/>
                    <a:pt x="655" y="677"/>
                    <a:pt x="593" y="677"/>
                  </a:cubicBezTo>
                  <a:cubicBezTo>
                    <a:pt x="376" y="677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16" y="341"/>
                    <a:pt x="38" y="403"/>
                    <a:pt x="70" y="462"/>
                  </a:cubicBezTo>
                  <a:cubicBezTo>
                    <a:pt x="208" y="718"/>
                    <a:pt x="453" y="877"/>
                    <a:pt x="675" y="877"/>
                  </a:cubicBezTo>
                  <a:cubicBezTo>
                    <a:pt x="738" y="877"/>
                    <a:pt x="799" y="865"/>
                    <a:pt x="856" y="838"/>
                  </a:cubicBezTo>
                  <a:cubicBezTo>
                    <a:pt x="1112" y="715"/>
                    <a:pt x="1176" y="349"/>
                    <a:pt x="998" y="19"/>
                  </a:cubicBezTo>
                  <a:cubicBezTo>
                    <a:pt x="994" y="12"/>
                    <a:pt x="989" y="7"/>
                    <a:pt x="98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58"/>
            <p:cNvSpPr/>
            <p:nvPr/>
          </p:nvSpPr>
          <p:spPr>
            <a:xfrm>
              <a:off x="6150450" y="144990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3"/>
                    <a:pt x="984" y="537"/>
                    <a:pt x="774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7" y="678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1" y="311"/>
                  </a:cubicBezTo>
                  <a:cubicBezTo>
                    <a:pt x="11" y="310"/>
                    <a:pt x="11" y="309"/>
                    <a:pt x="11" y="306"/>
                  </a:cubicBezTo>
                  <a:cubicBezTo>
                    <a:pt x="15" y="314"/>
                    <a:pt x="20" y="319"/>
                    <a:pt x="24" y="325"/>
                  </a:cubicBezTo>
                  <a:cubicBezTo>
                    <a:pt x="48" y="371"/>
                    <a:pt x="58" y="419"/>
                    <a:pt x="73" y="466"/>
                  </a:cubicBezTo>
                  <a:cubicBezTo>
                    <a:pt x="212" y="720"/>
                    <a:pt x="454" y="878"/>
                    <a:pt x="675" y="878"/>
                  </a:cubicBezTo>
                  <a:cubicBezTo>
                    <a:pt x="738" y="878"/>
                    <a:pt x="799" y="865"/>
                    <a:pt x="856" y="838"/>
                  </a:cubicBezTo>
                  <a:cubicBezTo>
                    <a:pt x="1112" y="716"/>
                    <a:pt x="1176" y="349"/>
                    <a:pt x="999" y="20"/>
                  </a:cubicBezTo>
                  <a:cubicBezTo>
                    <a:pt x="995" y="13"/>
                    <a:pt x="990" y="7"/>
                    <a:pt x="987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58"/>
            <p:cNvSpPr/>
            <p:nvPr/>
          </p:nvSpPr>
          <p:spPr>
            <a:xfrm>
              <a:off x="6126050" y="1457550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7" y="0"/>
                  </a:moveTo>
                  <a:cubicBezTo>
                    <a:pt x="987" y="3"/>
                    <a:pt x="987" y="4"/>
                    <a:pt x="987" y="5"/>
                  </a:cubicBezTo>
                  <a:cubicBezTo>
                    <a:pt x="1060" y="277"/>
                    <a:pt x="984" y="538"/>
                    <a:pt x="775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8" y="677"/>
                    <a:pt x="141" y="526"/>
                    <a:pt x="1" y="282"/>
                  </a:cubicBezTo>
                  <a:lnTo>
                    <a:pt x="1" y="282"/>
                  </a:lnTo>
                  <a:cubicBezTo>
                    <a:pt x="17" y="342"/>
                    <a:pt x="40" y="402"/>
                    <a:pt x="71" y="463"/>
                  </a:cubicBezTo>
                  <a:cubicBezTo>
                    <a:pt x="210" y="719"/>
                    <a:pt x="453" y="877"/>
                    <a:pt x="675" y="877"/>
                  </a:cubicBezTo>
                  <a:cubicBezTo>
                    <a:pt x="738" y="877"/>
                    <a:pt x="800" y="864"/>
                    <a:pt x="857" y="837"/>
                  </a:cubicBezTo>
                  <a:cubicBezTo>
                    <a:pt x="1078" y="732"/>
                    <a:pt x="1144" y="448"/>
                    <a:pt x="1049" y="160"/>
                  </a:cubicBezTo>
                  <a:cubicBezTo>
                    <a:pt x="1034" y="113"/>
                    <a:pt x="1024" y="65"/>
                    <a:pt x="1000" y="19"/>
                  </a:cubicBezTo>
                  <a:lnTo>
                    <a:pt x="999" y="19"/>
                  </a:lnTo>
                  <a:cubicBezTo>
                    <a:pt x="995" y="13"/>
                    <a:pt x="991" y="8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58"/>
            <p:cNvSpPr/>
            <p:nvPr/>
          </p:nvSpPr>
          <p:spPr>
            <a:xfrm>
              <a:off x="6086375" y="147787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0"/>
                  </a:moveTo>
                  <a:lnTo>
                    <a:pt x="987" y="0"/>
                  </a:lnTo>
                  <a:cubicBezTo>
                    <a:pt x="1061" y="274"/>
                    <a:pt x="983" y="537"/>
                    <a:pt x="773" y="638"/>
                  </a:cubicBezTo>
                  <a:cubicBezTo>
                    <a:pt x="717" y="664"/>
                    <a:pt x="656" y="677"/>
                    <a:pt x="593" y="677"/>
                  </a:cubicBezTo>
                  <a:cubicBezTo>
                    <a:pt x="377" y="677"/>
                    <a:pt x="140" y="526"/>
                    <a:pt x="0" y="282"/>
                  </a:cubicBezTo>
                  <a:lnTo>
                    <a:pt x="0" y="282"/>
                  </a:lnTo>
                  <a:cubicBezTo>
                    <a:pt x="17" y="342"/>
                    <a:pt x="38" y="403"/>
                    <a:pt x="71" y="463"/>
                  </a:cubicBezTo>
                  <a:cubicBezTo>
                    <a:pt x="209" y="719"/>
                    <a:pt x="452" y="877"/>
                    <a:pt x="675" y="877"/>
                  </a:cubicBezTo>
                  <a:cubicBezTo>
                    <a:pt x="738" y="877"/>
                    <a:pt x="799" y="864"/>
                    <a:pt x="856" y="837"/>
                  </a:cubicBezTo>
                  <a:cubicBezTo>
                    <a:pt x="1113" y="715"/>
                    <a:pt x="1177" y="350"/>
                    <a:pt x="998" y="19"/>
                  </a:cubicBezTo>
                  <a:cubicBezTo>
                    <a:pt x="994" y="13"/>
                    <a:pt x="991" y="8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58"/>
            <p:cNvSpPr/>
            <p:nvPr/>
          </p:nvSpPr>
          <p:spPr>
            <a:xfrm>
              <a:off x="6062400" y="148730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12" y="309"/>
                  </a:moveTo>
                  <a:cubicBezTo>
                    <a:pt x="12" y="310"/>
                    <a:pt x="12" y="311"/>
                    <a:pt x="13" y="312"/>
                  </a:cubicBezTo>
                  <a:cubicBezTo>
                    <a:pt x="12" y="311"/>
                    <a:pt x="12" y="310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4"/>
                    <a:pt x="984" y="538"/>
                    <a:pt x="774" y="638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7" y="677"/>
                    <a:pt x="140" y="526"/>
                    <a:pt x="0" y="282"/>
                  </a:cubicBezTo>
                  <a:lnTo>
                    <a:pt x="0" y="282"/>
                  </a:lnTo>
                  <a:cubicBezTo>
                    <a:pt x="4" y="291"/>
                    <a:pt x="8" y="300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8"/>
                    <a:pt x="12" y="307"/>
                  </a:cubicBezTo>
                  <a:lnTo>
                    <a:pt x="12" y="306"/>
                  </a:lnTo>
                  <a:cubicBezTo>
                    <a:pt x="15" y="313"/>
                    <a:pt x="20" y="318"/>
                    <a:pt x="24" y="326"/>
                  </a:cubicBezTo>
                  <a:cubicBezTo>
                    <a:pt x="48" y="372"/>
                    <a:pt x="58" y="419"/>
                    <a:pt x="73" y="465"/>
                  </a:cubicBezTo>
                  <a:cubicBezTo>
                    <a:pt x="212" y="720"/>
                    <a:pt x="454" y="877"/>
                    <a:pt x="675" y="877"/>
                  </a:cubicBezTo>
                  <a:cubicBezTo>
                    <a:pt x="738" y="877"/>
                    <a:pt x="800" y="865"/>
                    <a:pt x="856" y="837"/>
                  </a:cubicBezTo>
                  <a:cubicBezTo>
                    <a:pt x="1113" y="716"/>
                    <a:pt x="1177" y="349"/>
                    <a:pt x="999" y="19"/>
                  </a:cubicBezTo>
                  <a:cubicBezTo>
                    <a:pt x="996" y="13"/>
                    <a:pt x="991" y="7"/>
                    <a:pt x="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58"/>
            <p:cNvSpPr/>
            <p:nvPr/>
          </p:nvSpPr>
          <p:spPr>
            <a:xfrm>
              <a:off x="6038000" y="1494975"/>
              <a:ext cx="28625" cy="21925"/>
            </a:xfrm>
            <a:custGeom>
              <a:avLst/>
              <a:gdLst/>
              <a:ahLst/>
              <a:cxnLst/>
              <a:rect l="l" t="t" r="r" b="b"/>
              <a:pathLst>
                <a:path w="1145" h="877" extrusionOk="0">
                  <a:moveTo>
                    <a:pt x="988" y="0"/>
                  </a:moveTo>
                  <a:cubicBezTo>
                    <a:pt x="988" y="1"/>
                    <a:pt x="988" y="3"/>
                    <a:pt x="989" y="5"/>
                  </a:cubicBezTo>
                  <a:cubicBezTo>
                    <a:pt x="1060" y="275"/>
                    <a:pt x="984" y="537"/>
                    <a:pt x="775" y="636"/>
                  </a:cubicBezTo>
                  <a:cubicBezTo>
                    <a:pt x="718" y="663"/>
                    <a:pt x="657" y="676"/>
                    <a:pt x="593" y="676"/>
                  </a:cubicBezTo>
                  <a:cubicBezTo>
                    <a:pt x="377" y="676"/>
                    <a:pt x="141" y="525"/>
                    <a:pt x="1" y="280"/>
                  </a:cubicBezTo>
                  <a:lnTo>
                    <a:pt x="1" y="280"/>
                  </a:lnTo>
                  <a:cubicBezTo>
                    <a:pt x="17" y="341"/>
                    <a:pt x="40" y="401"/>
                    <a:pt x="71" y="461"/>
                  </a:cubicBezTo>
                  <a:cubicBezTo>
                    <a:pt x="210" y="717"/>
                    <a:pt x="454" y="876"/>
                    <a:pt x="675" y="876"/>
                  </a:cubicBezTo>
                  <a:cubicBezTo>
                    <a:pt x="739" y="876"/>
                    <a:pt x="800" y="863"/>
                    <a:pt x="857" y="836"/>
                  </a:cubicBezTo>
                  <a:cubicBezTo>
                    <a:pt x="1078" y="732"/>
                    <a:pt x="1145" y="446"/>
                    <a:pt x="1049" y="160"/>
                  </a:cubicBezTo>
                  <a:cubicBezTo>
                    <a:pt x="1034" y="112"/>
                    <a:pt x="1025" y="65"/>
                    <a:pt x="1000" y="19"/>
                  </a:cubicBezTo>
                  <a:cubicBezTo>
                    <a:pt x="996" y="11"/>
                    <a:pt x="991" y="6"/>
                    <a:pt x="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58"/>
            <p:cNvSpPr/>
            <p:nvPr/>
          </p:nvSpPr>
          <p:spPr>
            <a:xfrm>
              <a:off x="6104300" y="1315975"/>
              <a:ext cx="26975" cy="13775"/>
            </a:xfrm>
            <a:custGeom>
              <a:avLst/>
              <a:gdLst/>
              <a:ahLst/>
              <a:cxnLst/>
              <a:rect l="l" t="t" r="r" b="b"/>
              <a:pathLst>
                <a:path w="1079" h="551" extrusionOk="0">
                  <a:moveTo>
                    <a:pt x="15" y="28"/>
                  </a:moveTo>
                  <a:cubicBezTo>
                    <a:pt x="15" y="28"/>
                    <a:pt x="15" y="29"/>
                    <a:pt x="16" y="30"/>
                  </a:cubicBezTo>
                  <a:cubicBezTo>
                    <a:pt x="16" y="29"/>
                    <a:pt x="15" y="28"/>
                    <a:pt x="15" y="2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4" y="10"/>
                    <a:pt x="10" y="18"/>
                    <a:pt x="15" y="28"/>
                  </a:cubicBezTo>
                  <a:lnTo>
                    <a:pt x="15" y="28"/>
                  </a:lnTo>
                  <a:cubicBezTo>
                    <a:pt x="15" y="27"/>
                    <a:pt x="15" y="26"/>
                    <a:pt x="15" y="25"/>
                  </a:cubicBezTo>
                  <a:lnTo>
                    <a:pt x="15" y="25"/>
                  </a:lnTo>
                  <a:cubicBezTo>
                    <a:pt x="18" y="31"/>
                    <a:pt x="24" y="37"/>
                    <a:pt x="29" y="44"/>
                  </a:cubicBezTo>
                  <a:cubicBezTo>
                    <a:pt x="57" y="88"/>
                    <a:pt x="71" y="133"/>
                    <a:pt x="90" y="178"/>
                  </a:cubicBezTo>
                  <a:cubicBezTo>
                    <a:pt x="246" y="411"/>
                    <a:pt x="491" y="551"/>
                    <a:pt x="709" y="551"/>
                  </a:cubicBezTo>
                  <a:cubicBezTo>
                    <a:pt x="783" y="551"/>
                    <a:pt x="853" y="535"/>
                    <a:pt x="916" y="501"/>
                  </a:cubicBezTo>
                  <a:cubicBezTo>
                    <a:pt x="994" y="458"/>
                    <a:pt x="1043" y="389"/>
                    <a:pt x="1078" y="310"/>
                  </a:cubicBezTo>
                  <a:cubicBezTo>
                    <a:pt x="1034" y="270"/>
                    <a:pt x="990" y="230"/>
                    <a:pt x="946" y="189"/>
                  </a:cubicBezTo>
                  <a:cubicBezTo>
                    <a:pt x="912" y="238"/>
                    <a:pt x="869" y="280"/>
                    <a:pt x="815" y="309"/>
                  </a:cubicBezTo>
                  <a:cubicBezTo>
                    <a:pt x="753" y="343"/>
                    <a:pt x="682" y="359"/>
                    <a:pt x="609" y="359"/>
                  </a:cubicBezTo>
                  <a:cubicBezTo>
                    <a:pt x="396" y="359"/>
                    <a:pt x="157" y="224"/>
                    <a:pt x="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58"/>
            <p:cNvSpPr/>
            <p:nvPr/>
          </p:nvSpPr>
          <p:spPr>
            <a:xfrm>
              <a:off x="6080250" y="1316575"/>
              <a:ext cx="29325" cy="22000"/>
            </a:xfrm>
            <a:custGeom>
              <a:avLst/>
              <a:gdLst/>
              <a:ahLst/>
              <a:cxnLst/>
              <a:rect l="l" t="t" r="r" b="b"/>
              <a:pathLst>
                <a:path w="1173" h="880" extrusionOk="0">
                  <a:moveTo>
                    <a:pt x="975" y="1"/>
                  </a:moveTo>
                  <a:lnTo>
                    <a:pt x="975" y="1"/>
                  </a:lnTo>
                  <a:cubicBezTo>
                    <a:pt x="977" y="3"/>
                    <a:pt x="977" y="5"/>
                    <a:pt x="977" y="6"/>
                  </a:cubicBezTo>
                  <a:cubicBezTo>
                    <a:pt x="1074" y="268"/>
                    <a:pt x="1017" y="530"/>
                    <a:pt x="813" y="638"/>
                  </a:cubicBezTo>
                  <a:cubicBezTo>
                    <a:pt x="751" y="672"/>
                    <a:pt x="681" y="688"/>
                    <a:pt x="607" y="688"/>
                  </a:cubicBezTo>
                  <a:cubicBezTo>
                    <a:pt x="395" y="688"/>
                    <a:pt x="156" y="553"/>
                    <a:pt x="0" y="330"/>
                  </a:cubicBezTo>
                  <a:lnTo>
                    <a:pt x="0" y="330"/>
                  </a:lnTo>
                  <a:cubicBezTo>
                    <a:pt x="22" y="388"/>
                    <a:pt x="49" y="447"/>
                    <a:pt x="87" y="503"/>
                  </a:cubicBezTo>
                  <a:cubicBezTo>
                    <a:pt x="242" y="739"/>
                    <a:pt x="489" y="880"/>
                    <a:pt x="708" y="880"/>
                  </a:cubicBezTo>
                  <a:cubicBezTo>
                    <a:pt x="781" y="880"/>
                    <a:pt x="851" y="864"/>
                    <a:pt x="914" y="830"/>
                  </a:cubicBezTo>
                  <a:cubicBezTo>
                    <a:pt x="1129" y="715"/>
                    <a:pt x="1173" y="432"/>
                    <a:pt x="1052" y="154"/>
                  </a:cubicBezTo>
                  <a:cubicBezTo>
                    <a:pt x="1033" y="109"/>
                    <a:pt x="1019" y="64"/>
                    <a:pt x="991" y="20"/>
                  </a:cubicBezTo>
                  <a:cubicBezTo>
                    <a:pt x="986" y="12"/>
                    <a:pt x="980" y="7"/>
                    <a:pt x="975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58"/>
            <p:cNvSpPr/>
            <p:nvPr/>
          </p:nvSpPr>
          <p:spPr>
            <a:xfrm>
              <a:off x="6033675" y="1332300"/>
              <a:ext cx="28425" cy="22000"/>
            </a:xfrm>
            <a:custGeom>
              <a:avLst/>
              <a:gdLst/>
              <a:ahLst/>
              <a:cxnLst/>
              <a:rect l="l" t="t" r="r" b="b"/>
              <a:pathLst>
                <a:path w="1137" h="880" extrusionOk="0">
                  <a:moveTo>
                    <a:pt x="915" y="0"/>
                  </a:moveTo>
                  <a:lnTo>
                    <a:pt x="915" y="0"/>
                  </a:lnTo>
                  <a:cubicBezTo>
                    <a:pt x="1013" y="265"/>
                    <a:pt x="957" y="528"/>
                    <a:pt x="753" y="637"/>
                  </a:cubicBezTo>
                  <a:lnTo>
                    <a:pt x="752" y="637"/>
                  </a:lnTo>
                  <a:cubicBezTo>
                    <a:pt x="692" y="670"/>
                    <a:pt x="624" y="685"/>
                    <a:pt x="554" y="685"/>
                  </a:cubicBezTo>
                  <a:cubicBezTo>
                    <a:pt x="378" y="685"/>
                    <a:pt x="183" y="589"/>
                    <a:pt x="31" y="428"/>
                  </a:cubicBezTo>
                  <a:lnTo>
                    <a:pt x="0" y="454"/>
                  </a:lnTo>
                  <a:cubicBezTo>
                    <a:pt x="9" y="470"/>
                    <a:pt x="14" y="487"/>
                    <a:pt x="26" y="503"/>
                  </a:cubicBezTo>
                  <a:cubicBezTo>
                    <a:pt x="181" y="738"/>
                    <a:pt x="428" y="879"/>
                    <a:pt x="647" y="879"/>
                  </a:cubicBezTo>
                  <a:cubicBezTo>
                    <a:pt x="721" y="879"/>
                    <a:pt x="791" y="863"/>
                    <a:pt x="854" y="830"/>
                  </a:cubicBezTo>
                  <a:cubicBezTo>
                    <a:pt x="1103" y="695"/>
                    <a:pt x="1137" y="332"/>
                    <a:pt x="929" y="19"/>
                  </a:cubicBezTo>
                  <a:cubicBezTo>
                    <a:pt x="924" y="11"/>
                    <a:pt x="919" y="6"/>
                    <a:pt x="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58"/>
            <p:cNvSpPr/>
            <p:nvPr/>
          </p:nvSpPr>
          <p:spPr>
            <a:xfrm>
              <a:off x="6015125" y="1343725"/>
              <a:ext cx="23375" cy="21125"/>
            </a:xfrm>
            <a:custGeom>
              <a:avLst/>
              <a:gdLst/>
              <a:ahLst/>
              <a:cxnLst/>
              <a:rect l="l" t="t" r="r" b="b"/>
              <a:pathLst>
                <a:path w="935" h="845" extrusionOk="0">
                  <a:moveTo>
                    <a:pt x="739" y="1"/>
                  </a:moveTo>
                  <a:lnTo>
                    <a:pt x="727" y="11"/>
                  </a:lnTo>
                  <a:cubicBezTo>
                    <a:pt x="804" y="260"/>
                    <a:pt x="747" y="500"/>
                    <a:pt x="555" y="603"/>
                  </a:cubicBezTo>
                  <a:cubicBezTo>
                    <a:pt x="495" y="635"/>
                    <a:pt x="429" y="650"/>
                    <a:pt x="359" y="650"/>
                  </a:cubicBezTo>
                  <a:cubicBezTo>
                    <a:pt x="271" y="650"/>
                    <a:pt x="178" y="626"/>
                    <a:pt x="88" y="584"/>
                  </a:cubicBezTo>
                  <a:lnTo>
                    <a:pt x="1" y="662"/>
                  </a:lnTo>
                  <a:cubicBezTo>
                    <a:pt x="138" y="778"/>
                    <a:pt x="301" y="844"/>
                    <a:pt x="450" y="844"/>
                  </a:cubicBezTo>
                  <a:cubicBezTo>
                    <a:pt x="523" y="844"/>
                    <a:pt x="593" y="828"/>
                    <a:pt x="656" y="795"/>
                  </a:cubicBezTo>
                  <a:cubicBezTo>
                    <a:pt x="901" y="663"/>
                    <a:pt x="935" y="31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58"/>
            <p:cNvSpPr/>
            <p:nvPr/>
          </p:nvSpPr>
          <p:spPr>
            <a:xfrm>
              <a:off x="6012400" y="1363325"/>
              <a:ext cx="225" cy="1475"/>
            </a:xfrm>
            <a:custGeom>
              <a:avLst/>
              <a:gdLst/>
              <a:ahLst/>
              <a:cxnLst/>
              <a:rect l="l" t="t" r="r" b="b"/>
              <a:pathLst>
                <a:path w="9" h="59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19"/>
                    <a:pt x="3" y="40"/>
                    <a:pt x="1" y="59"/>
                  </a:cubicBezTo>
                  <a:cubicBezTo>
                    <a:pt x="3" y="40"/>
                    <a:pt x="7" y="21"/>
                    <a:pt x="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58"/>
            <p:cNvSpPr/>
            <p:nvPr/>
          </p:nvSpPr>
          <p:spPr>
            <a:xfrm>
              <a:off x="6152550" y="1352250"/>
              <a:ext cx="18625" cy="14600"/>
            </a:xfrm>
            <a:custGeom>
              <a:avLst/>
              <a:gdLst/>
              <a:ahLst/>
              <a:cxnLst/>
              <a:rect l="l" t="t" r="r" b="b"/>
              <a:pathLst>
                <a:path w="745" h="584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61"/>
                    <a:pt x="38" y="121"/>
                    <a:pt x="71" y="181"/>
                  </a:cubicBezTo>
                  <a:cubicBezTo>
                    <a:pt x="208" y="436"/>
                    <a:pt x="447" y="583"/>
                    <a:pt x="668" y="583"/>
                  </a:cubicBezTo>
                  <a:cubicBezTo>
                    <a:pt x="694" y="583"/>
                    <a:pt x="719" y="581"/>
                    <a:pt x="744" y="577"/>
                  </a:cubicBezTo>
                  <a:cubicBezTo>
                    <a:pt x="694" y="516"/>
                    <a:pt x="642" y="454"/>
                    <a:pt x="591" y="392"/>
                  </a:cubicBezTo>
                  <a:cubicBezTo>
                    <a:pt x="375" y="391"/>
                    <a:pt x="140" y="244"/>
                    <a:pt x="0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58"/>
            <p:cNvSpPr/>
            <p:nvPr/>
          </p:nvSpPr>
          <p:spPr>
            <a:xfrm>
              <a:off x="6128575" y="1354675"/>
              <a:ext cx="29425" cy="21925"/>
            </a:xfrm>
            <a:custGeom>
              <a:avLst/>
              <a:gdLst/>
              <a:ahLst/>
              <a:cxnLst/>
              <a:rect l="l" t="t" r="r" b="b"/>
              <a:pathLst>
                <a:path w="1177" h="877" extrusionOk="0">
                  <a:moveTo>
                    <a:pt x="12" y="309"/>
                  </a:moveTo>
                  <a:cubicBezTo>
                    <a:pt x="12" y="310"/>
                    <a:pt x="12" y="310"/>
                    <a:pt x="13" y="311"/>
                  </a:cubicBezTo>
                  <a:cubicBezTo>
                    <a:pt x="13" y="310"/>
                    <a:pt x="12" y="309"/>
                    <a:pt x="12" y="309"/>
                  </a:cubicBezTo>
                  <a:close/>
                  <a:moveTo>
                    <a:pt x="987" y="0"/>
                  </a:moveTo>
                  <a:lnTo>
                    <a:pt x="987" y="0"/>
                  </a:lnTo>
                  <a:cubicBezTo>
                    <a:pt x="1062" y="273"/>
                    <a:pt x="984" y="537"/>
                    <a:pt x="774" y="637"/>
                  </a:cubicBezTo>
                  <a:cubicBezTo>
                    <a:pt x="718" y="664"/>
                    <a:pt x="657" y="677"/>
                    <a:pt x="594" y="677"/>
                  </a:cubicBezTo>
                  <a:cubicBezTo>
                    <a:pt x="377" y="677"/>
                    <a:pt x="140" y="526"/>
                    <a:pt x="0" y="280"/>
                  </a:cubicBezTo>
                  <a:lnTo>
                    <a:pt x="0" y="280"/>
                  </a:lnTo>
                  <a:cubicBezTo>
                    <a:pt x="4" y="290"/>
                    <a:pt x="8" y="299"/>
                    <a:pt x="12" y="309"/>
                  </a:cubicBezTo>
                  <a:lnTo>
                    <a:pt x="12" y="309"/>
                  </a:lnTo>
                  <a:cubicBezTo>
                    <a:pt x="12" y="308"/>
                    <a:pt x="12" y="307"/>
                    <a:pt x="12" y="306"/>
                  </a:cubicBezTo>
                  <a:lnTo>
                    <a:pt x="12" y="306"/>
                  </a:lnTo>
                  <a:cubicBezTo>
                    <a:pt x="16" y="312"/>
                    <a:pt x="20" y="318"/>
                    <a:pt x="24" y="324"/>
                  </a:cubicBezTo>
                  <a:cubicBezTo>
                    <a:pt x="49" y="371"/>
                    <a:pt x="58" y="419"/>
                    <a:pt x="74" y="465"/>
                  </a:cubicBezTo>
                  <a:cubicBezTo>
                    <a:pt x="213" y="720"/>
                    <a:pt x="456" y="877"/>
                    <a:pt x="677" y="877"/>
                  </a:cubicBezTo>
                  <a:cubicBezTo>
                    <a:pt x="740" y="877"/>
                    <a:pt x="801" y="864"/>
                    <a:pt x="857" y="837"/>
                  </a:cubicBezTo>
                  <a:cubicBezTo>
                    <a:pt x="1114" y="714"/>
                    <a:pt x="1177" y="348"/>
                    <a:pt x="999" y="19"/>
                  </a:cubicBezTo>
                  <a:cubicBezTo>
                    <a:pt x="996" y="13"/>
                    <a:pt x="991" y="6"/>
                    <a:pt x="987" y="0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58"/>
            <p:cNvSpPr/>
            <p:nvPr/>
          </p:nvSpPr>
          <p:spPr>
            <a:xfrm>
              <a:off x="6104175" y="1362300"/>
              <a:ext cx="28625" cy="21950"/>
            </a:xfrm>
            <a:custGeom>
              <a:avLst/>
              <a:gdLst/>
              <a:ahLst/>
              <a:cxnLst/>
              <a:rect l="l" t="t" r="r" b="b"/>
              <a:pathLst>
                <a:path w="1145" h="878" extrusionOk="0">
                  <a:moveTo>
                    <a:pt x="988" y="0"/>
                  </a:moveTo>
                  <a:cubicBezTo>
                    <a:pt x="988" y="1"/>
                    <a:pt x="988" y="1"/>
                    <a:pt x="988" y="1"/>
                  </a:cubicBezTo>
                  <a:lnTo>
                    <a:pt x="988" y="1"/>
                  </a:lnTo>
                  <a:cubicBezTo>
                    <a:pt x="988" y="1"/>
                    <a:pt x="988" y="1"/>
                    <a:pt x="988" y="0"/>
                  </a:cubicBezTo>
                  <a:close/>
                  <a:moveTo>
                    <a:pt x="988" y="1"/>
                  </a:moveTo>
                  <a:cubicBezTo>
                    <a:pt x="988" y="2"/>
                    <a:pt x="988" y="4"/>
                    <a:pt x="989" y="6"/>
                  </a:cubicBezTo>
                  <a:cubicBezTo>
                    <a:pt x="1062" y="277"/>
                    <a:pt x="984" y="538"/>
                    <a:pt x="775" y="638"/>
                  </a:cubicBezTo>
                  <a:cubicBezTo>
                    <a:pt x="719" y="665"/>
                    <a:pt x="657" y="677"/>
                    <a:pt x="595" y="677"/>
                  </a:cubicBezTo>
                  <a:cubicBezTo>
                    <a:pt x="378" y="677"/>
                    <a:pt x="141" y="526"/>
                    <a:pt x="1" y="281"/>
                  </a:cubicBezTo>
                  <a:lnTo>
                    <a:pt x="1" y="281"/>
                  </a:lnTo>
                  <a:cubicBezTo>
                    <a:pt x="18" y="341"/>
                    <a:pt x="40" y="403"/>
                    <a:pt x="71" y="462"/>
                  </a:cubicBezTo>
                  <a:cubicBezTo>
                    <a:pt x="210" y="718"/>
                    <a:pt x="455" y="877"/>
                    <a:pt x="677" y="877"/>
                  </a:cubicBezTo>
                  <a:cubicBezTo>
                    <a:pt x="740" y="877"/>
                    <a:pt x="801" y="865"/>
                    <a:pt x="858" y="838"/>
                  </a:cubicBezTo>
                  <a:cubicBezTo>
                    <a:pt x="1078" y="732"/>
                    <a:pt x="1145" y="447"/>
                    <a:pt x="1050" y="160"/>
                  </a:cubicBezTo>
                  <a:cubicBezTo>
                    <a:pt x="1034" y="112"/>
                    <a:pt x="1025" y="66"/>
                    <a:pt x="1000" y="19"/>
                  </a:cubicBezTo>
                  <a:cubicBezTo>
                    <a:pt x="996" y="13"/>
                    <a:pt x="992" y="7"/>
                    <a:pt x="988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58"/>
            <p:cNvSpPr/>
            <p:nvPr/>
          </p:nvSpPr>
          <p:spPr>
            <a:xfrm>
              <a:off x="6056150" y="1382625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3"/>
                    <a:pt x="984" y="537"/>
                    <a:pt x="774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7" y="678"/>
                    <a:pt x="140" y="526"/>
                    <a:pt x="0" y="281"/>
                  </a:cubicBezTo>
                  <a:lnTo>
                    <a:pt x="0" y="281"/>
                  </a:lnTo>
                  <a:cubicBezTo>
                    <a:pt x="18" y="341"/>
                    <a:pt x="39" y="402"/>
                    <a:pt x="70" y="462"/>
                  </a:cubicBezTo>
                  <a:cubicBezTo>
                    <a:pt x="210" y="719"/>
                    <a:pt x="454" y="877"/>
                    <a:pt x="676" y="877"/>
                  </a:cubicBezTo>
                  <a:cubicBezTo>
                    <a:pt x="739" y="877"/>
                    <a:pt x="801" y="865"/>
                    <a:pt x="857" y="838"/>
                  </a:cubicBezTo>
                  <a:lnTo>
                    <a:pt x="857" y="837"/>
                  </a:lnTo>
                  <a:cubicBezTo>
                    <a:pt x="1114" y="715"/>
                    <a:pt x="1177" y="349"/>
                    <a:pt x="999" y="20"/>
                  </a:cubicBezTo>
                  <a:cubicBezTo>
                    <a:pt x="996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58"/>
            <p:cNvSpPr/>
            <p:nvPr/>
          </p:nvSpPr>
          <p:spPr>
            <a:xfrm>
              <a:off x="6032200" y="1392050"/>
              <a:ext cx="29425" cy="21950"/>
            </a:xfrm>
            <a:custGeom>
              <a:avLst/>
              <a:gdLst/>
              <a:ahLst/>
              <a:cxnLst/>
              <a:rect l="l" t="t" r="r" b="b"/>
              <a:pathLst>
                <a:path w="1177" h="878" extrusionOk="0">
                  <a:moveTo>
                    <a:pt x="987" y="1"/>
                  </a:moveTo>
                  <a:lnTo>
                    <a:pt x="987" y="1"/>
                  </a:lnTo>
                  <a:cubicBezTo>
                    <a:pt x="1062" y="274"/>
                    <a:pt x="985" y="537"/>
                    <a:pt x="775" y="638"/>
                  </a:cubicBezTo>
                  <a:cubicBezTo>
                    <a:pt x="718" y="665"/>
                    <a:pt x="657" y="678"/>
                    <a:pt x="594" y="678"/>
                  </a:cubicBezTo>
                  <a:cubicBezTo>
                    <a:pt x="378" y="678"/>
                    <a:pt x="141" y="527"/>
                    <a:pt x="0" y="281"/>
                  </a:cubicBezTo>
                  <a:lnTo>
                    <a:pt x="0" y="281"/>
                  </a:lnTo>
                  <a:cubicBezTo>
                    <a:pt x="3" y="291"/>
                    <a:pt x="9" y="301"/>
                    <a:pt x="12" y="311"/>
                  </a:cubicBezTo>
                  <a:cubicBezTo>
                    <a:pt x="12" y="310"/>
                    <a:pt x="12" y="309"/>
                    <a:pt x="12" y="306"/>
                  </a:cubicBezTo>
                  <a:cubicBezTo>
                    <a:pt x="15" y="312"/>
                    <a:pt x="19" y="319"/>
                    <a:pt x="23" y="325"/>
                  </a:cubicBezTo>
                  <a:cubicBezTo>
                    <a:pt x="48" y="372"/>
                    <a:pt x="58" y="419"/>
                    <a:pt x="73" y="466"/>
                  </a:cubicBezTo>
                  <a:cubicBezTo>
                    <a:pt x="212" y="720"/>
                    <a:pt x="455" y="878"/>
                    <a:pt x="675" y="878"/>
                  </a:cubicBezTo>
                  <a:cubicBezTo>
                    <a:pt x="738" y="878"/>
                    <a:pt x="800" y="865"/>
                    <a:pt x="856" y="838"/>
                  </a:cubicBezTo>
                  <a:cubicBezTo>
                    <a:pt x="1113" y="716"/>
                    <a:pt x="1177" y="349"/>
                    <a:pt x="998" y="20"/>
                  </a:cubicBezTo>
                  <a:cubicBezTo>
                    <a:pt x="995" y="13"/>
                    <a:pt x="991" y="7"/>
                    <a:pt x="9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58"/>
            <p:cNvSpPr/>
            <p:nvPr/>
          </p:nvSpPr>
          <p:spPr>
            <a:xfrm>
              <a:off x="6009250" y="1399700"/>
              <a:ext cx="27175" cy="21925"/>
            </a:xfrm>
            <a:custGeom>
              <a:avLst/>
              <a:gdLst/>
              <a:ahLst/>
              <a:cxnLst/>
              <a:rect l="l" t="t" r="r" b="b"/>
              <a:pathLst>
                <a:path w="1087" h="877" extrusionOk="0">
                  <a:moveTo>
                    <a:pt x="930" y="0"/>
                  </a:moveTo>
                  <a:cubicBezTo>
                    <a:pt x="930" y="1"/>
                    <a:pt x="930" y="4"/>
                    <a:pt x="930" y="5"/>
                  </a:cubicBezTo>
                  <a:cubicBezTo>
                    <a:pt x="1003" y="277"/>
                    <a:pt x="925" y="538"/>
                    <a:pt x="716" y="637"/>
                  </a:cubicBezTo>
                  <a:cubicBezTo>
                    <a:pt x="661" y="664"/>
                    <a:pt x="602" y="676"/>
                    <a:pt x="541" y="676"/>
                  </a:cubicBezTo>
                  <a:cubicBezTo>
                    <a:pt x="351" y="676"/>
                    <a:pt x="146" y="554"/>
                    <a:pt x="2" y="357"/>
                  </a:cubicBezTo>
                  <a:cubicBezTo>
                    <a:pt x="2" y="382"/>
                    <a:pt x="2" y="406"/>
                    <a:pt x="1" y="431"/>
                  </a:cubicBezTo>
                  <a:cubicBezTo>
                    <a:pt x="6" y="441"/>
                    <a:pt x="8" y="451"/>
                    <a:pt x="13" y="461"/>
                  </a:cubicBezTo>
                  <a:cubicBezTo>
                    <a:pt x="151" y="718"/>
                    <a:pt x="396" y="877"/>
                    <a:pt x="618" y="877"/>
                  </a:cubicBezTo>
                  <a:cubicBezTo>
                    <a:pt x="681" y="877"/>
                    <a:pt x="742" y="864"/>
                    <a:pt x="799" y="837"/>
                  </a:cubicBezTo>
                  <a:cubicBezTo>
                    <a:pt x="1019" y="732"/>
                    <a:pt x="1087" y="446"/>
                    <a:pt x="991" y="160"/>
                  </a:cubicBezTo>
                  <a:cubicBezTo>
                    <a:pt x="976" y="112"/>
                    <a:pt x="966" y="66"/>
                    <a:pt x="941" y="19"/>
                  </a:cubicBezTo>
                  <a:cubicBezTo>
                    <a:pt x="937" y="13"/>
                    <a:pt x="933" y="6"/>
                    <a:pt x="9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58"/>
            <p:cNvSpPr/>
            <p:nvPr/>
          </p:nvSpPr>
          <p:spPr>
            <a:xfrm>
              <a:off x="6119200" y="1298475"/>
              <a:ext cx="167250" cy="316450"/>
            </a:xfrm>
            <a:custGeom>
              <a:avLst/>
              <a:gdLst/>
              <a:ahLst/>
              <a:cxnLst/>
              <a:rect l="l" t="t" r="r" b="b"/>
              <a:pathLst>
                <a:path w="6690" h="12658" extrusionOk="0">
                  <a:moveTo>
                    <a:pt x="1" y="1"/>
                  </a:moveTo>
                  <a:cubicBezTo>
                    <a:pt x="1490" y="1988"/>
                    <a:pt x="3125" y="5154"/>
                    <a:pt x="3984" y="7841"/>
                  </a:cubicBezTo>
                  <a:cubicBezTo>
                    <a:pt x="4533" y="9559"/>
                    <a:pt x="4869" y="11222"/>
                    <a:pt x="4996" y="12658"/>
                  </a:cubicBezTo>
                  <a:cubicBezTo>
                    <a:pt x="6021" y="12170"/>
                    <a:pt x="6690" y="11768"/>
                    <a:pt x="6690" y="11768"/>
                  </a:cubicBezTo>
                  <a:cubicBezTo>
                    <a:pt x="6690" y="11768"/>
                    <a:pt x="5199" y="4284"/>
                    <a:pt x="1" y="1"/>
                  </a:cubicBezTo>
                  <a:close/>
                </a:path>
              </a:pathLst>
            </a:custGeom>
            <a:solidFill>
              <a:srgbClr val="67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58"/>
            <p:cNvSpPr/>
            <p:nvPr/>
          </p:nvSpPr>
          <p:spPr>
            <a:xfrm>
              <a:off x="6005450" y="1387750"/>
              <a:ext cx="54675" cy="267700"/>
            </a:xfrm>
            <a:custGeom>
              <a:avLst/>
              <a:gdLst/>
              <a:ahLst/>
              <a:cxnLst/>
              <a:rect l="l" t="t" r="r" b="b"/>
              <a:pathLst>
                <a:path w="2187" h="10708" extrusionOk="0">
                  <a:moveTo>
                    <a:pt x="169" y="1"/>
                  </a:moveTo>
                  <a:cubicBezTo>
                    <a:pt x="1" y="2641"/>
                    <a:pt x="233" y="7001"/>
                    <a:pt x="1295" y="10523"/>
                  </a:cubicBezTo>
                  <a:cubicBezTo>
                    <a:pt x="1498" y="10590"/>
                    <a:pt x="1974" y="10668"/>
                    <a:pt x="2186" y="10708"/>
                  </a:cubicBezTo>
                  <a:cubicBezTo>
                    <a:pt x="2091" y="10482"/>
                    <a:pt x="2002" y="10242"/>
                    <a:pt x="1919" y="9985"/>
                  </a:cubicBezTo>
                  <a:cubicBezTo>
                    <a:pt x="1108" y="7448"/>
                    <a:pt x="224" y="3360"/>
                    <a:pt x="169" y="1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58"/>
            <p:cNvSpPr/>
            <p:nvPr/>
          </p:nvSpPr>
          <p:spPr>
            <a:xfrm>
              <a:off x="6027775" y="1746500"/>
              <a:ext cx="103575" cy="134100"/>
            </a:xfrm>
            <a:custGeom>
              <a:avLst/>
              <a:gdLst/>
              <a:ahLst/>
              <a:cxnLst/>
              <a:rect l="l" t="t" r="r" b="b"/>
              <a:pathLst>
                <a:path w="4143" h="5364" extrusionOk="0">
                  <a:moveTo>
                    <a:pt x="1941" y="0"/>
                  </a:moveTo>
                  <a:lnTo>
                    <a:pt x="0" y="2908"/>
                  </a:lnTo>
                  <a:lnTo>
                    <a:pt x="2264" y="5364"/>
                  </a:lnTo>
                  <a:lnTo>
                    <a:pt x="4143" y="3670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58"/>
            <p:cNvSpPr/>
            <p:nvPr/>
          </p:nvSpPr>
          <p:spPr>
            <a:xfrm>
              <a:off x="5935675" y="1813875"/>
              <a:ext cx="173125" cy="168950"/>
            </a:xfrm>
            <a:custGeom>
              <a:avLst/>
              <a:gdLst/>
              <a:ahLst/>
              <a:cxnLst/>
              <a:rect l="l" t="t" r="r" b="b"/>
              <a:pathLst>
                <a:path w="6925" h="6758" extrusionOk="0">
                  <a:moveTo>
                    <a:pt x="4078" y="0"/>
                  </a:moveTo>
                  <a:cubicBezTo>
                    <a:pt x="4078" y="0"/>
                    <a:pt x="3072" y="1457"/>
                    <a:pt x="2643" y="1622"/>
                  </a:cubicBezTo>
                  <a:cubicBezTo>
                    <a:pt x="1985" y="1874"/>
                    <a:pt x="1382" y="2302"/>
                    <a:pt x="467" y="2930"/>
                  </a:cubicBezTo>
                  <a:cubicBezTo>
                    <a:pt x="199" y="3115"/>
                    <a:pt x="0" y="5054"/>
                    <a:pt x="7" y="5748"/>
                  </a:cubicBezTo>
                  <a:cubicBezTo>
                    <a:pt x="24" y="5742"/>
                    <a:pt x="47" y="5740"/>
                    <a:pt x="75" y="5740"/>
                  </a:cubicBezTo>
                  <a:cubicBezTo>
                    <a:pt x="626" y="5740"/>
                    <a:pt x="3102" y="6757"/>
                    <a:pt x="3102" y="6757"/>
                  </a:cubicBezTo>
                  <a:cubicBezTo>
                    <a:pt x="3102" y="6757"/>
                    <a:pt x="4166" y="5640"/>
                    <a:pt x="4623" y="4603"/>
                  </a:cubicBezTo>
                  <a:cubicBezTo>
                    <a:pt x="4761" y="4289"/>
                    <a:pt x="5559" y="3401"/>
                    <a:pt x="6188" y="2831"/>
                  </a:cubicBezTo>
                  <a:cubicBezTo>
                    <a:pt x="6924" y="2159"/>
                    <a:pt x="4078" y="0"/>
                    <a:pt x="407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58"/>
            <p:cNvSpPr/>
            <p:nvPr/>
          </p:nvSpPr>
          <p:spPr>
            <a:xfrm>
              <a:off x="5925875" y="1914250"/>
              <a:ext cx="48150" cy="59775"/>
            </a:xfrm>
            <a:custGeom>
              <a:avLst/>
              <a:gdLst/>
              <a:ahLst/>
              <a:cxnLst/>
              <a:rect l="l" t="t" r="r" b="b"/>
              <a:pathLst>
                <a:path w="1926" h="2391" extrusionOk="0">
                  <a:moveTo>
                    <a:pt x="1188" y="1"/>
                  </a:moveTo>
                  <a:cubicBezTo>
                    <a:pt x="1065" y="1"/>
                    <a:pt x="966" y="38"/>
                    <a:pt x="931" y="113"/>
                  </a:cubicBezTo>
                  <a:cubicBezTo>
                    <a:pt x="826" y="347"/>
                    <a:pt x="0" y="1617"/>
                    <a:pt x="187" y="1915"/>
                  </a:cubicBezTo>
                  <a:cubicBezTo>
                    <a:pt x="339" y="2155"/>
                    <a:pt x="751" y="2390"/>
                    <a:pt x="986" y="2390"/>
                  </a:cubicBezTo>
                  <a:cubicBezTo>
                    <a:pt x="1043" y="2390"/>
                    <a:pt x="1090" y="2376"/>
                    <a:pt x="1120" y="2345"/>
                  </a:cubicBezTo>
                  <a:cubicBezTo>
                    <a:pt x="1273" y="2185"/>
                    <a:pt x="1926" y="874"/>
                    <a:pt x="1860" y="490"/>
                  </a:cubicBezTo>
                  <a:cubicBezTo>
                    <a:pt x="1806" y="166"/>
                    <a:pt x="1446" y="1"/>
                    <a:pt x="1188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58"/>
            <p:cNvSpPr/>
            <p:nvPr/>
          </p:nvSpPr>
          <p:spPr>
            <a:xfrm>
              <a:off x="5953475" y="1922000"/>
              <a:ext cx="48175" cy="59775"/>
            </a:xfrm>
            <a:custGeom>
              <a:avLst/>
              <a:gdLst/>
              <a:ahLst/>
              <a:cxnLst/>
              <a:rect l="l" t="t" r="r" b="b"/>
              <a:pathLst>
                <a:path w="1927" h="2391" extrusionOk="0">
                  <a:moveTo>
                    <a:pt x="1190" y="0"/>
                  </a:moveTo>
                  <a:cubicBezTo>
                    <a:pt x="1067" y="0"/>
                    <a:pt x="968" y="38"/>
                    <a:pt x="933" y="113"/>
                  </a:cubicBezTo>
                  <a:cubicBezTo>
                    <a:pt x="827" y="347"/>
                    <a:pt x="1" y="1618"/>
                    <a:pt x="189" y="1916"/>
                  </a:cubicBezTo>
                  <a:cubicBezTo>
                    <a:pt x="341" y="2155"/>
                    <a:pt x="753" y="2391"/>
                    <a:pt x="988" y="2391"/>
                  </a:cubicBezTo>
                  <a:cubicBezTo>
                    <a:pt x="1045" y="2391"/>
                    <a:pt x="1092" y="2377"/>
                    <a:pt x="1122" y="2345"/>
                  </a:cubicBezTo>
                  <a:cubicBezTo>
                    <a:pt x="1275" y="2186"/>
                    <a:pt x="1926" y="875"/>
                    <a:pt x="1861" y="490"/>
                  </a:cubicBezTo>
                  <a:cubicBezTo>
                    <a:pt x="1806" y="167"/>
                    <a:pt x="1448" y="0"/>
                    <a:pt x="119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58"/>
            <p:cNvSpPr/>
            <p:nvPr/>
          </p:nvSpPr>
          <p:spPr>
            <a:xfrm>
              <a:off x="5982175" y="1932725"/>
              <a:ext cx="45775" cy="56450"/>
            </a:xfrm>
            <a:custGeom>
              <a:avLst/>
              <a:gdLst/>
              <a:ahLst/>
              <a:cxnLst/>
              <a:rect l="l" t="t" r="r" b="b"/>
              <a:pathLst>
                <a:path w="1831" h="2258" extrusionOk="0">
                  <a:moveTo>
                    <a:pt x="1058" y="0"/>
                  </a:moveTo>
                  <a:cubicBezTo>
                    <a:pt x="959" y="0"/>
                    <a:pt x="882" y="29"/>
                    <a:pt x="855" y="90"/>
                  </a:cubicBezTo>
                  <a:cubicBezTo>
                    <a:pt x="758" y="305"/>
                    <a:pt x="0" y="1454"/>
                    <a:pt x="189" y="1751"/>
                  </a:cubicBezTo>
                  <a:cubicBezTo>
                    <a:pt x="347" y="1996"/>
                    <a:pt x="771" y="2258"/>
                    <a:pt x="992" y="2258"/>
                  </a:cubicBezTo>
                  <a:cubicBezTo>
                    <a:pt x="1037" y="2258"/>
                    <a:pt x="1073" y="2247"/>
                    <a:pt x="1098" y="2223"/>
                  </a:cubicBezTo>
                  <a:cubicBezTo>
                    <a:pt x="1240" y="2082"/>
                    <a:pt x="1830" y="883"/>
                    <a:pt x="1758" y="514"/>
                  </a:cubicBezTo>
                  <a:cubicBezTo>
                    <a:pt x="1693" y="186"/>
                    <a:pt x="1307" y="0"/>
                    <a:pt x="105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58"/>
            <p:cNvSpPr/>
            <p:nvPr/>
          </p:nvSpPr>
          <p:spPr>
            <a:xfrm>
              <a:off x="6000375" y="1773150"/>
              <a:ext cx="111350" cy="139775"/>
            </a:xfrm>
            <a:custGeom>
              <a:avLst/>
              <a:gdLst/>
              <a:ahLst/>
              <a:cxnLst/>
              <a:rect l="l" t="t" r="r" b="b"/>
              <a:pathLst>
                <a:path w="4454" h="5591" extrusionOk="0">
                  <a:moveTo>
                    <a:pt x="1914" y="0"/>
                  </a:moveTo>
                  <a:lnTo>
                    <a:pt x="0" y="3269"/>
                  </a:lnTo>
                  <a:lnTo>
                    <a:pt x="2520" y="5591"/>
                  </a:lnTo>
                  <a:lnTo>
                    <a:pt x="4453" y="3982"/>
                  </a:lnTo>
                  <a:lnTo>
                    <a:pt x="1914" y="0"/>
                  </a:lnTo>
                  <a:close/>
                </a:path>
              </a:pathLst>
            </a:custGeom>
            <a:solidFill>
              <a:srgbClr val="D6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58"/>
            <p:cNvSpPr/>
            <p:nvPr/>
          </p:nvSpPr>
          <p:spPr>
            <a:xfrm>
              <a:off x="6075900" y="1853900"/>
              <a:ext cx="13000" cy="15850"/>
            </a:xfrm>
            <a:custGeom>
              <a:avLst/>
              <a:gdLst/>
              <a:ahLst/>
              <a:cxnLst/>
              <a:rect l="l" t="t" r="r" b="b"/>
              <a:pathLst>
                <a:path w="520" h="634" extrusionOk="0">
                  <a:moveTo>
                    <a:pt x="242" y="1"/>
                  </a:moveTo>
                  <a:cubicBezTo>
                    <a:pt x="107" y="1"/>
                    <a:pt x="1" y="129"/>
                    <a:pt x="1" y="296"/>
                  </a:cubicBezTo>
                  <a:cubicBezTo>
                    <a:pt x="1" y="469"/>
                    <a:pt x="118" y="620"/>
                    <a:pt x="261" y="633"/>
                  </a:cubicBezTo>
                  <a:cubicBezTo>
                    <a:pt x="267" y="633"/>
                    <a:pt x="272" y="633"/>
                    <a:pt x="278" y="633"/>
                  </a:cubicBezTo>
                  <a:cubicBezTo>
                    <a:pt x="413" y="633"/>
                    <a:pt x="520" y="506"/>
                    <a:pt x="520" y="339"/>
                  </a:cubicBezTo>
                  <a:cubicBezTo>
                    <a:pt x="520" y="164"/>
                    <a:pt x="404" y="13"/>
                    <a:pt x="261" y="2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F29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58"/>
            <p:cNvSpPr/>
            <p:nvPr/>
          </p:nvSpPr>
          <p:spPr>
            <a:xfrm>
              <a:off x="5404425" y="1519425"/>
              <a:ext cx="158875" cy="102800"/>
            </a:xfrm>
            <a:custGeom>
              <a:avLst/>
              <a:gdLst/>
              <a:ahLst/>
              <a:cxnLst/>
              <a:rect l="l" t="t" r="r" b="b"/>
              <a:pathLst>
                <a:path w="6355" h="4112" extrusionOk="0">
                  <a:moveTo>
                    <a:pt x="1953" y="1"/>
                  </a:moveTo>
                  <a:cubicBezTo>
                    <a:pt x="1584" y="1"/>
                    <a:pt x="394" y="823"/>
                    <a:pt x="0" y="1180"/>
                  </a:cubicBezTo>
                  <a:cubicBezTo>
                    <a:pt x="308" y="1388"/>
                    <a:pt x="1428" y="4032"/>
                    <a:pt x="1428" y="4032"/>
                  </a:cubicBezTo>
                  <a:cubicBezTo>
                    <a:pt x="1428" y="4032"/>
                    <a:pt x="1992" y="4111"/>
                    <a:pt x="2641" y="4111"/>
                  </a:cubicBezTo>
                  <a:cubicBezTo>
                    <a:pt x="3005" y="4111"/>
                    <a:pt x="3397" y="4086"/>
                    <a:pt x="3731" y="4008"/>
                  </a:cubicBezTo>
                  <a:cubicBezTo>
                    <a:pt x="4012" y="3943"/>
                    <a:pt x="4785" y="3854"/>
                    <a:pt x="5447" y="3851"/>
                  </a:cubicBezTo>
                  <a:cubicBezTo>
                    <a:pt x="6355" y="3846"/>
                    <a:pt x="5592" y="1276"/>
                    <a:pt x="5592" y="1276"/>
                  </a:cubicBezTo>
                  <a:lnTo>
                    <a:pt x="5592" y="1276"/>
                  </a:lnTo>
                  <a:cubicBezTo>
                    <a:pt x="5592" y="1276"/>
                    <a:pt x="5445" y="1288"/>
                    <a:pt x="5245" y="1288"/>
                  </a:cubicBezTo>
                  <a:cubicBezTo>
                    <a:pt x="4945" y="1288"/>
                    <a:pt x="4523" y="1260"/>
                    <a:pt x="4295" y="1122"/>
                  </a:cubicBezTo>
                  <a:cubicBezTo>
                    <a:pt x="3709" y="767"/>
                    <a:pt x="2989" y="352"/>
                    <a:pt x="2006" y="9"/>
                  </a:cubicBezTo>
                  <a:cubicBezTo>
                    <a:pt x="1991" y="3"/>
                    <a:pt x="1973" y="1"/>
                    <a:pt x="1953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58"/>
            <p:cNvSpPr/>
            <p:nvPr/>
          </p:nvSpPr>
          <p:spPr>
            <a:xfrm>
              <a:off x="5411425" y="501375"/>
              <a:ext cx="132425" cy="2238425"/>
            </a:xfrm>
            <a:custGeom>
              <a:avLst/>
              <a:gdLst/>
              <a:ahLst/>
              <a:cxnLst/>
              <a:rect l="l" t="t" r="r" b="b"/>
              <a:pathLst>
                <a:path w="5297" h="89537" extrusionOk="0">
                  <a:moveTo>
                    <a:pt x="0" y="0"/>
                  </a:moveTo>
                  <a:lnTo>
                    <a:pt x="3912" y="89445"/>
                  </a:lnTo>
                  <a:lnTo>
                    <a:pt x="5297" y="89537"/>
                  </a:lnTo>
                  <a:lnTo>
                    <a:pt x="662" y="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58"/>
            <p:cNvSpPr/>
            <p:nvPr/>
          </p:nvSpPr>
          <p:spPr>
            <a:xfrm>
              <a:off x="5371025" y="238125"/>
              <a:ext cx="90050" cy="334000"/>
            </a:xfrm>
            <a:custGeom>
              <a:avLst/>
              <a:gdLst/>
              <a:ahLst/>
              <a:cxnLst/>
              <a:rect l="l" t="t" r="r" b="b"/>
              <a:pathLst>
                <a:path w="3602" h="13360" extrusionOk="0">
                  <a:moveTo>
                    <a:pt x="1104" y="0"/>
                  </a:moveTo>
                  <a:lnTo>
                    <a:pt x="0" y="11292"/>
                  </a:lnTo>
                  <a:lnTo>
                    <a:pt x="2034" y="13359"/>
                  </a:lnTo>
                  <a:lnTo>
                    <a:pt x="3601" y="10616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58"/>
            <p:cNvSpPr/>
            <p:nvPr/>
          </p:nvSpPr>
          <p:spPr>
            <a:xfrm>
              <a:off x="5398600" y="238125"/>
              <a:ext cx="62475" cy="334000"/>
            </a:xfrm>
            <a:custGeom>
              <a:avLst/>
              <a:gdLst/>
              <a:ahLst/>
              <a:cxnLst/>
              <a:rect l="l" t="t" r="r" b="b"/>
              <a:pathLst>
                <a:path w="2499" h="13360" extrusionOk="0">
                  <a:moveTo>
                    <a:pt x="1" y="0"/>
                  </a:moveTo>
                  <a:lnTo>
                    <a:pt x="931" y="13359"/>
                  </a:lnTo>
                  <a:lnTo>
                    <a:pt x="2498" y="106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58"/>
            <p:cNvSpPr/>
            <p:nvPr/>
          </p:nvSpPr>
          <p:spPr>
            <a:xfrm>
              <a:off x="5423675" y="1496900"/>
              <a:ext cx="88125" cy="67525"/>
            </a:xfrm>
            <a:custGeom>
              <a:avLst/>
              <a:gdLst/>
              <a:ahLst/>
              <a:cxnLst/>
              <a:rect l="l" t="t" r="r" b="b"/>
              <a:pathLst>
                <a:path w="3525" h="2701" extrusionOk="0">
                  <a:moveTo>
                    <a:pt x="1227" y="0"/>
                  </a:moveTo>
                  <a:cubicBezTo>
                    <a:pt x="748" y="0"/>
                    <a:pt x="325" y="651"/>
                    <a:pt x="167" y="973"/>
                  </a:cubicBezTo>
                  <a:cubicBezTo>
                    <a:pt x="1" y="1311"/>
                    <a:pt x="829" y="2497"/>
                    <a:pt x="1021" y="2656"/>
                  </a:cubicBezTo>
                  <a:cubicBezTo>
                    <a:pt x="1060" y="2687"/>
                    <a:pt x="1112" y="2701"/>
                    <a:pt x="1170" y="2701"/>
                  </a:cubicBezTo>
                  <a:cubicBezTo>
                    <a:pt x="1404" y="2701"/>
                    <a:pt x="1738" y="2479"/>
                    <a:pt x="1715" y="2290"/>
                  </a:cubicBezTo>
                  <a:cubicBezTo>
                    <a:pt x="1685" y="2055"/>
                    <a:pt x="1295" y="1440"/>
                    <a:pt x="1392" y="1363"/>
                  </a:cubicBezTo>
                  <a:cubicBezTo>
                    <a:pt x="1489" y="1288"/>
                    <a:pt x="1667" y="1267"/>
                    <a:pt x="1667" y="1267"/>
                  </a:cubicBezTo>
                  <a:cubicBezTo>
                    <a:pt x="1667" y="1267"/>
                    <a:pt x="2489" y="2167"/>
                    <a:pt x="3138" y="2167"/>
                  </a:cubicBezTo>
                  <a:cubicBezTo>
                    <a:pt x="3278" y="2167"/>
                    <a:pt x="3410" y="2125"/>
                    <a:pt x="3524" y="2023"/>
                  </a:cubicBezTo>
                  <a:lnTo>
                    <a:pt x="3524" y="2023"/>
                  </a:lnTo>
                  <a:cubicBezTo>
                    <a:pt x="3525" y="2023"/>
                    <a:pt x="3525" y="2023"/>
                    <a:pt x="3525" y="2023"/>
                  </a:cubicBezTo>
                  <a:lnTo>
                    <a:pt x="3525" y="2022"/>
                  </a:lnTo>
                  <a:cubicBezTo>
                    <a:pt x="3525" y="2022"/>
                    <a:pt x="3525" y="2022"/>
                    <a:pt x="3524" y="2023"/>
                  </a:cubicBezTo>
                  <a:lnTo>
                    <a:pt x="3524" y="2023"/>
                  </a:lnTo>
                  <a:cubicBezTo>
                    <a:pt x="2700" y="995"/>
                    <a:pt x="1803" y="71"/>
                    <a:pt x="1295" y="5"/>
                  </a:cubicBezTo>
                  <a:cubicBezTo>
                    <a:pt x="1272" y="2"/>
                    <a:pt x="1250" y="0"/>
                    <a:pt x="122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58"/>
            <p:cNvSpPr/>
            <p:nvPr/>
          </p:nvSpPr>
          <p:spPr>
            <a:xfrm>
              <a:off x="5396825" y="1537000"/>
              <a:ext cx="56150" cy="33700"/>
            </a:xfrm>
            <a:custGeom>
              <a:avLst/>
              <a:gdLst/>
              <a:ahLst/>
              <a:cxnLst/>
              <a:rect l="l" t="t" r="r" b="b"/>
              <a:pathLst>
                <a:path w="2246" h="1348" extrusionOk="0">
                  <a:moveTo>
                    <a:pt x="1659" y="1"/>
                  </a:moveTo>
                  <a:cubicBezTo>
                    <a:pt x="1651" y="1"/>
                    <a:pt x="1643" y="2"/>
                    <a:pt x="1635" y="3"/>
                  </a:cubicBezTo>
                  <a:cubicBezTo>
                    <a:pt x="1424" y="50"/>
                    <a:pt x="113" y="118"/>
                    <a:pt x="57" y="418"/>
                  </a:cubicBezTo>
                  <a:cubicBezTo>
                    <a:pt x="0" y="720"/>
                    <a:pt x="214" y="1317"/>
                    <a:pt x="411" y="1346"/>
                  </a:cubicBezTo>
                  <a:cubicBezTo>
                    <a:pt x="422" y="1347"/>
                    <a:pt x="437" y="1348"/>
                    <a:pt x="455" y="1348"/>
                  </a:cubicBezTo>
                  <a:cubicBezTo>
                    <a:pt x="745" y="1348"/>
                    <a:pt x="1840" y="1140"/>
                    <a:pt x="2019" y="899"/>
                  </a:cubicBezTo>
                  <a:cubicBezTo>
                    <a:pt x="2245" y="594"/>
                    <a:pt x="1876" y="1"/>
                    <a:pt x="165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58"/>
            <p:cNvSpPr/>
            <p:nvPr/>
          </p:nvSpPr>
          <p:spPr>
            <a:xfrm>
              <a:off x="5410325" y="1561800"/>
              <a:ext cx="56125" cy="33675"/>
            </a:xfrm>
            <a:custGeom>
              <a:avLst/>
              <a:gdLst/>
              <a:ahLst/>
              <a:cxnLst/>
              <a:rect l="l" t="t" r="r" b="b"/>
              <a:pathLst>
                <a:path w="2245" h="1347" extrusionOk="0">
                  <a:moveTo>
                    <a:pt x="1659" y="1"/>
                  </a:moveTo>
                  <a:cubicBezTo>
                    <a:pt x="1651" y="1"/>
                    <a:pt x="1643" y="1"/>
                    <a:pt x="1636" y="3"/>
                  </a:cubicBezTo>
                  <a:cubicBezTo>
                    <a:pt x="1423" y="49"/>
                    <a:pt x="112" y="117"/>
                    <a:pt x="56" y="418"/>
                  </a:cubicBezTo>
                  <a:cubicBezTo>
                    <a:pt x="0" y="718"/>
                    <a:pt x="213" y="1316"/>
                    <a:pt x="410" y="1344"/>
                  </a:cubicBezTo>
                  <a:cubicBezTo>
                    <a:pt x="422" y="1346"/>
                    <a:pt x="438" y="1347"/>
                    <a:pt x="456" y="1347"/>
                  </a:cubicBezTo>
                  <a:cubicBezTo>
                    <a:pt x="750" y="1347"/>
                    <a:pt x="1839" y="1139"/>
                    <a:pt x="2018" y="899"/>
                  </a:cubicBezTo>
                  <a:cubicBezTo>
                    <a:pt x="2244" y="594"/>
                    <a:pt x="1875" y="1"/>
                    <a:pt x="165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58"/>
            <p:cNvSpPr/>
            <p:nvPr/>
          </p:nvSpPr>
          <p:spPr>
            <a:xfrm>
              <a:off x="5425250" y="1587225"/>
              <a:ext cx="51125" cy="33375"/>
            </a:xfrm>
            <a:custGeom>
              <a:avLst/>
              <a:gdLst/>
              <a:ahLst/>
              <a:cxnLst/>
              <a:rect l="l" t="t" r="r" b="b"/>
              <a:pathLst>
                <a:path w="2045" h="1335" extrusionOk="0">
                  <a:moveTo>
                    <a:pt x="1516" y="1"/>
                  </a:moveTo>
                  <a:cubicBezTo>
                    <a:pt x="1509" y="1"/>
                    <a:pt x="1503" y="1"/>
                    <a:pt x="1496" y="3"/>
                  </a:cubicBezTo>
                  <a:cubicBezTo>
                    <a:pt x="1304" y="47"/>
                    <a:pt x="110" y="98"/>
                    <a:pt x="56" y="399"/>
                  </a:cubicBezTo>
                  <a:cubicBezTo>
                    <a:pt x="0" y="699"/>
                    <a:pt x="188" y="1300"/>
                    <a:pt x="368" y="1331"/>
                  </a:cubicBezTo>
                  <a:cubicBezTo>
                    <a:pt x="380" y="1333"/>
                    <a:pt x="396" y="1334"/>
                    <a:pt x="417" y="1334"/>
                  </a:cubicBezTo>
                  <a:cubicBezTo>
                    <a:pt x="694" y="1334"/>
                    <a:pt x="1672" y="1140"/>
                    <a:pt x="1834" y="904"/>
                  </a:cubicBezTo>
                  <a:cubicBezTo>
                    <a:pt x="2044" y="600"/>
                    <a:pt x="1713" y="1"/>
                    <a:pt x="1516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58"/>
            <p:cNvSpPr/>
            <p:nvPr/>
          </p:nvSpPr>
          <p:spPr>
            <a:xfrm>
              <a:off x="5517025" y="1544325"/>
              <a:ext cx="83525" cy="112700"/>
            </a:xfrm>
            <a:custGeom>
              <a:avLst/>
              <a:gdLst/>
              <a:ahLst/>
              <a:cxnLst/>
              <a:rect l="l" t="t" r="r" b="b"/>
              <a:pathLst>
                <a:path w="3341" h="4508" extrusionOk="0">
                  <a:moveTo>
                    <a:pt x="1" y="1"/>
                  </a:moveTo>
                  <a:lnTo>
                    <a:pt x="501" y="3143"/>
                  </a:lnTo>
                  <a:lnTo>
                    <a:pt x="2992" y="4508"/>
                  </a:lnTo>
                  <a:lnTo>
                    <a:pt x="334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58"/>
            <p:cNvSpPr/>
            <p:nvPr/>
          </p:nvSpPr>
          <p:spPr>
            <a:xfrm>
              <a:off x="5821775" y="1538150"/>
              <a:ext cx="531325" cy="661300"/>
            </a:xfrm>
            <a:custGeom>
              <a:avLst/>
              <a:gdLst/>
              <a:ahLst/>
              <a:cxnLst/>
              <a:rect l="l" t="t" r="r" b="b"/>
              <a:pathLst>
                <a:path w="21253" h="26452" extrusionOk="0">
                  <a:moveTo>
                    <a:pt x="429" y="0"/>
                  </a:moveTo>
                  <a:lnTo>
                    <a:pt x="429" y="0"/>
                  </a:lnTo>
                  <a:cubicBezTo>
                    <a:pt x="0" y="12893"/>
                    <a:pt x="3216" y="20329"/>
                    <a:pt x="9967" y="26451"/>
                  </a:cubicBezTo>
                  <a:cubicBezTo>
                    <a:pt x="16921" y="20473"/>
                    <a:pt x="20788" y="14305"/>
                    <a:pt x="21253" y="309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58"/>
            <p:cNvSpPr/>
            <p:nvPr/>
          </p:nvSpPr>
          <p:spPr>
            <a:xfrm>
              <a:off x="5821775" y="1538100"/>
              <a:ext cx="498500" cy="661350"/>
            </a:xfrm>
            <a:custGeom>
              <a:avLst/>
              <a:gdLst/>
              <a:ahLst/>
              <a:cxnLst/>
              <a:rect l="l" t="t" r="r" b="b"/>
              <a:pathLst>
                <a:path w="19940" h="26454" extrusionOk="0">
                  <a:moveTo>
                    <a:pt x="429" y="1"/>
                  </a:moveTo>
                  <a:lnTo>
                    <a:pt x="429" y="1"/>
                  </a:lnTo>
                  <a:cubicBezTo>
                    <a:pt x="0" y="12895"/>
                    <a:pt x="3216" y="20331"/>
                    <a:pt x="9967" y="26453"/>
                  </a:cubicBezTo>
                  <a:cubicBezTo>
                    <a:pt x="14850" y="22255"/>
                    <a:pt x="18210" y="17959"/>
                    <a:pt x="19939" y="10927"/>
                  </a:cubicBezTo>
                  <a:lnTo>
                    <a:pt x="19939" y="10927"/>
                  </a:lnTo>
                  <a:cubicBezTo>
                    <a:pt x="18278" y="14395"/>
                    <a:pt x="15624" y="16746"/>
                    <a:pt x="12501" y="17044"/>
                  </a:cubicBezTo>
                  <a:cubicBezTo>
                    <a:pt x="12277" y="17065"/>
                    <a:pt x="12055" y="17076"/>
                    <a:pt x="11833" y="17076"/>
                  </a:cubicBezTo>
                  <a:cubicBezTo>
                    <a:pt x="6424" y="17076"/>
                    <a:pt x="1712" y="10800"/>
                    <a:pt x="1150" y="2633"/>
                  </a:cubicBezTo>
                  <a:cubicBezTo>
                    <a:pt x="1089" y="1744"/>
                    <a:pt x="1082" y="869"/>
                    <a:pt x="1120" y="12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58"/>
            <p:cNvSpPr/>
            <p:nvPr/>
          </p:nvSpPr>
          <p:spPr>
            <a:xfrm>
              <a:off x="6069425" y="1541975"/>
              <a:ext cx="283675" cy="657475"/>
            </a:xfrm>
            <a:custGeom>
              <a:avLst/>
              <a:gdLst/>
              <a:ahLst/>
              <a:cxnLst/>
              <a:rect l="l" t="t" r="r" b="b"/>
              <a:pathLst>
                <a:path w="11347" h="26299" extrusionOk="0">
                  <a:moveTo>
                    <a:pt x="872" y="0"/>
                  </a:moveTo>
                  <a:lnTo>
                    <a:pt x="1" y="26242"/>
                  </a:lnTo>
                  <a:cubicBezTo>
                    <a:pt x="21" y="26260"/>
                    <a:pt x="41" y="26279"/>
                    <a:pt x="61" y="26298"/>
                  </a:cubicBezTo>
                  <a:cubicBezTo>
                    <a:pt x="7015" y="20320"/>
                    <a:pt x="10882" y="14152"/>
                    <a:pt x="11347" y="156"/>
                  </a:cubicBezTo>
                  <a:lnTo>
                    <a:pt x="872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58"/>
            <p:cNvSpPr/>
            <p:nvPr/>
          </p:nvSpPr>
          <p:spPr>
            <a:xfrm>
              <a:off x="5838575" y="1559875"/>
              <a:ext cx="497425" cy="619225"/>
            </a:xfrm>
            <a:custGeom>
              <a:avLst/>
              <a:gdLst/>
              <a:ahLst/>
              <a:cxnLst/>
              <a:rect l="l" t="t" r="r" b="b"/>
              <a:pathLst>
                <a:path w="19897" h="24769" extrusionOk="0">
                  <a:moveTo>
                    <a:pt x="659" y="301"/>
                  </a:moveTo>
                  <a:lnTo>
                    <a:pt x="19603" y="583"/>
                  </a:lnTo>
                  <a:cubicBezTo>
                    <a:pt x="19149" y="13427"/>
                    <a:pt x="15492" y="19063"/>
                    <a:pt x="9333" y="24382"/>
                  </a:cubicBezTo>
                  <a:cubicBezTo>
                    <a:pt x="2832" y="18442"/>
                    <a:pt x="312" y="11447"/>
                    <a:pt x="659" y="301"/>
                  </a:cubicBezTo>
                  <a:close/>
                  <a:moveTo>
                    <a:pt x="384" y="1"/>
                  </a:moveTo>
                  <a:lnTo>
                    <a:pt x="379" y="149"/>
                  </a:lnTo>
                  <a:cubicBezTo>
                    <a:pt x="0" y="11531"/>
                    <a:pt x="2566" y="18640"/>
                    <a:pt x="9234" y="24687"/>
                  </a:cubicBezTo>
                  <a:lnTo>
                    <a:pt x="9324" y="24769"/>
                  </a:lnTo>
                  <a:lnTo>
                    <a:pt x="9418" y="24688"/>
                  </a:lnTo>
                  <a:cubicBezTo>
                    <a:pt x="15720" y="19271"/>
                    <a:pt x="19456" y="13566"/>
                    <a:pt x="19892" y="438"/>
                  </a:cubicBezTo>
                  <a:lnTo>
                    <a:pt x="19897" y="291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58"/>
            <p:cNvSpPr/>
            <p:nvPr/>
          </p:nvSpPr>
          <p:spPr>
            <a:xfrm>
              <a:off x="6067475" y="1566475"/>
              <a:ext cx="28575" cy="605525"/>
            </a:xfrm>
            <a:custGeom>
              <a:avLst/>
              <a:gdLst/>
              <a:ahLst/>
              <a:cxnLst/>
              <a:rect l="l" t="t" r="r" b="b"/>
              <a:pathLst>
                <a:path w="1143" h="24221" extrusionOk="0">
                  <a:moveTo>
                    <a:pt x="805" y="1"/>
                  </a:moveTo>
                  <a:lnTo>
                    <a:pt x="1" y="24216"/>
                  </a:lnTo>
                  <a:lnTo>
                    <a:pt x="338" y="24221"/>
                  </a:lnTo>
                  <a:lnTo>
                    <a:pt x="1142" y="6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58"/>
            <p:cNvSpPr/>
            <p:nvPr/>
          </p:nvSpPr>
          <p:spPr>
            <a:xfrm>
              <a:off x="6209000" y="1659875"/>
              <a:ext cx="81600" cy="70275"/>
            </a:xfrm>
            <a:custGeom>
              <a:avLst/>
              <a:gdLst/>
              <a:ahLst/>
              <a:cxnLst/>
              <a:rect l="l" t="t" r="r" b="b"/>
              <a:pathLst>
                <a:path w="3264" h="2811" extrusionOk="0">
                  <a:moveTo>
                    <a:pt x="2458" y="0"/>
                  </a:moveTo>
                  <a:lnTo>
                    <a:pt x="2458" y="0"/>
                  </a:lnTo>
                  <a:cubicBezTo>
                    <a:pt x="2458" y="1"/>
                    <a:pt x="2690" y="1826"/>
                    <a:pt x="1781" y="1878"/>
                  </a:cubicBezTo>
                  <a:cubicBezTo>
                    <a:pt x="1769" y="1879"/>
                    <a:pt x="1757" y="1879"/>
                    <a:pt x="1746" y="1879"/>
                  </a:cubicBezTo>
                  <a:cubicBezTo>
                    <a:pt x="876" y="1879"/>
                    <a:pt x="1138" y="13"/>
                    <a:pt x="1138" y="13"/>
                  </a:cubicBezTo>
                  <a:lnTo>
                    <a:pt x="1138" y="13"/>
                  </a:lnTo>
                  <a:cubicBezTo>
                    <a:pt x="1138" y="13"/>
                    <a:pt x="1" y="2490"/>
                    <a:pt x="1310" y="2767"/>
                  </a:cubicBezTo>
                  <a:cubicBezTo>
                    <a:pt x="1449" y="2796"/>
                    <a:pt x="1582" y="2810"/>
                    <a:pt x="1706" y="2810"/>
                  </a:cubicBezTo>
                  <a:cubicBezTo>
                    <a:pt x="2759" y="2810"/>
                    <a:pt x="3264" y="1786"/>
                    <a:pt x="2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58"/>
            <p:cNvSpPr/>
            <p:nvPr/>
          </p:nvSpPr>
          <p:spPr>
            <a:xfrm>
              <a:off x="6237525" y="1673975"/>
              <a:ext cx="32900" cy="40850"/>
            </a:xfrm>
            <a:custGeom>
              <a:avLst/>
              <a:gdLst/>
              <a:ahLst/>
              <a:cxnLst/>
              <a:rect l="l" t="t" r="r" b="b"/>
              <a:pathLst>
                <a:path w="1316" h="1634" extrusionOk="0">
                  <a:moveTo>
                    <a:pt x="565" y="1"/>
                  </a:moveTo>
                  <a:cubicBezTo>
                    <a:pt x="565" y="1"/>
                    <a:pt x="1" y="1633"/>
                    <a:pt x="543" y="1633"/>
                  </a:cubicBezTo>
                  <a:cubicBezTo>
                    <a:pt x="552" y="1633"/>
                    <a:pt x="561" y="1633"/>
                    <a:pt x="570" y="1632"/>
                  </a:cubicBezTo>
                  <a:cubicBezTo>
                    <a:pt x="1316" y="1562"/>
                    <a:pt x="565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58"/>
            <p:cNvSpPr/>
            <p:nvPr/>
          </p:nvSpPr>
          <p:spPr>
            <a:xfrm>
              <a:off x="6156950" y="1777600"/>
              <a:ext cx="77125" cy="66425"/>
            </a:xfrm>
            <a:custGeom>
              <a:avLst/>
              <a:gdLst/>
              <a:ahLst/>
              <a:cxnLst/>
              <a:rect l="l" t="t" r="r" b="b"/>
              <a:pathLst>
                <a:path w="3085" h="2657" extrusionOk="0">
                  <a:moveTo>
                    <a:pt x="2323" y="1"/>
                  </a:moveTo>
                  <a:cubicBezTo>
                    <a:pt x="2323" y="2"/>
                    <a:pt x="2324" y="3"/>
                    <a:pt x="2325" y="5"/>
                  </a:cubicBezTo>
                  <a:lnTo>
                    <a:pt x="2325" y="5"/>
                  </a:lnTo>
                  <a:cubicBezTo>
                    <a:pt x="2324" y="2"/>
                    <a:pt x="2324" y="1"/>
                    <a:pt x="2324" y="1"/>
                  </a:cubicBezTo>
                  <a:close/>
                  <a:moveTo>
                    <a:pt x="2325" y="5"/>
                  </a:moveTo>
                  <a:lnTo>
                    <a:pt x="2325" y="5"/>
                  </a:lnTo>
                  <a:cubicBezTo>
                    <a:pt x="2335" y="94"/>
                    <a:pt x="2519" y="1729"/>
                    <a:pt x="1682" y="1775"/>
                  </a:cubicBezTo>
                  <a:cubicBezTo>
                    <a:pt x="1671" y="1776"/>
                    <a:pt x="1660" y="1776"/>
                    <a:pt x="1649" y="1776"/>
                  </a:cubicBezTo>
                  <a:cubicBezTo>
                    <a:pt x="828" y="1776"/>
                    <a:pt x="1076" y="12"/>
                    <a:pt x="1076" y="12"/>
                  </a:cubicBezTo>
                  <a:lnTo>
                    <a:pt x="1076" y="12"/>
                  </a:lnTo>
                  <a:cubicBezTo>
                    <a:pt x="1076" y="13"/>
                    <a:pt x="0" y="2355"/>
                    <a:pt x="1238" y="2615"/>
                  </a:cubicBezTo>
                  <a:cubicBezTo>
                    <a:pt x="1369" y="2643"/>
                    <a:pt x="1495" y="2656"/>
                    <a:pt x="1612" y="2656"/>
                  </a:cubicBezTo>
                  <a:cubicBezTo>
                    <a:pt x="2607" y="2656"/>
                    <a:pt x="3084" y="1690"/>
                    <a:pt x="2325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58"/>
            <p:cNvSpPr/>
            <p:nvPr/>
          </p:nvSpPr>
          <p:spPr>
            <a:xfrm>
              <a:off x="6183900" y="1790950"/>
              <a:ext cx="31100" cy="38625"/>
            </a:xfrm>
            <a:custGeom>
              <a:avLst/>
              <a:gdLst/>
              <a:ahLst/>
              <a:cxnLst/>
              <a:rect l="l" t="t" r="r" b="b"/>
              <a:pathLst>
                <a:path w="1244" h="1545" extrusionOk="0">
                  <a:moveTo>
                    <a:pt x="535" y="1"/>
                  </a:moveTo>
                  <a:cubicBezTo>
                    <a:pt x="535" y="1"/>
                    <a:pt x="0" y="1544"/>
                    <a:pt x="513" y="1544"/>
                  </a:cubicBezTo>
                  <a:cubicBezTo>
                    <a:pt x="521" y="1544"/>
                    <a:pt x="530" y="1544"/>
                    <a:pt x="539" y="1543"/>
                  </a:cubicBezTo>
                  <a:cubicBezTo>
                    <a:pt x="1244" y="1476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58"/>
            <p:cNvSpPr/>
            <p:nvPr/>
          </p:nvSpPr>
          <p:spPr>
            <a:xfrm>
              <a:off x="6099100" y="1683625"/>
              <a:ext cx="77175" cy="66450"/>
            </a:xfrm>
            <a:custGeom>
              <a:avLst/>
              <a:gdLst/>
              <a:ahLst/>
              <a:cxnLst/>
              <a:rect l="l" t="t" r="r" b="b"/>
              <a:pathLst>
                <a:path w="3087" h="2658" extrusionOk="0">
                  <a:moveTo>
                    <a:pt x="2324" y="0"/>
                  </a:moveTo>
                  <a:lnTo>
                    <a:pt x="2324" y="2"/>
                  </a:lnTo>
                  <a:cubicBezTo>
                    <a:pt x="2324" y="2"/>
                    <a:pt x="2324" y="2"/>
                    <a:pt x="2324" y="2"/>
                  </a:cubicBezTo>
                  <a:lnTo>
                    <a:pt x="2324" y="2"/>
                  </a:lnTo>
                  <a:cubicBezTo>
                    <a:pt x="2324" y="1"/>
                    <a:pt x="2324" y="0"/>
                    <a:pt x="2324" y="0"/>
                  </a:cubicBezTo>
                  <a:close/>
                  <a:moveTo>
                    <a:pt x="2324" y="2"/>
                  </a:moveTo>
                  <a:cubicBezTo>
                    <a:pt x="2332" y="63"/>
                    <a:pt x="2528" y="1728"/>
                    <a:pt x="1683" y="1775"/>
                  </a:cubicBezTo>
                  <a:cubicBezTo>
                    <a:pt x="1672" y="1776"/>
                    <a:pt x="1661" y="1776"/>
                    <a:pt x="1650" y="1776"/>
                  </a:cubicBezTo>
                  <a:cubicBezTo>
                    <a:pt x="829" y="1776"/>
                    <a:pt x="1076" y="13"/>
                    <a:pt x="1076" y="13"/>
                  </a:cubicBezTo>
                  <a:lnTo>
                    <a:pt x="1076" y="13"/>
                  </a:lnTo>
                  <a:cubicBezTo>
                    <a:pt x="1076" y="13"/>
                    <a:pt x="0" y="2356"/>
                    <a:pt x="1240" y="2616"/>
                  </a:cubicBezTo>
                  <a:cubicBezTo>
                    <a:pt x="1371" y="2643"/>
                    <a:pt x="1495" y="2657"/>
                    <a:pt x="1613" y="2657"/>
                  </a:cubicBezTo>
                  <a:cubicBezTo>
                    <a:pt x="2608" y="2657"/>
                    <a:pt x="3086" y="1689"/>
                    <a:pt x="232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58"/>
            <p:cNvSpPr/>
            <p:nvPr/>
          </p:nvSpPr>
          <p:spPr>
            <a:xfrm>
              <a:off x="6126050" y="1696975"/>
              <a:ext cx="31125" cy="38625"/>
            </a:xfrm>
            <a:custGeom>
              <a:avLst/>
              <a:gdLst/>
              <a:ahLst/>
              <a:cxnLst/>
              <a:rect l="l" t="t" r="r" b="b"/>
              <a:pathLst>
                <a:path w="1245" h="1545" extrusionOk="0">
                  <a:moveTo>
                    <a:pt x="535" y="1"/>
                  </a:moveTo>
                  <a:cubicBezTo>
                    <a:pt x="535" y="1"/>
                    <a:pt x="1" y="1544"/>
                    <a:pt x="512" y="1544"/>
                  </a:cubicBezTo>
                  <a:cubicBezTo>
                    <a:pt x="521" y="1544"/>
                    <a:pt x="530" y="1544"/>
                    <a:pt x="539" y="1543"/>
                  </a:cubicBezTo>
                  <a:cubicBezTo>
                    <a:pt x="1245" y="1477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58"/>
            <p:cNvSpPr/>
            <p:nvPr/>
          </p:nvSpPr>
          <p:spPr>
            <a:xfrm>
              <a:off x="5941550" y="1687675"/>
              <a:ext cx="62600" cy="163450"/>
            </a:xfrm>
            <a:custGeom>
              <a:avLst/>
              <a:gdLst/>
              <a:ahLst/>
              <a:cxnLst/>
              <a:rect l="l" t="t" r="r" b="b"/>
              <a:pathLst>
                <a:path w="2504" h="6538" extrusionOk="0">
                  <a:moveTo>
                    <a:pt x="216" y="1"/>
                  </a:moveTo>
                  <a:lnTo>
                    <a:pt x="1253" y="3208"/>
                  </a:lnTo>
                  <a:lnTo>
                    <a:pt x="0" y="6504"/>
                  </a:lnTo>
                  <a:lnTo>
                    <a:pt x="2288" y="6538"/>
                  </a:lnTo>
                  <a:lnTo>
                    <a:pt x="2288" y="6538"/>
                  </a:lnTo>
                  <a:lnTo>
                    <a:pt x="1392" y="3209"/>
                  </a:lnTo>
                  <a:lnTo>
                    <a:pt x="2504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58"/>
            <p:cNvSpPr/>
            <p:nvPr/>
          </p:nvSpPr>
          <p:spPr>
            <a:xfrm>
              <a:off x="5908625" y="1734200"/>
              <a:ext cx="137100" cy="64425"/>
            </a:xfrm>
            <a:custGeom>
              <a:avLst/>
              <a:gdLst/>
              <a:ahLst/>
              <a:cxnLst/>
              <a:rect l="l" t="t" r="r" b="b"/>
              <a:pathLst>
                <a:path w="5484" h="2577" extrusionOk="0">
                  <a:moveTo>
                    <a:pt x="83" y="1"/>
                  </a:moveTo>
                  <a:lnTo>
                    <a:pt x="0" y="2496"/>
                  </a:lnTo>
                  <a:lnTo>
                    <a:pt x="2629" y="1459"/>
                  </a:lnTo>
                  <a:lnTo>
                    <a:pt x="5401" y="2576"/>
                  </a:lnTo>
                  <a:lnTo>
                    <a:pt x="5484" y="80"/>
                  </a:lnTo>
                  <a:lnTo>
                    <a:pt x="2634" y="1309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58"/>
            <p:cNvSpPr/>
            <p:nvPr/>
          </p:nvSpPr>
          <p:spPr>
            <a:xfrm>
              <a:off x="6021725" y="1261300"/>
              <a:ext cx="247125" cy="282575"/>
            </a:xfrm>
            <a:custGeom>
              <a:avLst/>
              <a:gdLst/>
              <a:ahLst/>
              <a:cxnLst/>
              <a:rect l="l" t="t" r="r" b="b"/>
              <a:pathLst>
                <a:path w="9885" h="11303" extrusionOk="0">
                  <a:moveTo>
                    <a:pt x="600" y="1"/>
                  </a:moveTo>
                  <a:cubicBezTo>
                    <a:pt x="0" y="4567"/>
                    <a:pt x="3109" y="11303"/>
                    <a:pt x="8980" y="11303"/>
                  </a:cubicBezTo>
                  <a:cubicBezTo>
                    <a:pt x="9132" y="11303"/>
                    <a:pt x="9287" y="11298"/>
                    <a:pt x="9442" y="11289"/>
                  </a:cubicBezTo>
                  <a:cubicBezTo>
                    <a:pt x="9442" y="11289"/>
                    <a:pt x="9885" y="7454"/>
                    <a:pt x="7954" y="4066"/>
                  </a:cubicBezTo>
                  <a:cubicBezTo>
                    <a:pt x="6011" y="657"/>
                    <a:pt x="601" y="1"/>
                    <a:pt x="600" y="1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58"/>
            <p:cNvSpPr/>
            <p:nvPr/>
          </p:nvSpPr>
          <p:spPr>
            <a:xfrm>
              <a:off x="5731325" y="1273175"/>
              <a:ext cx="366350" cy="425925"/>
            </a:xfrm>
            <a:custGeom>
              <a:avLst/>
              <a:gdLst/>
              <a:ahLst/>
              <a:cxnLst/>
              <a:rect l="l" t="t" r="r" b="b"/>
              <a:pathLst>
                <a:path w="14654" h="17037" extrusionOk="0">
                  <a:moveTo>
                    <a:pt x="14472" y="1"/>
                  </a:moveTo>
                  <a:cubicBezTo>
                    <a:pt x="5918" y="1653"/>
                    <a:pt x="80" y="16315"/>
                    <a:pt x="80" y="16315"/>
                  </a:cubicBezTo>
                  <a:lnTo>
                    <a:pt x="1" y="16679"/>
                  </a:lnTo>
                  <a:lnTo>
                    <a:pt x="360" y="17037"/>
                  </a:lnTo>
                  <a:cubicBezTo>
                    <a:pt x="360" y="17037"/>
                    <a:pt x="7421" y="1485"/>
                    <a:pt x="14653" y="656"/>
                  </a:cubicBezTo>
                  <a:lnTo>
                    <a:pt x="14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58"/>
            <p:cNvSpPr/>
            <p:nvPr/>
          </p:nvSpPr>
          <p:spPr>
            <a:xfrm>
              <a:off x="6039425" y="1257350"/>
              <a:ext cx="252500" cy="245475"/>
            </a:xfrm>
            <a:custGeom>
              <a:avLst/>
              <a:gdLst/>
              <a:ahLst/>
              <a:cxnLst/>
              <a:rect l="l" t="t" r="r" b="b"/>
              <a:pathLst>
                <a:path w="10100" h="9819" extrusionOk="0">
                  <a:moveTo>
                    <a:pt x="683" y="0"/>
                  </a:moveTo>
                  <a:cubicBezTo>
                    <a:pt x="291" y="0"/>
                    <a:pt x="57" y="18"/>
                    <a:pt x="57" y="18"/>
                  </a:cubicBezTo>
                  <a:cubicBezTo>
                    <a:pt x="0" y="4312"/>
                    <a:pt x="3381" y="9819"/>
                    <a:pt x="8752" y="9819"/>
                  </a:cubicBezTo>
                  <a:cubicBezTo>
                    <a:pt x="9186" y="9819"/>
                    <a:pt x="9632" y="9783"/>
                    <a:pt x="10091" y="9707"/>
                  </a:cubicBezTo>
                  <a:lnTo>
                    <a:pt x="10089" y="9707"/>
                  </a:lnTo>
                  <a:cubicBezTo>
                    <a:pt x="10089" y="9707"/>
                    <a:pt x="10099" y="5861"/>
                    <a:pt x="7754" y="2733"/>
                  </a:cubicBezTo>
                  <a:cubicBezTo>
                    <a:pt x="5899" y="259"/>
                    <a:pt x="2164" y="0"/>
                    <a:pt x="6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58"/>
            <p:cNvSpPr/>
            <p:nvPr/>
          </p:nvSpPr>
          <p:spPr>
            <a:xfrm>
              <a:off x="6039425" y="1257350"/>
              <a:ext cx="252275" cy="245475"/>
            </a:xfrm>
            <a:custGeom>
              <a:avLst/>
              <a:gdLst/>
              <a:ahLst/>
              <a:cxnLst/>
              <a:rect l="l" t="t" r="r" b="b"/>
              <a:pathLst>
                <a:path w="10091" h="9819" extrusionOk="0">
                  <a:moveTo>
                    <a:pt x="678" y="0"/>
                  </a:moveTo>
                  <a:cubicBezTo>
                    <a:pt x="289" y="0"/>
                    <a:pt x="57" y="18"/>
                    <a:pt x="57" y="18"/>
                  </a:cubicBezTo>
                  <a:cubicBezTo>
                    <a:pt x="0" y="4312"/>
                    <a:pt x="3381" y="9819"/>
                    <a:pt x="8752" y="9819"/>
                  </a:cubicBezTo>
                  <a:cubicBezTo>
                    <a:pt x="9186" y="9819"/>
                    <a:pt x="9632" y="9783"/>
                    <a:pt x="10091" y="9707"/>
                  </a:cubicBezTo>
                  <a:cubicBezTo>
                    <a:pt x="10091" y="9707"/>
                    <a:pt x="10091" y="9574"/>
                    <a:pt x="10076" y="9339"/>
                  </a:cubicBezTo>
                  <a:cubicBezTo>
                    <a:pt x="9905" y="9362"/>
                    <a:pt x="9729" y="9373"/>
                    <a:pt x="9549" y="9373"/>
                  </a:cubicBezTo>
                  <a:cubicBezTo>
                    <a:pt x="8437" y="9373"/>
                    <a:pt x="7168" y="8943"/>
                    <a:pt x="6030" y="8090"/>
                  </a:cubicBezTo>
                  <a:cubicBezTo>
                    <a:pt x="3854" y="6461"/>
                    <a:pt x="3130" y="4180"/>
                    <a:pt x="4237" y="2663"/>
                  </a:cubicBezTo>
                  <a:cubicBezTo>
                    <a:pt x="4731" y="1985"/>
                    <a:pt x="5511" y="1577"/>
                    <a:pt x="6413" y="1476"/>
                  </a:cubicBezTo>
                  <a:cubicBezTo>
                    <a:pt x="4461" y="163"/>
                    <a:pt x="1854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58"/>
            <p:cNvSpPr/>
            <p:nvPr/>
          </p:nvSpPr>
          <p:spPr>
            <a:xfrm>
              <a:off x="6061125" y="1127275"/>
              <a:ext cx="31925" cy="49950"/>
            </a:xfrm>
            <a:custGeom>
              <a:avLst/>
              <a:gdLst/>
              <a:ahLst/>
              <a:cxnLst/>
              <a:rect l="l" t="t" r="r" b="b"/>
              <a:pathLst>
                <a:path w="1277" h="1998" extrusionOk="0">
                  <a:moveTo>
                    <a:pt x="905" y="0"/>
                  </a:moveTo>
                  <a:cubicBezTo>
                    <a:pt x="904" y="0"/>
                    <a:pt x="1" y="936"/>
                    <a:pt x="218" y="1295"/>
                  </a:cubicBezTo>
                  <a:cubicBezTo>
                    <a:pt x="435" y="1653"/>
                    <a:pt x="1277" y="1997"/>
                    <a:pt x="1277" y="1997"/>
                  </a:cubicBezTo>
                  <a:cubicBezTo>
                    <a:pt x="1277" y="1997"/>
                    <a:pt x="785" y="1171"/>
                    <a:pt x="905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58"/>
            <p:cNvSpPr/>
            <p:nvPr/>
          </p:nvSpPr>
          <p:spPr>
            <a:xfrm>
              <a:off x="5795600" y="1056875"/>
              <a:ext cx="136050" cy="190850"/>
            </a:xfrm>
            <a:custGeom>
              <a:avLst/>
              <a:gdLst/>
              <a:ahLst/>
              <a:cxnLst/>
              <a:rect l="l" t="t" r="r" b="b"/>
              <a:pathLst>
                <a:path w="5442" h="7634" extrusionOk="0">
                  <a:moveTo>
                    <a:pt x="2290" y="1"/>
                  </a:moveTo>
                  <a:lnTo>
                    <a:pt x="2290" y="1"/>
                  </a:lnTo>
                  <a:cubicBezTo>
                    <a:pt x="2315" y="4458"/>
                    <a:pt x="0" y="7082"/>
                    <a:pt x="0" y="7082"/>
                  </a:cubicBezTo>
                  <a:lnTo>
                    <a:pt x="460" y="7634"/>
                  </a:lnTo>
                  <a:lnTo>
                    <a:pt x="3004" y="7397"/>
                  </a:lnTo>
                  <a:cubicBezTo>
                    <a:pt x="3004" y="7397"/>
                    <a:pt x="5441" y="5068"/>
                    <a:pt x="5261" y="600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58"/>
            <p:cNvSpPr/>
            <p:nvPr/>
          </p:nvSpPr>
          <p:spPr>
            <a:xfrm>
              <a:off x="5803750" y="1056000"/>
              <a:ext cx="136050" cy="190850"/>
            </a:xfrm>
            <a:custGeom>
              <a:avLst/>
              <a:gdLst/>
              <a:ahLst/>
              <a:cxnLst/>
              <a:rect l="l" t="t" r="r" b="b"/>
              <a:pathLst>
                <a:path w="5442" h="7634" extrusionOk="0">
                  <a:moveTo>
                    <a:pt x="2291" y="0"/>
                  </a:moveTo>
                  <a:cubicBezTo>
                    <a:pt x="2316" y="4459"/>
                    <a:pt x="1" y="7082"/>
                    <a:pt x="1" y="7082"/>
                  </a:cubicBezTo>
                  <a:lnTo>
                    <a:pt x="461" y="7633"/>
                  </a:lnTo>
                  <a:lnTo>
                    <a:pt x="3005" y="7397"/>
                  </a:lnTo>
                  <a:cubicBezTo>
                    <a:pt x="3005" y="7397"/>
                    <a:pt x="5442" y="5068"/>
                    <a:pt x="5262" y="600"/>
                  </a:cubicBezTo>
                  <a:lnTo>
                    <a:pt x="22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58"/>
            <p:cNvSpPr/>
            <p:nvPr/>
          </p:nvSpPr>
          <p:spPr>
            <a:xfrm>
              <a:off x="5825350" y="1053050"/>
              <a:ext cx="47425" cy="49900"/>
            </a:xfrm>
            <a:custGeom>
              <a:avLst/>
              <a:gdLst/>
              <a:ahLst/>
              <a:cxnLst/>
              <a:rect l="l" t="t" r="r" b="b"/>
              <a:pathLst>
                <a:path w="1897" h="1996" extrusionOk="0">
                  <a:moveTo>
                    <a:pt x="622" y="0"/>
                  </a:moveTo>
                  <a:lnTo>
                    <a:pt x="622" y="0"/>
                  </a:lnTo>
                  <a:cubicBezTo>
                    <a:pt x="812" y="1267"/>
                    <a:pt x="0" y="1785"/>
                    <a:pt x="0" y="1785"/>
                  </a:cubicBezTo>
                  <a:cubicBezTo>
                    <a:pt x="0" y="1785"/>
                    <a:pt x="359" y="1995"/>
                    <a:pt x="767" y="1995"/>
                  </a:cubicBezTo>
                  <a:cubicBezTo>
                    <a:pt x="1089" y="1995"/>
                    <a:pt x="1442" y="1864"/>
                    <a:pt x="1673" y="1394"/>
                  </a:cubicBezTo>
                  <a:cubicBezTo>
                    <a:pt x="1897" y="937"/>
                    <a:pt x="623" y="0"/>
                    <a:pt x="622" y="0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58"/>
            <p:cNvSpPr/>
            <p:nvPr/>
          </p:nvSpPr>
          <p:spPr>
            <a:xfrm>
              <a:off x="5807950" y="1035750"/>
              <a:ext cx="51950" cy="49275"/>
            </a:xfrm>
            <a:custGeom>
              <a:avLst/>
              <a:gdLst/>
              <a:ahLst/>
              <a:cxnLst/>
              <a:rect l="l" t="t" r="r" b="b"/>
              <a:pathLst>
                <a:path w="2078" h="1971" extrusionOk="0">
                  <a:moveTo>
                    <a:pt x="1313" y="1"/>
                  </a:moveTo>
                  <a:cubicBezTo>
                    <a:pt x="954" y="1233"/>
                    <a:pt x="0" y="1362"/>
                    <a:pt x="0" y="1362"/>
                  </a:cubicBezTo>
                  <a:cubicBezTo>
                    <a:pt x="0" y="1362"/>
                    <a:pt x="423" y="1970"/>
                    <a:pt x="1019" y="1970"/>
                  </a:cubicBezTo>
                  <a:cubicBezTo>
                    <a:pt x="1223" y="1970"/>
                    <a:pt x="1447" y="1899"/>
                    <a:pt x="1682" y="1709"/>
                  </a:cubicBezTo>
                  <a:cubicBezTo>
                    <a:pt x="2078" y="1387"/>
                    <a:pt x="1313" y="1"/>
                    <a:pt x="1313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58"/>
            <p:cNvSpPr/>
            <p:nvPr/>
          </p:nvSpPr>
          <p:spPr>
            <a:xfrm>
              <a:off x="5828025" y="1042825"/>
              <a:ext cx="182700" cy="210375"/>
            </a:xfrm>
            <a:custGeom>
              <a:avLst/>
              <a:gdLst/>
              <a:ahLst/>
              <a:cxnLst/>
              <a:rect l="l" t="t" r="r" b="b"/>
              <a:pathLst>
                <a:path w="7308" h="8415" extrusionOk="0">
                  <a:moveTo>
                    <a:pt x="1412" y="0"/>
                  </a:moveTo>
                  <a:cubicBezTo>
                    <a:pt x="1163" y="0"/>
                    <a:pt x="1009" y="46"/>
                    <a:pt x="994" y="153"/>
                  </a:cubicBezTo>
                  <a:cubicBezTo>
                    <a:pt x="901" y="824"/>
                    <a:pt x="0" y="5918"/>
                    <a:pt x="1309" y="8414"/>
                  </a:cubicBezTo>
                  <a:cubicBezTo>
                    <a:pt x="1359" y="8414"/>
                    <a:pt x="1411" y="8415"/>
                    <a:pt x="1465" y="8415"/>
                  </a:cubicBezTo>
                  <a:cubicBezTo>
                    <a:pt x="2514" y="8415"/>
                    <a:pt x="4292" y="8381"/>
                    <a:pt x="5004" y="7907"/>
                  </a:cubicBezTo>
                  <a:cubicBezTo>
                    <a:pt x="7308" y="6372"/>
                    <a:pt x="7022" y="3691"/>
                    <a:pt x="6650" y="1251"/>
                  </a:cubicBezTo>
                  <a:cubicBezTo>
                    <a:pt x="6650" y="1251"/>
                    <a:pt x="2721" y="0"/>
                    <a:pt x="141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58"/>
            <p:cNvSpPr/>
            <p:nvPr/>
          </p:nvSpPr>
          <p:spPr>
            <a:xfrm>
              <a:off x="5825975" y="1103425"/>
              <a:ext cx="27575" cy="21800"/>
            </a:xfrm>
            <a:custGeom>
              <a:avLst/>
              <a:gdLst/>
              <a:ahLst/>
              <a:cxnLst/>
              <a:rect l="l" t="t" r="r" b="b"/>
              <a:pathLst>
                <a:path w="1103" h="872" extrusionOk="0">
                  <a:moveTo>
                    <a:pt x="58" y="0"/>
                  </a:moveTo>
                  <a:lnTo>
                    <a:pt x="0" y="750"/>
                  </a:lnTo>
                  <a:lnTo>
                    <a:pt x="1061" y="871"/>
                  </a:lnTo>
                  <a:lnTo>
                    <a:pt x="1103" y="23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58"/>
            <p:cNvSpPr/>
            <p:nvPr/>
          </p:nvSpPr>
          <p:spPr>
            <a:xfrm>
              <a:off x="5817925" y="1102875"/>
              <a:ext cx="42850" cy="80025"/>
            </a:xfrm>
            <a:custGeom>
              <a:avLst/>
              <a:gdLst/>
              <a:ahLst/>
              <a:cxnLst/>
              <a:rect l="l" t="t" r="r" b="b"/>
              <a:pathLst>
                <a:path w="1714" h="3201" extrusionOk="0">
                  <a:moveTo>
                    <a:pt x="1480" y="1"/>
                  </a:moveTo>
                  <a:cubicBezTo>
                    <a:pt x="1480" y="1"/>
                    <a:pt x="209" y="2536"/>
                    <a:pt x="105" y="2850"/>
                  </a:cubicBezTo>
                  <a:cubicBezTo>
                    <a:pt x="1" y="3164"/>
                    <a:pt x="1714" y="3201"/>
                    <a:pt x="1714" y="3201"/>
                  </a:cubicBezTo>
                  <a:lnTo>
                    <a:pt x="1480" y="1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58"/>
            <p:cNvSpPr/>
            <p:nvPr/>
          </p:nvSpPr>
          <p:spPr>
            <a:xfrm>
              <a:off x="5826625" y="1100550"/>
              <a:ext cx="42850" cy="80025"/>
            </a:xfrm>
            <a:custGeom>
              <a:avLst/>
              <a:gdLst/>
              <a:ahLst/>
              <a:cxnLst/>
              <a:rect l="l" t="t" r="r" b="b"/>
              <a:pathLst>
                <a:path w="1714" h="3201" extrusionOk="0">
                  <a:moveTo>
                    <a:pt x="1480" y="1"/>
                  </a:moveTo>
                  <a:cubicBezTo>
                    <a:pt x="1480" y="1"/>
                    <a:pt x="210" y="2536"/>
                    <a:pt x="105" y="2850"/>
                  </a:cubicBezTo>
                  <a:cubicBezTo>
                    <a:pt x="1" y="3164"/>
                    <a:pt x="1714" y="3201"/>
                    <a:pt x="1714" y="3201"/>
                  </a:cubicBezTo>
                  <a:lnTo>
                    <a:pt x="1480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58"/>
            <p:cNvSpPr/>
            <p:nvPr/>
          </p:nvSpPr>
          <p:spPr>
            <a:xfrm>
              <a:off x="5877850" y="1106675"/>
              <a:ext cx="20550" cy="29725"/>
            </a:xfrm>
            <a:custGeom>
              <a:avLst/>
              <a:gdLst/>
              <a:ahLst/>
              <a:cxnLst/>
              <a:rect l="l" t="t" r="r" b="b"/>
              <a:pathLst>
                <a:path w="822" h="1189" extrusionOk="0">
                  <a:moveTo>
                    <a:pt x="374" y="1"/>
                  </a:moveTo>
                  <a:cubicBezTo>
                    <a:pt x="365" y="1"/>
                    <a:pt x="356" y="1"/>
                    <a:pt x="347" y="2"/>
                  </a:cubicBezTo>
                  <a:cubicBezTo>
                    <a:pt x="140" y="25"/>
                    <a:pt x="1" y="307"/>
                    <a:pt x="36" y="635"/>
                  </a:cubicBezTo>
                  <a:cubicBezTo>
                    <a:pt x="69" y="948"/>
                    <a:pt x="252" y="1189"/>
                    <a:pt x="448" y="1189"/>
                  </a:cubicBezTo>
                  <a:cubicBezTo>
                    <a:pt x="457" y="1189"/>
                    <a:pt x="466" y="1188"/>
                    <a:pt x="474" y="1187"/>
                  </a:cubicBezTo>
                  <a:cubicBezTo>
                    <a:pt x="682" y="1166"/>
                    <a:pt x="821" y="882"/>
                    <a:pt x="786" y="555"/>
                  </a:cubicBezTo>
                  <a:cubicBezTo>
                    <a:pt x="752" y="241"/>
                    <a:pt x="570" y="1"/>
                    <a:pt x="374" y="1"/>
                  </a:cubicBezTo>
                  <a:close/>
                </a:path>
              </a:pathLst>
            </a:custGeom>
            <a:solidFill>
              <a:srgbClr val="3D2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58"/>
            <p:cNvSpPr/>
            <p:nvPr/>
          </p:nvSpPr>
          <p:spPr>
            <a:xfrm>
              <a:off x="5859025" y="1092825"/>
              <a:ext cx="66050" cy="29900"/>
            </a:xfrm>
            <a:custGeom>
              <a:avLst/>
              <a:gdLst/>
              <a:ahLst/>
              <a:cxnLst/>
              <a:rect l="l" t="t" r="r" b="b"/>
              <a:pathLst>
                <a:path w="2642" h="1196" extrusionOk="0">
                  <a:moveTo>
                    <a:pt x="2620" y="0"/>
                  </a:moveTo>
                  <a:lnTo>
                    <a:pt x="2" y="580"/>
                  </a:lnTo>
                  <a:lnTo>
                    <a:pt x="1" y="1196"/>
                  </a:lnTo>
                  <a:lnTo>
                    <a:pt x="1" y="1196"/>
                  </a:lnTo>
                  <a:lnTo>
                    <a:pt x="2641" y="939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58"/>
            <p:cNvSpPr/>
            <p:nvPr/>
          </p:nvSpPr>
          <p:spPr>
            <a:xfrm>
              <a:off x="5823875" y="1182650"/>
              <a:ext cx="99375" cy="41800"/>
            </a:xfrm>
            <a:custGeom>
              <a:avLst/>
              <a:gdLst/>
              <a:ahLst/>
              <a:cxnLst/>
              <a:rect l="l" t="t" r="r" b="b"/>
              <a:pathLst>
                <a:path w="3975" h="1672" extrusionOk="0">
                  <a:moveTo>
                    <a:pt x="1656" y="1"/>
                  </a:moveTo>
                  <a:cubicBezTo>
                    <a:pt x="1592" y="1"/>
                    <a:pt x="1532" y="4"/>
                    <a:pt x="1476" y="10"/>
                  </a:cubicBezTo>
                  <a:cubicBezTo>
                    <a:pt x="795" y="83"/>
                    <a:pt x="22" y="842"/>
                    <a:pt x="0" y="1671"/>
                  </a:cubicBezTo>
                  <a:cubicBezTo>
                    <a:pt x="674" y="1246"/>
                    <a:pt x="1317" y="1062"/>
                    <a:pt x="2005" y="1062"/>
                  </a:cubicBezTo>
                  <a:cubicBezTo>
                    <a:pt x="2610" y="1062"/>
                    <a:pt x="3250" y="1205"/>
                    <a:pt x="3975" y="1450"/>
                  </a:cubicBezTo>
                  <a:cubicBezTo>
                    <a:pt x="3595" y="389"/>
                    <a:pt x="2380" y="1"/>
                    <a:pt x="1656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58"/>
            <p:cNvSpPr/>
            <p:nvPr/>
          </p:nvSpPr>
          <p:spPr>
            <a:xfrm>
              <a:off x="5859725" y="1215275"/>
              <a:ext cx="28750" cy="8825"/>
            </a:xfrm>
            <a:custGeom>
              <a:avLst/>
              <a:gdLst/>
              <a:ahLst/>
              <a:cxnLst/>
              <a:rect l="l" t="t" r="r" b="b"/>
              <a:pathLst>
                <a:path w="1150" h="353" extrusionOk="0">
                  <a:moveTo>
                    <a:pt x="592" y="1"/>
                  </a:moveTo>
                  <a:cubicBezTo>
                    <a:pt x="561" y="1"/>
                    <a:pt x="530" y="2"/>
                    <a:pt x="499" y="6"/>
                  </a:cubicBezTo>
                  <a:cubicBezTo>
                    <a:pt x="186" y="40"/>
                    <a:pt x="0" y="238"/>
                    <a:pt x="9" y="321"/>
                  </a:cubicBezTo>
                  <a:cubicBezTo>
                    <a:pt x="12" y="344"/>
                    <a:pt x="27" y="352"/>
                    <a:pt x="54" y="352"/>
                  </a:cubicBezTo>
                  <a:cubicBezTo>
                    <a:pt x="127" y="352"/>
                    <a:pt x="286" y="291"/>
                    <a:pt x="513" y="267"/>
                  </a:cubicBezTo>
                  <a:cubicBezTo>
                    <a:pt x="825" y="233"/>
                    <a:pt x="1149" y="282"/>
                    <a:pt x="1140" y="199"/>
                  </a:cubicBezTo>
                  <a:cubicBezTo>
                    <a:pt x="1132" y="124"/>
                    <a:pt x="872" y="1"/>
                    <a:pt x="592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58"/>
            <p:cNvSpPr/>
            <p:nvPr/>
          </p:nvSpPr>
          <p:spPr>
            <a:xfrm>
              <a:off x="5937025" y="1058500"/>
              <a:ext cx="51775" cy="49850"/>
            </a:xfrm>
            <a:custGeom>
              <a:avLst/>
              <a:gdLst/>
              <a:ahLst/>
              <a:cxnLst/>
              <a:rect l="l" t="t" r="r" b="b"/>
              <a:pathLst>
                <a:path w="2071" h="1994" extrusionOk="0">
                  <a:moveTo>
                    <a:pt x="1170" y="1"/>
                  </a:moveTo>
                  <a:cubicBezTo>
                    <a:pt x="937" y="1262"/>
                    <a:pt x="0" y="1487"/>
                    <a:pt x="0" y="1487"/>
                  </a:cubicBezTo>
                  <a:cubicBezTo>
                    <a:pt x="0" y="1487"/>
                    <a:pt x="435" y="1993"/>
                    <a:pt x="987" y="1993"/>
                  </a:cubicBezTo>
                  <a:cubicBezTo>
                    <a:pt x="1215" y="1993"/>
                    <a:pt x="1463" y="1907"/>
                    <a:pt x="1708" y="1663"/>
                  </a:cubicBezTo>
                  <a:cubicBezTo>
                    <a:pt x="2070" y="1303"/>
                    <a:pt x="1170" y="1"/>
                    <a:pt x="1170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58"/>
            <p:cNvSpPr/>
            <p:nvPr/>
          </p:nvSpPr>
          <p:spPr>
            <a:xfrm>
              <a:off x="5963350" y="1109125"/>
              <a:ext cx="46100" cy="49700"/>
            </a:xfrm>
            <a:custGeom>
              <a:avLst/>
              <a:gdLst/>
              <a:ahLst/>
              <a:cxnLst/>
              <a:rect l="l" t="t" r="r" b="b"/>
              <a:pathLst>
                <a:path w="1844" h="1988" extrusionOk="0">
                  <a:moveTo>
                    <a:pt x="516" y="1"/>
                  </a:moveTo>
                  <a:cubicBezTo>
                    <a:pt x="780" y="1256"/>
                    <a:pt x="1" y="1821"/>
                    <a:pt x="1" y="1821"/>
                  </a:cubicBezTo>
                  <a:cubicBezTo>
                    <a:pt x="1" y="1821"/>
                    <a:pt x="328" y="1988"/>
                    <a:pt x="706" y="1988"/>
                  </a:cubicBezTo>
                  <a:cubicBezTo>
                    <a:pt x="1047" y="1988"/>
                    <a:pt x="1429" y="1851"/>
                    <a:pt x="1647" y="1332"/>
                  </a:cubicBezTo>
                  <a:cubicBezTo>
                    <a:pt x="1843" y="86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58"/>
            <p:cNvSpPr/>
            <p:nvPr/>
          </p:nvSpPr>
          <p:spPr>
            <a:xfrm>
              <a:off x="5949675" y="1080725"/>
              <a:ext cx="51975" cy="49225"/>
            </a:xfrm>
            <a:custGeom>
              <a:avLst/>
              <a:gdLst/>
              <a:ahLst/>
              <a:cxnLst/>
              <a:rect l="l" t="t" r="r" b="b"/>
              <a:pathLst>
                <a:path w="2079" h="1969" extrusionOk="0">
                  <a:moveTo>
                    <a:pt x="1315" y="1"/>
                  </a:moveTo>
                  <a:cubicBezTo>
                    <a:pt x="955" y="1231"/>
                    <a:pt x="1" y="1361"/>
                    <a:pt x="1" y="1361"/>
                  </a:cubicBezTo>
                  <a:cubicBezTo>
                    <a:pt x="1" y="1361"/>
                    <a:pt x="424" y="1969"/>
                    <a:pt x="1021" y="1969"/>
                  </a:cubicBezTo>
                  <a:cubicBezTo>
                    <a:pt x="1225" y="1969"/>
                    <a:pt x="1449" y="1898"/>
                    <a:pt x="1684" y="1707"/>
                  </a:cubicBezTo>
                  <a:cubicBezTo>
                    <a:pt x="2078" y="1387"/>
                    <a:pt x="1315" y="1"/>
                    <a:pt x="1315" y="1"/>
                  </a:cubicBezTo>
                  <a:close/>
                </a:path>
              </a:pathLst>
            </a:custGeom>
            <a:solidFill>
              <a:srgbClr val="593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58"/>
            <p:cNvSpPr/>
            <p:nvPr/>
          </p:nvSpPr>
          <p:spPr>
            <a:xfrm>
              <a:off x="5910375" y="1069075"/>
              <a:ext cx="154150" cy="193100"/>
            </a:xfrm>
            <a:custGeom>
              <a:avLst/>
              <a:gdLst/>
              <a:ahLst/>
              <a:cxnLst/>
              <a:rect l="l" t="t" r="r" b="b"/>
              <a:pathLst>
                <a:path w="6166" h="7724" extrusionOk="0">
                  <a:moveTo>
                    <a:pt x="3258" y="517"/>
                  </a:moveTo>
                  <a:lnTo>
                    <a:pt x="5710" y="974"/>
                  </a:lnTo>
                  <a:cubicBezTo>
                    <a:pt x="5516" y="4626"/>
                    <a:pt x="3466" y="6715"/>
                    <a:pt x="3125" y="7038"/>
                  </a:cubicBezTo>
                  <a:lnTo>
                    <a:pt x="799" y="7266"/>
                  </a:lnTo>
                  <a:lnTo>
                    <a:pt x="581" y="6994"/>
                  </a:lnTo>
                  <a:cubicBezTo>
                    <a:pt x="1093" y="6418"/>
                    <a:pt x="2933" y="4118"/>
                    <a:pt x="3258" y="517"/>
                  </a:cubicBezTo>
                  <a:close/>
                  <a:moveTo>
                    <a:pt x="2855" y="0"/>
                  </a:moveTo>
                  <a:lnTo>
                    <a:pt x="2838" y="237"/>
                  </a:lnTo>
                  <a:cubicBezTo>
                    <a:pt x="2549" y="4320"/>
                    <a:pt x="156" y="6799"/>
                    <a:pt x="132" y="6824"/>
                  </a:cubicBezTo>
                  <a:lnTo>
                    <a:pt x="0" y="6958"/>
                  </a:lnTo>
                  <a:lnTo>
                    <a:pt x="611" y="7724"/>
                  </a:lnTo>
                  <a:lnTo>
                    <a:pt x="3322" y="7457"/>
                  </a:lnTo>
                  <a:lnTo>
                    <a:pt x="3373" y="7412"/>
                  </a:lnTo>
                  <a:cubicBezTo>
                    <a:pt x="3481" y="7319"/>
                    <a:pt x="6010" y="5078"/>
                    <a:pt x="6159" y="812"/>
                  </a:cubicBezTo>
                  <a:lnTo>
                    <a:pt x="6165" y="620"/>
                  </a:lnTo>
                  <a:lnTo>
                    <a:pt x="2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58"/>
            <p:cNvSpPr/>
            <p:nvPr/>
          </p:nvSpPr>
          <p:spPr>
            <a:xfrm>
              <a:off x="5925500" y="1074700"/>
              <a:ext cx="141200" cy="180925"/>
            </a:xfrm>
            <a:custGeom>
              <a:avLst/>
              <a:gdLst/>
              <a:ahLst/>
              <a:cxnLst/>
              <a:rect l="l" t="t" r="r" b="b"/>
              <a:pathLst>
                <a:path w="5648" h="7237" extrusionOk="0">
                  <a:moveTo>
                    <a:pt x="2766" y="0"/>
                  </a:moveTo>
                  <a:cubicBezTo>
                    <a:pt x="2469" y="4216"/>
                    <a:pt x="0" y="6720"/>
                    <a:pt x="0" y="6720"/>
                  </a:cubicBezTo>
                  <a:lnTo>
                    <a:pt x="414" y="7236"/>
                  </a:lnTo>
                  <a:lnTo>
                    <a:pt x="2934" y="6989"/>
                  </a:lnTo>
                  <a:cubicBezTo>
                    <a:pt x="2934" y="6989"/>
                    <a:pt x="5500" y="4763"/>
                    <a:pt x="5647" y="538"/>
                  </a:cubicBezTo>
                  <a:lnTo>
                    <a:pt x="2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58"/>
            <p:cNvSpPr/>
            <p:nvPr/>
          </p:nvSpPr>
          <p:spPr>
            <a:xfrm>
              <a:off x="5918200" y="1068225"/>
              <a:ext cx="154150" cy="193100"/>
            </a:xfrm>
            <a:custGeom>
              <a:avLst/>
              <a:gdLst/>
              <a:ahLst/>
              <a:cxnLst/>
              <a:rect l="l" t="t" r="r" b="b"/>
              <a:pathLst>
                <a:path w="6166" h="7724" extrusionOk="0">
                  <a:moveTo>
                    <a:pt x="3259" y="517"/>
                  </a:moveTo>
                  <a:lnTo>
                    <a:pt x="5710" y="976"/>
                  </a:lnTo>
                  <a:cubicBezTo>
                    <a:pt x="5516" y="4626"/>
                    <a:pt x="3466" y="6715"/>
                    <a:pt x="3125" y="7038"/>
                  </a:cubicBezTo>
                  <a:lnTo>
                    <a:pt x="799" y="7266"/>
                  </a:lnTo>
                  <a:lnTo>
                    <a:pt x="581" y="6994"/>
                  </a:lnTo>
                  <a:cubicBezTo>
                    <a:pt x="1093" y="6418"/>
                    <a:pt x="2934" y="4119"/>
                    <a:pt x="3259" y="517"/>
                  </a:cubicBezTo>
                  <a:close/>
                  <a:moveTo>
                    <a:pt x="2856" y="0"/>
                  </a:moveTo>
                  <a:lnTo>
                    <a:pt x="2838" y="237"/>
                  </a:lnTo>
                  <a:cubicBezTo>
                    <a:pt x="2551" y="4320"/>
                    <a:pt x="156" y="6800"/>
                    <a:pt x="132" y="6824"/>
                  </a:cubicBezTo>
                  <a:lnTo>
                    <a:pt x="0" y="6958"/>
                  </a:lnTo>
                  <a:lnTo>
                    <a:pt x="613" y="7724"/>
                  </a:lnTo>
                  <a:lnTo>
                    <a:pt x="3322" y="7457"/>
                  </a:lnTo>
                  <a:lnTo>
                    <a:pt x="3374" y="7413"/>
                  </a:lnTo>
                  <a:cubicBezTo>
                    <a:pt x="3481" y="7319"/>
                    <a:pt x="6011" y="5079"/>
                    <a:pt x="6159" y="812"/>
                  </a:cubicBezTo>
                  <a:lnTo>
                    <a:pt x="6165" y="620"/>
                  </a:lnTo>
                  <a:lnTo>
                    <a:pt x="2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58"/>
            <p:cNvSpPr/>
            <p:nvPr/>
          </p:nvSpPr>
          <p:spPr>
            <a:xfrm>
              <a:off x="5822325" y="916325"/>
              <a:ext cx="338975" cy="233575"/>
            </a:xfrm>
            <a:custGeom>
              <a:avLst/>
              <a:gdLst/>
              <a:ahLst/>
              <a:cxnLst/>
              <a:rect l="l" t="t" r="r" b="b"/>
              <a:pathLst>
                <a:path w="13559" h="9343" extrusionOk="0">
                  <a:moveTo>
                    <a:pt x="5455" y="0"/>
                  </a:moveTo>
                  <a:cubicBezTo>
                    <a:pt x="421" y="0"/>
                    <a:pt x="1" y="5903"/>
                    <a:pt x="1" y="5903"/>
                  </a:cubicBezTo>
                  <a:cubicBezTo>
                    <a:pt x="64" y="5899"/>
                    <a:pt x="131" y="5897"/>
                    <a:pt x="202" y="5897"/>
                  </a:cubicBezTo>
                  <a:cubicBezTo>
                    <a:pt x="1955" y="5897"/>
                    <a:pt x="6225" y="6982"/>
                    <a:pt x="10615" y="9343"/>
                  </a:cubicBezTo>
                  <a:cubicBezTo>
                    <a:pt x="10615" y="9343"/>
                    <a:pt x="13559" y="1705"/>
                    <a:pt x="7281" y="228"/>
                  </a:cubicBezTo>
                  <a:cubicBezTo>
                    <a:pt x="6613" y="71"/>
                    <a:pt x="6007" y="0"/>
                    <a:pt x="5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58"/>
            <p:cNvSpPr/>
            <p:nvPr/>
          </p:nvSpPr>
          <p:spPr>
            <a:xfrm>
              <a:off x="5822325" y="927725"/>
              <a:ext cx="332600" cy="222175"/>
            </a:xfrm>
            <a:custGeom>
              <a:avLst/>
              <a:gdLst/>
              <a:ahLst/>
              <a:cxnLst/>
              <a:rect l="l" t="t" r="r" b="b"/>
              <a:pathLst>
                <a:path w="13304" h="8887" extrusionOk="0">
                  <a:moveTo>
                    <a:pt x="8037" y="1"/>
                  </a:moveTo>
                  <a:cubicBezTo>
                    <a:pt x="8175" y="1665"/>
                    <a:pt x="6589" y="3423"/>
                    <a:pt x="4250" y="4079"/>
                  </a:cubicBezTo>
                  <a:cubicBezTo>
                    <a:pt x="3645" y="4249"/>
                    <a:pt x="3044" y="4329"/>
                    <a:pt x="2473" y="4329"/>
                  </a:cubicBezTo>
                  <a:cubicBezTo>
                    <a:pt x="1669" y="4329"/>
                    <a:pt x="924" y="4170"/>
                    <a:pt x="309" y="3877"/>
                  </a:cubicBezTo>
                  <a:cubicBezTo>
                    <a:pt x="50" y="4771"/>
                    <a:pt x="1" y="5447"/>
                    <a:pt x="1" y="5447"/>
                  </a:cubicBezTo>
                  <a:cubicBezTo>
                    <a:pt x="64" y="5443"/>
                    <a:pt x="131" y="5441"/>
                    <a:pt x="202" y="5441"/>
                  </a:cubicBezTo>
                  <a:cubicBezTo>
                    <a:pt x="1955" y="5441"/>
                    <a:pt x="6225" y="6526"/>
                    <a:pt x="10615" y="8887"/>
                  </a:cubicBezTo>
                  <a:cubicBezTo>
                    <a:pt x="10615" y="8887"/>
                    <a:pt x="13303" y="1899"/>
                    <a:pt x="8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58"/>
            <p:cNvSpPr/>
            <p:nvPr/>
          </p:nvSpPr>
          <p:spPr>
            <a:xfrm>
              <a:off x="5848900" y="921625"/>
              <a:ext cx="147950" cy="77050"/>
            </a:xfrm>
            <a:custGeom>
              <a:avLst/>
              <a:gdLst/>
              <a:ahLst/>
              <a:cxnLst/>
              <a:rect l="l" t="t" r="r" b="b"/>
              <a:pathLst>
                <a:path w="5918" h="3082" extrusionOk="0">
                  <a:moveTo>
                    <a:pt x="4326" y="1"/>
                  </a:moveTo>
                  <a:cubicBezTo>
                    <a:pt x="1857" y="1"/>
                    <a:pt x="620" y="1456"/>
                    <a:pt x="1" y="2879"/>
                  </a:cubicBezTo>
                  <a:cubicBezTo>
                    <a:pt x="442" y="3010"/>
                    <a:pt x="936" y="3082"/>
                    <a:pt x="1458" y="3082"/>
                  </a:cubicBezTo>
                  <a:cubicBezTo>
                    <a:pt x="1761" y="3082"/>
                    <a:pt x="2074" y="3058"/>
                    <a:pt x="2392" y="3007"/>
                  </a:cubicBezTo>
                  <a:cubicBezTo>
                    <a:pt x="4375" y="2692"/>
                    <a:pt x="5857" y="1472"/>
                    <a:pt x="5917" y="186"/>
                  </a:cubicBezTo>
                  <a:cubicBezTo>
                    <a:pt x="5837" y="167"/>
                    <a:pt x="5759" y="147"/>
                    <a:pt x="5675" y="130"/>
                  </a:cubicBezTo>
                  <a:cubicBezTo>
                    <a:pt x="5189" y="42"/>
                    <a:pt x="4740" y="1"/>
                    <a:pt x="4326" y="1"/>
                  </a:cubicBezTo>
                  <a:close/>
                </a:path>
              </a:pathLst>
            </a:custGeom>
            <a:solidFill>
              <a:srgbClr val="FFFFFF">
                <a:alpha val="5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58"/>
            <p:cNvSpPr/>
            <p:nvPr/>
          </p:nvSpPr>
          <p:spPr>
            <a:xfrm>
              <a:off x="5818900" y="1049300"/>
              <a:ext cx="276800" cy="104550"/>
            </a:xfrm>
            <a:custGeom>
              <a:avLst/>
              <a:gdLst/>
              <a:ahLst/>
              <a:cxnLst/>
              <a:rect l="l" t="t" r="r" b="b"/>
              <a:pathLst>
                <a:path w="11072" h="4182" extrusionOk="0">
                  <a:moveTo>
                    <a:pt x="111" y="1"/>
                  </a:moveTo>
                  <a:cubicBezTo>
                    <a:pt x="105" y="1"/>
                    <a:pt x="99" y="1"/>
                    <a:pt x="92" y="1"/>
                  </a:cubicBezTo>
                  <a:cubicBezTo>
                    <a:pt x="20" y="408"/>
                    <a:pt x="1" y="664"/>
                    <a:pt x="1" y="664"/>
                  </a:cubicBezTo>
                  <a:cubicBezTo>
                    <a:pt x="65" y="661"/>
                    <a:pt x="134" y="659"/>
                    <a:pt x="208" y="659"/>
                  </a:cubicBezTo>
                  <a:cubicBezTo>
                    <a:pt x="2000" y="659"/>
                    <a:pt x="6366" y="1767"/>
                    <a:pt x="10854" y="4181"/>
                  </a:cubicBezTo>
                  <a:cubicBezTo>
                    <a:pt x="10854" y="4181"/>
                    <a:pt x="10951" y="3930"/>
                    <a:pt x="11071" y="3514"/>
                  </a:cubicBezTo>
                  <a:cubicBezTo>
                    <a:pt x="6410" y="1110"/>
                    <a:pt x="1980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58"/>
            <p:cNvSpPr/>
            <p:nvPr/>
          </p:nvSpPr>
          <p:spPr>
            <a:xfrm>
              <a:off x="5847350" y="920650"/>
              <a:ext cx="172800" cy="135950"/>
            </a:xfrm>
            <a:custGeom>
              <a:avLst/>
              <a:gdLst/>
              <a:ahLst/>
              <a:cxnLst/>
              <a:rect l="l" t="t" r="r" b="b"/>
              <a:pathLst>
                <a:path w="6912" h="5438" extrusionOk="0">
                  <a:moveTo>
                    <a:pt x="5127" y="0"/>
                  </a:moveTo>
                  <a:cubicBezTo>
                    <a:pt x="430" y="0"/>
                    <a:pt x="0" y="5374"/>
                    <a:pt x="0" y="5374"/>
                  </a:cubicBezTo>
                  <a:cubicBezTo>
                    <a:pt x="169" y="5379"/>
                    <a:pt x="373" y="5403"/>
                    <a:pt x="600" y="5437"/>
                  </a:cubicBezTo>
                  <a:cubicBezTo>
                    <a:pt x="780" y="4401"/>
                    <a:pt x="1775" y="164"/>
                    <a:pt x="5990" y="164"/>
                  </a:cubicBezTo>
                  <a:cubicBezTo>
                    <a:pt x="6282" y="164"/>
                    <a:pt x="6589" y="184"/>
                    <a:pt x="6912" y="227"/>
                  </a:cubicBezTo>
                  <a:cubicBezTo>
                    <a:pt x="6257" y="70"/>
                    <a:pt x="5664" y="0"/>
                    <a:pt x="5127" y="0"/>
                  </a:cubicBezTo>
                  <a:close/>
                </a:path>
              </a:pathLst>
            </a:custGeom>
            <a:solidFill>
              <a:srgbClr val="FFFFFF">
                <a:alpha val="5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58"/>
            <p:cNvSpPr/>
            <p:nvPr/>
          </p:nvSpPr>
          <p:spPr>
            <a:xfrm>
              <a:off x="6000875" y="1138475"/>
              <a:ext cx="31625" cy="37400"/>
            </a:xfrm>
            <a:custGeom>
              <a:avLst/>
              <a:gdLst/>
              <a:ahLst/>
              <a:cxnLst/>
              <a:rect l="l" t="t" r="r" b="b"/>
              <a:pathLst>
                <a:path w="1265" h="1496" extrusionOk="0">
                  <a:moveTo>
                    <a:pt x="700" y="0"/>
                  </a:moveTo>
                  <a:cubicBezTo>
                    <a:pt x="681" y="0"/>
                    <a:pt x="662" y="1"/>
                    <a:pt x="643" y="3"/>
                  </a:cubicBezTo>
                  <a:cubicBezTo>
                    <a:pt x="296" y="40"/>
                    <a:pt x="12" y="404"/>
                    <a:pt x="5" y="815"/>
                  </a:cubicBezTo>
                  <a:cubicBezTo>
                    <a:pt x="1" y="1204"/>
                    <a:pt x="246" y="1496"/>
                    <a:pt x="566" y="1496"/>
                  </a:cubicBezTo>
                  <a:cubicBezTo>
                    <a:pt x="585" y="1496"/>
                    <a:pt x="604" y="1495"/>
                    <a:pt x="624" y="1493"/>
                  </a:cubicBezTo>
                  <a:cubicBezTo>
                    <a:pt x="969" y="1456"/>
                    <a:pt x="1255" y="1092"/>
                    <a:pt x="1260" y="681"/>
                  </a:cubicBezTo>
                  <a:cubicBezTo>
                    <a:pt x="1264" y="292"/>
                    <a:pt x="1018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58"/>
            <p:cNvSpPr/>
            <p:nvPr/>
          </p:nvSpPr>
          <p:spPr>
            <a:xfrm>
              <a:off x="5986800" y="1188500"/>
              <a:ext cx="16225" cy="19200"/>
            </a:xfrm>
            <a:custGeom>
              <a:avLst/>
              <a:gdLst/>
              <a:ahLst/>
              <a:cxnLst/>
              <a:rect l="l" t="t" r="r" b="b"/>
              <a:pathLst>
                <a:path w="649" h="768" extrusionOk="0">
                  <a:moveTo>
                    <a:pt x="358" y="0"/>
                  </a:moveTo>
                  <a:cubicBezTo>
                    <a:pt x="349" y="0"/>
                    <a:pt x="339" y="1"/>
                    <a:pt x="329" y="2"/>
                  </a:cubicBezTo>
                  <a:cubicBezTo>
                    <a:pt x="151" y="21"/>
                    <a:pt x="5" y="208"/>
                    <a:pt x="3" y="419"/>
                  </a:cubicBezTo>
                  <a:cubicBezTo>
                    <a:pt x="0" y="618"/>
                    <a:pt x="126" y="768"/>
                    <a:pt x="289" y="768"/>
                  </a:cubicBezTo>
                  <a:cubicBezTo>
                    <a:pt x="299" y="768"/>
                    <a:pt x="309" y="767"/>
                    <a:pt x="319" y="766"/>
                  </a:cubicBezTo>
                  <a:cubicBezTo>
                    <a:pt x="497" y="747"/>
                    <a:pt x="644" y="561"/>
                    <a:pt x="646" y="350"/>
                  </a:cubicBezTo>
                  <a:cubicBezTo>
                    <a:pt x="649" y="151"/>
                    <a:pt x="522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58"/>
            <p:cNvSpPr/>
            <p:nvPr/>
          </p:nvSpPr>
          <p:spPr>
            <a:xfrm>
              <a:off x="5952050" y="1078125"/>
              <a:ext cx="143650" cy="75725"/>
            </a:xfrm>
            <a:custGeom>
              <a:avLst/>
              <a:gdLst/>
              <a:ahLst/>
              <a:cxnLst/>
              <a:rect l="l" t="t" r="r" b="b"/>
              <a:pathLst>
                <a:path w="5746" h="3029" extrusionOk="0">
                  <a:moveTo>
                    <a:pt x="153" y="0"/>
                  </a:moveTo>
                  <a:cubicBezTo>
                    <a:pt x="121" y="215"/>
                    <a:pt x="69" y="424"/>
                    <a:pt x="0" y="625"/>
                  </a:cubicBezTo>
                  <a:cubicBezTo>
                    <a:pt x="1691" y="1197"/>
                    <a:pt x="3596" y="1990"/>
                    <a:pt x="5528" y="3028"/>
                  </a:cubicBezTo>
                  <a:cubicBezTo>
                    <a:pt x="5528" y="3028"/>
                    <a:pt x="5625" y="2777"/>
                    <a:pt x="5745" y="2361"/>
                  </a:cubicBezTo>
                  <a:cubicBezTo>
                    <a:pt x="3781" y="1348"/>
                    <a:pt x="1862" y="568"/>
                    <a:pt x="153" y="0"/>
                  </a:cubicBez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58"/>
            <p:cNvSpPr/>
            <p:nvPr/>
          </p:nvSpPr>
          <p:spPr>
            <a:xfrm>
              <a:off x="6060950" y="961200"/>
              <a:ext cx="64125" cy="164700"/>
            </a:xfrm>
            <a:custGeom>
              <a:avLst/>
              <a:gdLst/>
              <a:ahLst/>
              <a:cxnLst/>
              <a:rect l="l" t="t" r="r" b="b"/>
              <a:pathLst>
                <a:path w="2565" h="6588" extrusionOk="0">
                  <a:moveTo>
                    <a:pt x="103" y="0"/>
                  </a:moveTo>
                  <a:cubicBezTo>
                    <a:pt x="450" y="684"/>
                    <a:pt x="688" y="1453"/>
                    <a:pt x="777" y="2283"/>
                  </a:cubicBezTo>
                  <a:cubicBezTo>
                    <a:pt x="931" y="3706"/>
                    <a:pt x="626" y="5054"/>
                    <a:pt x="0" y="6140"/>
                  </a:cubicBezTo>
                  <a:cubicBezTo>
                    <a:pt x="289" y="6284"/>
                    <a:pt x="579" y="6431"/>
                    <a:pt x="870" y="6588"/>
                  </a:cubicBezTo>
                  <a:cubicBezTo>
                    <a:pt x="870" y="6588"/>
                    <a:pt x="2564" y="2177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9" name="Google Shape;5069;p47"/>
          <p:cNvSpPr txBox="1">
            <a:spLocks noGrp="1"/>
          </p:cNvSpPr>
          <p:nvPr>
            <p:ph type="subTitle" idx="1"/>
          </p:nvPr>
        </p:nvSpPr>
        <p:spPr>
          <a:xfrm>
            <a:off x="1310579" y="1564857"/>
            <a:ext cx="3109991" cy="578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latin typeface="Georgia" panose="02040502050405020303" pitchFamily="18" charset="0"/>
              </a:rPr>
              <a:t>с</a:t>
            </a:r>
            <a:r>
              <a:rPr lang="ru-RU" sz="1300" dirty="0" smtClean="0">
                <a:latin typeface="Georgia" panose="02040502050405020303" pitchFamily="18" charset="0"/>
              </a:rPr>
              <a:t> цепами, косами, пиками, палками с железными наконечниками</a:t>
            </a:r>
            <a:endParaRPr sz="1300" dirty="0">
              <a:latin typeface="Georgia" panose="02040502050405020303" pitchFamily="18" charset="0"/>
            </a:endParaRPr>
          </a:p>
        </p:txBody>
      </p:sp>
      <p:sp>
        <p:nvSpPr>
          <p:cNvPr id="5070" name="Google Shape;5070;p47"/>
          <p:cNvSpPr txBox="1">
            <a:spLocks noGrp="1"/>
          </p:cNvSpPr>
          <p:nvPr>
            <p:ph type="subTitle" idx="2"/>
          </p:nvPr>
        </p:nvSpPr>
        <p:spPr>
          <a:xfrm>
            <a:off x="1322229" y="1126582"/>
            <a:ext cx="29337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Пехота</a:t>
            </a:r>
            <a:endParaRPr sz="1600" b="1" dirty="0">
              <a:latin typeface="Georgia" panose="02040502050405020303" pitchFamily="18" charset="0"/>
            </a:endParaRPr>
          </a:p>
        </p:txBody>
      </p:sp>
      <p:sp>
        <p:nvSpPr>
          <p:cNvPr id="5071" name="Google Shape;5071;p47"/>
          <p:cNvSpPr txBox="1">
            <a:spLocks noGrp="1"/>
          </p:cNvSpPr>
          <p:nvPr>
            <p:ph type="subTitle" idx="3"/>
          </p:nvPr>
        </p:nvSpPr>
        <p:spPr>
          <a:xfrm>
            <a:off x="1351350" y="4175954"/>
            <a:ext cx="2933700" cy="4018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eorgia" panose="02040502050405020303" pitchFamily="18" charset="0"/>
              </a:rPr>
              <a:t>к</a:t>
            </a:r>
            <a:r>
              <a:rPr lang="ru-RU" dirty="0" smtClean="0">
                <a:latin typeface="Georgia" panose="02040502050405020303" pitchFamily="18" charset="0"/>
              </a:rPr>
              <a:t>оторые перевозили на повозках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5072" name="Google Shape;5072;p47"/>
          <p:cNvSpPr txBox="1">
            <a:spLocks noGrp="1"/>
          </p:cNvSpPr>
          <p:nvPr>
            <p:ph type="subTitle" idx="4"/>
          </p:nvPr>
        </p:nvSpPr>
        <p:spPr>
          <a:xfrm>
            <a:off x="1351350" y="3669248"/>
            <a:ext cx="2933700" cy="6231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Небольшие полевые пушки,</a:t>
            </a:r>
            <a:endParaRPr sz="1600" b="1" dirty="0">
              <a:latin typeface="Georgia" panose="02040502050405020303" pitchFamily="18" charset="0"/>
            </a:endParaRPr>
          </a:p>
        </p:txBody>
      </p:sp>
      <p:sp>
        <p:nvSpPr>
          <p:cNvPr id="5073" name="Google Shape;5073;p47"/>
          <p:cNvSpPr txBox="1">
            <a:spLocks noGrp="1"/>
          </p:cNvSpPr>
          <p:nvPr>
            <p:ph type="subTitle" idx="5"/>
          </p:nvPr>
        </p:nvSpPr>
        <p:spPr>
          <a:xfrm>
            <a:off x="4858950" y="1543415"/>
            <a:ext cx="2933700" cy="617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</a:t>
            </a:r>
            <a:r>
              <a:rPr lang="ru-RU" dirty="0" smtClean="0"/>
              <a:t>з крестьянских возов, которые </a:t>
            </a:r>
            <a:r>
              <a:rPr lang="ru-RU" dirty="0" smtClean="0">
                <a:latin typeface="Georgia" panose="02040502050405020303" pitchFamily="18" charset="0"/>
              </a:rPr>
              <a:t>скрепляли</a:t>
            </a:r>
            <a:r>
              <a:rPr lang="ru-RU" dirty="0" smtClean="0"/>
              <a:t> цепями и досками</a:t>
            </a:r>
            <a:endParaRPr dirty="0"/>
          </a:p>
        </p:txBody>
      </p:sp>
      <p:sp>
        <p:nvSpPr>
          <p:cNvPr id="5074" name="Google Shape;5074;p47"/>
          <p:cNvSpPr txBox="1">
            <a:spLocks noGrp="1"/>
          </p:cNvSpPr>
          <p:nvPr>
            <p:ph type="subTitle" idx="6"/>
          </p:nvPr>
        </p:nvSpPr>
        <p:spPr>
          <a:xfrm>
            <a:off x="4858950" y="1135720"/>
            <a:ext cx="2933700" cy="541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Замкнутые ограждения</a:t>
            </a:r>
            <a:endParaRPr sz="1600" b="1" dirty="0">
              <a:latin typeface="Georgia" panose="02040502050405020303" pitchFamily="18" charset="0"/>
            </a:endParaRPr>
          </a:p>
        </p:txBody>
      </p:sp>
      <p:sp>
        <p:nvSpPr>
          <p:cNvPr id="5075" name="Google Shape;5075;p47"/>
          <p:cNvSpPr txBox="1">
            <a:spLocks noGrp="1"/>
          </p:cNvSpPr>
          <p:nvPr>
            <p:ph type="subTitle" idx="7"/>
          </p:nvPr>
        </p:nvSpPr>
        <p:spPr>
          <a:xfrm>
            <a:off x="4858950" y="3948810"/>
            <a:ext cx="2933700" cy="5125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Georgia" panose="02040502050405020303" pitchFamily="18" charset="0"/>
              </a:rPr>
              <a:t>стойкость и дисциплина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5076" name="Google Shape;5076;p47"/>
          <p:cNvSpPr txBox="1">
            <a:spLocks noGrp="1"/>
          </p:cNvSpPr>
          <p:nvPr>
            <p:ph type="subTitle" idx="8"/>
          </p:nvPr>
        </p:nvSpPr>
        <p:spPr>
          <a:xfrm>
            <a:off x="4858950" y="3576061"/>
            <a:ext cx="2933700" cy="5241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Высокий боевой дух, </a:t>
            </a:r>
            <a:endParaRPr sz="1600" b="1" dirty="0">
              <a:latin typeface="Georgia" panose="02040502050405020303" pitchFamily="18" charset="0"/>
            </a:endParaRPr>
          </a:p>
        </p:txBody>
      </p:sp>
      <p:sp>
        <p:nvSpPr>
          <p:cNvPr id="5077" name="Google Shape;5077;p47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Причины победы таборитов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78" name="Google Shape;5078;p47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5079" name="Google Shape;5079;p47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7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7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7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7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7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7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7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7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7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7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0" name="Google Shape;5090;p47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5091" name="Google Shape;5091;p47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7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7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7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7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7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7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7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7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7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7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27" y="2143417"/>
            <a:ext cx="2948624" cy="161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7" y="2143417"/>
            <a:ext cx="1990528" cy="150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93" y="2370451"/>
            <a:ext cx="2150163" cy="131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3" name="Google Shape;5443;p56"/>
          <p:cNvSpPr txBox="1">
            <a:spLocks noGrp="1"/>
          </p:cNvSpPr>
          <p:nvPr>
            <p:ph type="title"/>
          </p:nvPr>
        </p:nvSpPr>
        <p:spPr>
          <a:xfrm>
            <a:off x="1243652" y="933753"/>
            <a:ext cx="3137700" cy="755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Ян Жижка</a:t>
            </a:r>
            <a:endParaRPr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44" name="Google Shape;5444;p56"/>
          <p:cNvSpPr txBox="1">
            <a:spLocks noGrp="1"/>
          </p:cNvSpPr>
          <p:nvPr>
            <p:ph type="body" idx="1"/>
          </p:nvPr>
        </p:nvSpPr>
        <p:spPr>
          <a:xfrm>
            <a:off x="1261125" y="1502645"/>
            <a:ext cx="3334172" cy="3046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r>
              <a:rPr lang="ru-RU" sz="1300" dirty="0">
                <a:latin typeface="Georgia" panose="02040502050405020303" pitchFamily="18" charset="0"/>
              </a:rPr>
              <a:t>лидер гуситского восстания и таборитов, известный </a:t>
            </a:r>
            <a:r>
              <a:rPr lang="ru-RU" sz="1300" dirty="0" smtClean="0">
                <a:latin typeface="Georgia" panose="02040502050405020303" pitchFamily="18" charset="0"/>
              </a:rPr>
              <a:t>наёмник </a:t>
            </a:r>
            <a:r>
              <a:rPr lang="ru-RU" sz="1300" dirty="0">
                <a:latin typeface="Georgia" panose="02040502050405020303" pitchFamily="18" charset="0"/>
              </a:rPr>
              <a:t>и полководец. Его незаурядный военный талант проявился в битве под горой Витков, где было разбито войско крестоносцев императора Сигизмунда в 1420 году. Разбиты они (крестоносцы) были и в ноябре этого же года при </a:t>
            </a:r>
            <a:r>
              <a:rPr lang="ru-RU" sz="1300" dirty="0" err="1">
                <a:latin typeface="Georgia" panose="02040502050405020303" pitchFamily="18" charset="0"/>
              </a:rPr>
              <a:t>Панкраце</a:t>
            </a:r>
            <a:r>
              <a:rPr lang="ru-RU" sz="1300" dirty="0">
                <a:latin typeface="Georgia" panose="02040502050405020303" pitchFamily="18" charset="0"/>
              </a:rPr>
              <a:t>. Именно Жижка придумал использовать вагенбург – </a:t>
            </a:r>
            <a:r>
              <a:rPr lang="ru-RU" sz="1300" dirty="0" smtClean="0">
                <a:latin typeface="Georgia" panose="02040502050405020303" pitchFamily="18" charset="0"/>
              </a:rPr>
              <a:t>укреплённый </a:t>
            </a:r>
            <a:r>
              <a:rPr lang="ru-RU" sz="1300" dirty="0">
                <a:latin typeface="Georgia" panose="02040502050405020303" pitchFamily="18" charset="0"/>
              </a:rPr>
              <a:t>лагерь из возов в Европе для обороны и подготовки атаки.</a:t>
            </a:r>
            <a:endParaRPr sz="1300" dirty="0">
              <a:latin typeface="Georgia" panose="02040502050405020303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 b="1039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7" name="Google Shape;5267;p52"/>
          <p:cNvSpPr txBox="1">
            <a:spLocks noGrp="1"/>
          </p:cNvSpPr>
          <p:nvPr>
            <p:ph type="title"/>
          </p:nvPr>
        </p:nvSpPr>
        <p:spPr>
          <a:xfrm>
            <a:off x="4839912" y="803751"/>
            <a:ext cx="2533187" cy="37526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Работа с учебником</a:t>
            </a:r>
            <a:br>
              <a:rPr lang="ru-RU" sz="1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800" dirty="0" smtClean="0"/>
              <a:t>Найдите на карте места, упомянутые в тексте параграфа. В какие земли совершали походы табориты? Предположите, с какими целями совершались эти походы?</a:t>
            </a:r>
            <a:endParaRPr sz="1800" dirty="0"/>
          </a:p>
        </p:txBody>
      </p:sp>
      <p:grpSp>
        <p:nvGrpSpPr>
          <p:cNvPr id="5268" name="Google Shape;5268;p52"/>
          <p:cNvGrpSpPr/>
          <p:nvPr/>
        </p:nvGrpSpPr>
        <p:grpSpPr>
          <a:xfrm>
            <a:off x="282050" y="264700"/>
            <a:ext cx="867200" cy="1015825"/>
            <a:chOff x="5279075" y="2282100"/>
            <a:chExt cx="867200" cy="1015825"/>
          </a:xfrm>
        </p:grpSpPr>
        <p:sp>
          <p:nvSpPr>
            <p:cNvPr id="5269" name="Google Shape;5269;p52"/>
            <p:cNvSpPr/>
            <p:nvPr/>
          </p:nvSpPr>
          <p:spPr>
            <a:xfrm>
              <a:off x="5279075" y="2344375"/>
              <a:ext cx="867200" cy="953550"/>
            </a:xfrm>
            <a:custGeom>
              <a:avLst/>
              <a:gdLst/>
              <a:ahLst/>
              <a:cxnLst/>
              <a:rect l="l" t="t" r="r" b="b"/>
              <a:pathLst>
                <a:path w="34688" h="38142" extrusionOk="0">
                  <a:moveTo>
                    <a:pt x="0" y="0"/>
                  </a:moveTo>
                  <a:cubicBezTo>
                    <a:pt x="0" y="6044"/>
                    <a:pt x="544" y="11083"/>
                    <a:pt x="1599" y="15420"/>
                  </a:cubicBezTo>
                  <a:lnTo>
                    <a:pt x="1599" y="15421"/>
                  </a:lnTo>
                  <a:cubicBezTo>
                    <a:pt x="1763" y="16092"/>
                    <a:pt x="1935" y="16751"/>
                    <a:pt x="2122" y="17389"/>
                  </a:cubicBezTo>
                  <a:cubicBezTo>
                    <a:pt x="2250" y="17822"/>
                    <a:pt x="2384" y="18247"/>
                    <a:pt x="2522" y="18666"/>
                  </a:cubicBezTo>
                  <a:cubicBezTo>
                    <a:pt x="3151" y="20564"/>
                    <a:pt x="3898" y="22314"/>
                    <a:pt x="4754" y="23958"/>
                  </a:cubicBezTo>
                  <a:cubicBezTo>
                    <a:pt x="4761" y="23968"/>
                    <a:pt x="4767" y="23981"/>
                    <a:pt x="4773" y="23993"/>
                  </a:cubicBezTo>
                  <a:cubicBezTo>
                    <a:pt x="5298" y="24998"/>
                    <a:pt x="5864" y="25960"/>
                    <a:pt x="6472" y="26888"/>
                  </a:cubicBezTo>
                  <a:cubicBezTo>
                    <a:pt x="6485" y="26908"/>
                    <a:pt x="6498" y="26926"/>
                    <a:pt x="6511" y="26946"/>
                  </a:cubicBezTo>
                  <a:cubicBezTo>
                    <a:pt x="6810" y="27399"/>
                    <a:pt x="7118" y="27846"/>
                    <a:pt x="7437" y="28285"/>
                  </a:cubicBezTo>
                  <a:cubicBezTo>
                    <a:pt x="7440" y="28290"/>
                    <a:pt x="7444" y="28296"/>
                    <a:pt x="7447" y="28302"/>
                  </a:cubicBezTo>
                  <a:cubicBezTo>
                    <a:pt x="8085" y="29175"/>
                    <a:pt x="8761" y="30021"/>
                    <a:pt x="9476" y="30844"/>
                  </a:cubicBezTo>
                  <a:cubicBezTo>
                    <a:pt x="9523" y="30896"/>
                    <a:pt x="9567" y="30949"/>
                    <a:pt x="9613" y="31001"/>
                  </a:cubicBezTo>
                  <a:cubicBezTo>
                    <a:pt x="10313" y="31798"/>
                    <a:pt x="11048" y="32574"/>
                    <a:pt x="11819" y="33335"/>
                  </a:cubicBezTo>
                  <a:cubicBezTo>
                    <a:pt x="11890" y="33404"/>
                    <a:pt x="11961" y="33474"/>
                    <a:pt x="12032" y="33541"/>
                  </a:cubicBezTo>
                  <a:cubicBezTo>
                    <a:pt x="12363" y="33865"/>
                    <a:pt x="12702" y="34187"/>
                    <a:pt x="13047" y="34504"/>
                  </a:cubicBezTo>
                  <a:cubicBezTo>
                    <a:pt x="13109" y="34561"/>
                    <a:pt x="13169" y="34618"/>
                    <a:pt x="13231" y="34675"/>
                  </a:cubicBezTo>
                  <a:cubicBezTo>
                    <a:pt x="13627" y="35039"/>
                    <a:pt x="14032" y="35398"/>
                    <a:pt x="14445" y="35757"/>
                  </a:cubicBezTo>
                  <a:cubicBezTo>
                    <a:pt x="14519" y="35821"/>
                    <a:pt x="14596" y="35885"/>
                    <a:pt x="14670" y="35949"/>
                  </a:cubicBezTo>
                  <a:cubicBezTo>
                    <a:pt x="15012" y="36242"/>
                    <a:pt x="15358" y="36535"/>
                    <a:pt x="15711" y="36826"/>
                  </a:cubicBezTo>
                  <a:cubicBezTo>
                    <a:pt x="15823" y="36918"/>
                    <a:pt x="15934" y="37011"/>
                    <a:pt x="16047" y="37103"/>
                  </a:cubicBezTo>
                  <a:cubicBezTo>
                    <a:pt x="16472" y="37450"/>
                    <a:pt x="16903" y="37796"/>
                    <a:pt x="17344" y="38142"/>
                  </a:cubicBezTo>
                  <a:cubicBezTo>
                    <a:pt x="17373" y="38120"/>
                    <a:pt x="17401" y="38097"/>
                    <a:pt x="17430" y="38074"/>
                  </a:cubicBezTo>
                  <a:lnTo>
                    <a:pt x="17449" y="38061"/>
                  </a:lnTo>
                  <a:cubicBezTo>
                    <a:pt x="22463" y="34262"/>
                    <a:pt x="26382" y="30089"/>
                    <a:pt x="29206" y="25044"/>
                  </a:cubicBezTo>
                  <a:cubicBezTo>
                    <a:pt x="29613" y="24318"/>
                    <a:pt x="29997" y="23574"/>
                    <a:pt x="30357" y="22810"/>
                  </a:cubicBezTo>
                  <a:cubicBezTo>
                    <a:pt x="30719" y="22047"/>
                    <a:pt x="31057" y="21265"/>
                    <a:pt x="31372" y="20461"/>
                  </a:cubicBezTo>
                  <a:cubicBezTo>
                    <a:pt x="33585" y="14834"/>
                    <a:pt x="34688" y="8182"/>
                    <a:pt x="34688" y="0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52"/>
            <p:cNvSpPr/>
            <p:nvPr/>
          </p:nvSpPr>
          <p:spPr>
            <a:xfrm>
              <a:off x="5299875" y="2282100"/>
              <a:ext cx="825600" cy="910000"/>
            </a:xfrm>
            <a:custGeom>
              <a:avLst/>
              <a:gdLst/>
              <a:ahLst/>
              <a:cxnLst/>
              <a:rect l="l" t="t" r="r" b="b"/>
              <a:pathLst>
                <a:path w="33024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27535" y="28068"/>
                    <a:pt x="33024" y="17848"/>
                    <a:pt x="3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52"/>
            <p:cNvSpPr/>
            <p:nvPr/>
          </p:nvSpPr>
          <p:spPr>
            <a:xfrm>
              <a:off x="5337950" y="2282100"/>
              <a:ext cx="787500" cy="910025"/>
            </a:xfrm>
            <a:custGeom>
              <a:avLst/>
              <a:gdLst/>
              <a:ahLst/>
              <a:cxnLst/>
              <a:rect l="l" t="t" r="r" b="b"/>
              <a:pathLst>
                <a:path w="31500" h="36401" extrusionOk="0">
                  <a:moveTo>
                    <a:pt x="30404" y="0"/>
                  </a:moveTo>
                  <a:cubicBezTo>
                    <a:pt x="30419" y="1187"/>
                    <a:pt x="30362" y="2397"/>
                    <a:pt x="30219" y="3625"/>
                  </a:cubicBezTo>
                  <a:cubicBezTo>
                    <a:pt x="28906" y="14841"/>
                    <a:pt x="21199" y="23390"/>
                    <a:pt x="12690" y="23390"/>
                  </a:cubicBezTo>
                  <a:cubicBezTo>
                    <a:pt x="12284" y="23390"/>
                    <a:pt x="11876" y="23370"/>
                    <a:pt x="11467" y="23331"/>
                  </a:cubicBezTo>
                  <a:cubicBezTo>
                    <a:pt x="6533" y="22855"/>
                    <a:pt x="2452" y="19547"/>
                    <a:pt x="1" y="14716"/>
                  </a:cubicBezTo>
                  <a:lnTo>
                    <a:pt x="1" y="14716"/>
                  </a:lnTo>
                  <a:cubicBezTo>
                    <a:pt x="2372" y="24480"/>
                    <a:pt x="7469" y="30493"/>
                    <a:pt x="14989" y="36401"/>
                  </a:cubicBezTo>
                  <a:cubicBezTo>
                    <a:pt x="26012" y="28068"/>
                    <a:pt x="31499" y="17848"/>
                    <a:pt x="3149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52"/>
            <p:cNvSpPr/>
            <p:nvPr/>
          </p:nvSpPr>
          <p:spPr>
            <a:xfrm>
              <a:off x="5299875" y="2282100"/>
              <a:ext cx="415275" cy="910000"/>
            </a:xfrm>
            <a:custGeom>
              <a:avLst/>
              <a:gdLst/>
              <a:ahLst/>
              <a:cxnLst/>
              <a:rect l="l" t="t" r="r" b="b"/>
              <a:pathLst>
                <a:path w="16611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16546" y="36374"/>
                    <a:pt x="16577" y="36348"/>
                    <a:pt x="16611" y="36324"/>
                  </a:cubicBezTo>
                  <a:lnTo>
                    <a:pt x="1661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52"/>
            <p:cNvSpPr/>
            <p:nvPr/>
          </p:nvSpPr>
          <p:spPr>
            <a:xfrm>
              <a:off x="5325875" y="2311875"/>
              <a:ext cx="773575" cy="852100"/>
            </a:xfrm>
            <a:custGeom>
              <a:avLst/>
              <a:gdLst/>
              <a:ahLst/>
              <a:cxnLst/>
              <a:rect l="l" t="t" r="r" b="b"/>
              <a:pathLst>
                <a:path w="30943" h="34084" extrusionOk="0">
                  <a:moveTo>
                    <a:pt x="30492" y="410"/>
                  </a:moveTo>
                  <a:cubicBezTo>
                    <a:pt x="30454" y="15837"/>
                    <a:pt x="26091" y="25464"/>
                    <a:pt x="15473" y="33547"/>
                  </a:cubicBezTo>
                  <a:cubicBezTo>
                    <a:pt x="5993" y="26062"/>
                    <a:pt x="493" y="18190"/>
                    <a:pt x="450" y="410"/>
                  </a:cubicBezTo>
                  <a:close/>
                  <a:moveTo>
                    <a:pt x="0" y="0"/>
                  </a:moveTo>
                  <a:lnTo>
                    <a:pt x="0" y="205"/>
                  </a:lnTo>
                  <a:cubicBezTo>
                    <a:pt x="0" y="18376"/>
                    <a:pt x="5619" y="26345"/>
                    <a:pt x="15324" y="33969"/>
                  </a:cubicBezTo>
                  <a:lnTo>
                    <a:pt x="15469" y="34083"/>
                  </a:lnTo>
                  <a:lnTo>
                    <a:pt x="15615" y="33973"/>
                  </a:lnTo>
                  <a:cubicBezTo>
                    <a:pt x="26502" y="25743"/>
                    <a:pt x="30942" y="15960"/>
                    <a:pt x="30942" y="205"/>
                  </a:cubicBezTo>
                  <a:lnTo>
                    <a:pt x="30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52"/>
            <p:cNvSpPr/>
            <p:nvPr/>
          </p:nvSpPr>
          <p:spPr>
            <a:xfrm>
              <a:off x="5706225" y="2316075"/>
              <a:ext cx="13400" cy="837950"/>
            </a:xfrm>
            <a:custGeom>
              <a:avLst/>
              <a:gdLst/>
              <a:ahLst/>
              <a:cxnLst/>
              <a:rect l="l" t="t" r="r" b="b"/>
              <a:pathLst>
                <a:path w="536" h="33518" extrusionOk="0">
                  <a:moveTo>
                    <a:pt x="1" y="0"/>
                  </a:moveTo>
                  <a:lnTo>
                    <a:pt x="1" y="33518"/>
                  </a:lnTo>
                  <a:lnTo>
                    <a:pt x="535" y="33518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52"/>
            <p:cNvSpPr/>
            <p:nvPr/>
          </p:nvSpPr>
          <p:spPr>
            <a:xfrm>
              <a:off x="5390275" y="2441500"/>
              <a:ext cx="128725" cy="97625"/>
            </a:xfrm>
            <a:custGeom>
              <a:avLst/>
              <a:gdLst/>
              <a:ahLst/>
              <a:cxnLst/>
              <a:rect l="l" t="t" r="r" b="b"/>
              <a:pathLst>
                <a:path w="5149" h="3905" extrusionOk="0">
                  <a:moveTo>
                    <a:pt x="1383" y="1"/>
                  </a:moveTo>
                  <a:cubicBezTo>
                    <a:pt x="0" y="2474"/>
                    <a:pt x="770" y="3904"/>
                    <a:pt x="2467" y="3904"/>
                  </a:cubicBezTo>
                  <a:cubicBezTo>
                    <a:pt x="2653" y="3904"/>
                    <a:pt x="2850" y="3887"/>
                    <a:pt x="3056" y="3852"/>
                  </a:cubicBezTo>
                  <a:cubicBezTo>
                    <a:pt x="5148" y="3498"/>
                    <a:pt x="3476" y="46"/>
                    <a:pt x="3475" y="45"/>
                  </a:cubicBezTo>
                  <a:lnTo>
                    <a:pt x="3475" y="45"/>
                  </a:lnTo>
                  <a:cubicBezTo>
                    <a:pt x="3475" y="46"/>
                    <a:pt x="3790" y="2614"/>
                    <a:pt x="2429" y="2614"/>
                  </a:cubicBezTo>
                  <a:cubicBezTo>
                    <a:pt x="2406" y="2614"/>
                    <a:pt x="2382" y="2613"/>
                    <a:pt x="2358" y="2612"/>
                  </a:cubicBezTo>
                  <a:cubicBezTo>
                    <a:pt x="918" y="2524"/>
                    <a:pt x="1383" y="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52"/>
            <p:cNvSpPr/>
            <p:nvPr/>
          </p:nvSpPr>
          <p:spPr>
            <a:xfrm>
              <a:off x="5422075" y="2461425"/>
              <a:ext cx="51975" cy="56550"/>
            </a:xfrm>
            <a:custGeom>
              <a:avLst/>
              <a:gdLst/>
              <a:ahLst/>
              <a:cxnLst/>
              <a:rect l="l" t="t" r="r" b="b"/>
              <a:pathLst>
                <a:path w="2079" h="2262" extrusionOk="0">
                  <a:moveTo>
                    <a:pt x="1273" y="0"/>
                  </a:moveTo>
                  <a:cubicBezTo>
                    <a:pt x="1273" y="0"/>
                    <a:pt x="0" y="2146"/>
                    <a:pt x="1180" y="2259"/>
                  </a:cubicBezTo>
                  <a:cubicBezTo>
                    <a:pt x="1198" y="2260"/>
                    <a:pt x="1214" y="2261"/>
                    <a:pt x="1230" y="2261"/>
                  </a:cubicBezTo>
                  <a:cubicBezTo>
                    <a:pt x="2079" y="2261"/>
                    <a:pt x="1273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52"/>
            <p:cNvSpPr/>
            <p:nvPr/>
          </p:nvSpPr>
          <p:spPr>
            <a:xfrm>
              <a:off x="5473850" y="2605525"/>
              <a:ext cx="121625" cy="92275"/>
            </a:xfrm>
            <a:custGeom>
              <a:avLst/>
              <a:gdLst/>
              <a:ahLst/>
              <a:cxnLst/>
              <a:rect l="l" t="t" r="r" b="b"/>
              <a:pathLst>
                <a:path w="4865" h="3691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0" y="2339"/>
                    <a:pt x="726" y="3691"/>
                    <a:pt x="2330" y="3691"/>
                  </a:cubicBezTo>
                  <a:cubicBezTo>
                    <a:pt x="2506" y="3691"/>
                    <a:pt x="2693" y="3674"/>
                    <a:pt x="2888" y="3641"/>
                  </a:cubicBezTo>
                  <a:cubicBezTo>
                    <a:pt x="4865" y="3307"/>
                    <a:pt x="3283" y="45"/>
                    <a:pt x="3283" y="44"/>
                  </a:cubicBezTo>
                  <a:lnTo>
                    <a:pt x="3283" y="44"/>
                  </a:lnTo>
                  <a:cubicBezTo>
                    <a:pt x="3283" y="45"/>
                    <a:pt x="3581" y="2472"/>
                    <a:pt x="2294" y="2472"/>
                  </a:cubicBezTo>
                  <a:cubicBezTo>
                    <a:pt x="2273" y="2472"/>
                    <a:pt x="2251" y="2472"/>
                    <a:pt x="2229" y="2470"/>
                  </a:cubicBezTo>
                  <a:cubicBezTo>
                    <a:pt x="867" y="2386"/>
                    <a:pt x="1306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52"/>
            <p:cNvSpPr/>
            <p:nvPr/>
          </p:nvSpPr>
          <p:spPr>
            <a:xfrm>
              <a:off x="5503875" y="2624375"/>
              <a:ext cx="49125" cy="53425"/>
            </a:xfrm>
            <a:custGeom>
              <a:avLst/>
              <a:gdLst/>
              <a:ahLst/>
              <a:cxnLst/>
              <a:rect l="l" t="t" r="r" b="b"/>
              <a:pathLst>
                <a:path w="1965" h="2137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6"/>
                    <a:pt x="1164" y="2136"/>
                  </a:cubicBezTo>
                  <a:cubicBezTo>
                    <a:pt x="1965" y="2136"/>
                    <a:pt x="1204" y="1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52"/>
            <p:cNvSpPr/>
            <p:nvPr/>
          </p:nvSpPr>
          <p:spPr>
            <a:xfrm>
              <a:off x="5570475" y="2476750"/>
              <a:ext cx="121650" cy="92250"/>
            </a:xfrm>
            <a:custGeom>
              <a:avLst/>
              <a:gdLst/>
              <a:ahLst/>
              <a:cxnLst/>
              <a:rect l="l" t="t" r="r" b="b"/>
              <a:pathLst>
                <a:path w="4866" h="3690" extrusionOk="0">
                  <a:moveTo>
                    <a:pt x="1307" y="0"/>
                  </a:moveTo>
                  <a:cubicBezTo>
                    <a:pt x="0" y="2337"/>
                    <a:pt x="727" y="3690"/>
                    <a:pt x="2331" y="3690"/>
                  </a:cubicBezTo>
                  <a:cubicBezTo>
                    <a:pt x="2507" y="3690"/>
                    <a:pt x="2693" y="3674"/>
                    <a:pt x="2889" y="3641"/>
                  </a:cubicBezTo>
                  <a:cubicBezTo>
                    <a:pt x="4865" y="3305"/>
                    <a:pt x="3283" y="42"/>
                    <a:pt x="3283" y="42"/>
                  </a:cubicBezTo>
                  <a:lnTo>
                    <a:pt x="3283" y="42"/>
                  </a:lnTo>
                  <a:cubicBezTo>
                    <a:pt x="3283" y="42"/>
                    <a:pt x="3581" y="2470"/>
                    <a:pt x="2295" y="2470"/>
                  </a:cubicBezTo>
                  <a:cubicBezTo>
                    <a:pt x="2273" y="2470"/>
                    <a:pt x="2252" y="2470"/>
                    <a:pt x="2229" y="2468"/>
                  </a:cubicBezTo>
                  <a:cubicBezTo>
                    <a:pt x="868" y="2385"/>
                    <a:pt x="1307" y="1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52"/>
            <p:cNvSpPr/>
            <p:nvPr/>
          </p:nvSpPr>
          <p:spPr>
            <a:xfrm>
              <a:off x="5600500" y="2495575"/>
              <a:ext cx="49150" cy="53425"/>
            </a:xfrm>
            <a:custGeom>
              <a:avLst/>
              <a:gdLst/>
              <a:ahLst/>
              <a:cxnLst/>
              <a:rect l="l" t="t" r="r" b="b"/>
              <a:pathLst>
                <a:path w="1966" h="2137" extrusionOk="0">
                  <a:moveTo>
                    <a:pt x="1204" y="1"/>
                  </a:move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7"/>
                    <a:pt x="1163" y="2137"/>
                  </a:cubicBezTo>
                  <a:cubicBezTo>
                    <a:pt x="1965" y="2137"/>
                    <a:pt x="1204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52"/>
            <p:cNvSpPr/>
            <p:nvPr/>
          </p:nvSpPr>
          <p:spPr>
            <a:xfrm>
              <a:off x="5845450" y="2486650"/>
              <a:ext cx="90725" cy="225050"/>
            </a:xfrm>
            <a:custGeom>
              <a:avLst/>
              <a:gdLst/>
              <a:ahLst/>
              <a:cxnLst/>
              <a:rect l="l" t="t" r="r" b="b"/>
              <a:pathLst>
                <a:path w="3629" h="9002" extrusionOk="0">
                  <a:moveTo>
                    <a:pt x="1" y="0"/>
                  </a:moveTo>
                  <a:lnTo>
                    <a:pt x="1597" y="4416"/>
                  </a:lnTo>
                  <a:lnTo>
                    <a:pt x="1" y="9002"/>
                  </a:lnTo>
                  <a:lnTo>
                    <a:pt x="3629" y="9002"/>
                  </a:lnTo>
                  <a:lnTo>
                    <a:pt x="1814" y="4416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52"/>
            <p:cNvSpPr/>
            <p:nvPr/>
          </p:nvSpPr>
          <p:spPr>
            <a:xfrm>
              <a:off x="5777050" y="2551775"/>
              <a:ext cx="214125" cy="86325"/>
            </a:xfrm>
            <a:custGeom>
              <a:avLst/>
              <a:gdLst/>
              <a:ahLst/>
              <a:cxnLst/>
              <a:rect l="l" t="t" r="r" b="b"/>
              <a:pathLst>
                <a:path w="8565" h="3453" extrusionOk="0">
                  <a:moveTo>
                    <a:pt x="1" y="0"/>
                  </a:moveTo>
                  <a:lnTo>
                    <a:pt x="1" y="3453"/>
                  </a:lnTo>
                  <a:lnTo>
                    <a:pt x="4451" y="1965"/>
                  </a:lnTo>
                  <a:lnTo>
                    <a:pt x="8565" y="3453"/>
                  </a:lnTo>
                  <a:lnTo>
                    <a:pt x="8565" y="0"/>
                  </a:lnTo>
                  <a:lnTo>
                    <a:pt x="4451" y="17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3" name="Google Shape;5283;p52"/>
          <p:cNvGrpSpPr/>
          <p:nvPr/>
        </p:nvGrpSpPr>
        <p:grpSpPr>
          <a:xfrm>
            <a:off x="282050" y="4100588"/>
            <a:ext cx="867200" cy="1015825"/>
            <a:chOff x="5279075" y="2282100"/>
            <a:chExt cx="867200" cy="1015825"/>
          </a:xfrm>
        </p:grpSpPr>
        <p:sp>
          <p:nvSpPr>
            <p:cNvPr id="5284" name="Google Shape;5284;p52"/>
            <p:cNvSpPr/>
            <p:nvPr/>
          </p:nvSpPr>
          <p:spPr>
            <a:xfrm>
              <a:off x="5279075" y="2344375"/>
              <a:ext cx="867200" cy="953550"/>
            </a:xfrm>
            <a:custGeom>
              <a:avLst/>
              <a:gdLst/>
              <a:ahLst/>
              <a:cxnLst/>
              <a:rect l="l" t="t" r="r" b="b"/>
              <a:pathLst>
                <a:path w="34688" h="38142" extrusionOk="0">
                  <a:moveTo>
                    <a:pt x="0" y="0"/>
                  </a:moveTo>
                  <a:cubicBezTo>
                    <a:pt x="0" y="6044"/>
                    <a:pt x="544" y="11083"/>
                    <a:pt x="1599" y="15420"/>
                  </a:cubicBezTo>
                  <a:lnTo>
                    <a:pt x="1599" y="15421"/>
                  </a:lnTo>
                  <a:cubicBezTo>
                    <a:pt x="1763" y="16092"/>
                    <a:pt x="1935" y="16751"/>
                    <a:pt x="2122" y="17389"/>
                  </a:cubicBezTo>
                  <a:cubicBezTo>
                    <a:pt x="2250" y="17822"/>
                    <a:pt x="2384" y="18247"/>
                    <a:pt x="2522" y="18666"/>
                  </a:cubicBezTo>
                  <a:cubicBezTo>
                    <a:pt x="3151" y="20564"/>
                    <a:pt x="3898" y="22314"/>
                    <a:pt x="4754" y="23958"/>
                  </a:cubicBezTo>
                  <a:cubicBezTo>
                    <a:pt x="4761" y="23968"/>
                    <a:pt x="4767" y="23981"/>
                    <a:pt x="4773" y="23993"/>
                  </a:cubicBezTo>
                  <a:cubicBezTo>
                    <a:pt x="5298" y="24998"/>
                    <a:pt x="5864" y="25960"/>
                    <a:pt x="6472" y="26888"/>
                  </a:cubicBezTo>
                  <a:cubicBezTo>
                    <a:pt x="6485" y="26908"/>
                    <a:pt x="6498" y="26926"/>
                    <a:pt x="6511" y="26946"/>
                  </a:cubicBezTo>
                  <a:cubicBezTo>
                    <a:pt x="6810" y="27399"/>
                    <a:pt x="7118" y="27846"/>
                    <a:pt x="7437" y="28285"/>
                  </a:cubicBezTo>
                  <a:cubicBezTo>
                    <a:pt x="7440" y="28290"/>
                    <a:pt x="7444" y="28296"/>
                    <a:pt x="7447" y="28302"/>
                  </a:cubicBezTo>
                  <a:cubicBezTo>
                    <a:pt x="8085" y="29175"/>
                    <a:pt x="8761" y="30021"/>
                    <a:pt x="9476" y="30844"/>
                  </a:cubicBezTo>
                  <a:cubicBezTo>
                    <a:pt x="9523" y="30896"/>
                    <a:pt x="9567" y="30949"/>
                    <a:pt x="9613" y="31001"/>
                  </a:cubicBezTo>
                  <a:cubicBezTo>
                    <a:pt x="10313" y="31798"/>
                    <a:pt x="11048" y="32574"/>
                    <a:pt x="11819" y="33335"/>
                  </a:cubicBezTo>
                  <a:cubicBezTo>
                    <a:pt x="11890" y="33404"/>
                    <a:pt x="11961" y="33474"/>
                    <a:pt x="12032" y="33541"/>
                  </a:cubicBezTo>
                  <a:cubicBezTo>
                    <a:pt x="12363" y="33865"/>
                    <a:pt x="12702" y="34187"/>
                    <a:pt x="13047" y="34504"/>
                  </a:cubicBezTo>
                  <a:cubicBezTo>
                    <a:pt x="13109" y="34561"/>
                    <a:pt x="13169" y="34618"/>
                    <a:pt x="13231" y="34675"/>
                  </a:cubicBezTo>
                  <a:cubicBezTo>
                    <a:pt x="13627" y="35039"/>
                    <a:pt x="14032" y="35398"/>
                    <a:pt x="14445" y="35757"/>
                  </a:cubicBezTo>
                  <a:cubicBezTo>
                    <a:pt x="14519" y="35821"/>
                    <a:pt x="14596" y="35885"/>
                    <a:pt x="14670" y="35949"/>
                  </a:cubicBezTo>
                  <a:cubicBezTo>
                    <a:pt x="15012" y="36242"/>
                    <a:pt x="15358" y="36535"/>
                    <a:pt x="15711" y="36826"/>
                  </a:cubicBezTo>
                  <a:cubicBezTo>
                    <a:pt x="15823" y="36918"/>
                    <a:pt x="15934" y="37011"/>
                    <a:pt x="16047" y="37103"/>
                  </a:cubicBezTo>
                  <a:cubicBezTo>
                    <a:pt x="16472" y="37450"/>
                    <a:pt x="16903" y="37796"/>
                    <a:pt x="17344" y="38142"/>
                  </a:cubicBezTo>
                  <a:cubicBezTo>
                    <a:pt x="17373" y="38120"/>
                    <a:pt x="17401" y="38097"/>
                    <a:pt x="17430" y="38074"/>
                  </a:cubicBezTo>
                  <a:lnTo>
                    <a:pt x="17449" y="38061"/>
                  </a:lnTo>
                  <a:cubicBezTo>
                    <a:pt x="22463" y="34262"/>
                    <a:pt x="26382" y="30089"/>
                    <a:pt x="29206" y="25044"/>
                  </a:cubicBezTo>
                  <a:cubicBezTo>
                    <a:pt x="29613" y="24318"/>
                    <a:pt x="29997" y="23574"/>
                    <a:pt x="30357" y="22810"/>
                  </a:cubicBezTo>
                  <a:cubicBezTo>
                    <a:pt x="30719" y="22047"/>
                    <a:pt x="31057" y="21265"/>
                    <a:pt x="31372" y="20461"/>
                  </a:cubicBezTo>
                  <a:cubicBezTo>
                    <a:pt x="33585" y="14834"/>
                    <a:pt x="34688" y="8182"/>
                    <a:pt x="34688" y="0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52"/>
            <p:cNvSpPr/>
            <p:nvPr/>
          </p:nvSpPr>
          <p:spPr>
            <a:xfrm>
              <a:off x="5299875" y="2282100"/>
              <a:ext cx="825600" cy="910000"/>
            </a:xfrm>
            <a:custGeom>
              <a:avLst/>
              <a:gdLst/>
              <a:ahLst/>
              <a:cxnLst/>
              <a:rect l="l" t="t" r="r" b="b"/>
              <a:pathLst>
                <a:path w="33024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27535" y="28068"/>
                    <a:pt x="33024" y="17848"/>
                    <a:pt x="3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52"/>
            <p:cNvSpPr/>
            <p:nvPr/>
          </p:nvSpPr>
          <p:spPr>
            <a:xfrm>
              <a:off x="5337950" y="2282100"/>
              <a:ext cx="787500" cy="910025"/>
            </a:xfrm>
            <a:custGeom>
              <a:avLst/>
              <a:gdLst/>
              <a:ahLst/>
              <a:cxnLst/>
              <a:rect l="l" t="t" r="r" b="b"/>
              <a:pathLst>
                <a:path w="31500" h="36401" extrusionOk="0">
                  <a:moveTo>
                    <a:pt x="30404" y="0"/>
                  </a:moveTo>
                  <a:cubicBezTo>
                    <a:pt x="30419" y="1187"/>
                    <a:pt x="30362" y="2397"/>
                    <a:pt x="30219" y="3625"/>
                  </a:cubicBezTo>
                  <a:cubicBezTo>
                    <a:pt x="28906" y="14841"/>
                    <a:pt x="21199" y="23390"/>
                    <a:pt x="12690" y="23390"/>
                  </a:cubicBezTo>
                  <a:cubicBezTo>
                    <a:pt x="12284" y="23390"/>
                    <a:pt x="11876" y="23370"/>
                    <a:pt x="11467" y="23331"/>
                  </a:cubicBezTo>
                  <a:cubicBezTo>
                    <a:pt x="6533" y="22855"/>
                    <a:pt x="2452" y="19547"/>
                    <a:pt x="1" y="14716"/>
                  </a:cubicBezTo>
                  <a:lnTo>
                    <a:pt x="1" y="14716"/>
                  </a:lnTo>
                  <a:cubicBezTo>
                    <a:pt x="2372" y="24480"/>
                    <a:pt x="7469" y="30493"/>
                    <a:pt x="14989" y="36401"/>
                  </a:cubicBezTo>
                  <a:cubicBezTo>
                    <a:pt x="26012" y="28068"/>
                    <a:pt x="31499" y="17848"/>
                    <a:pt x="3149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52"/>
            <p:cNvSpPr/>
            <p:nvPr/>
          </p:nvSpPr>
          <p:spPr>
            <a:xfrm>
              <a:off x="5299875" y="2282100"/>
              <a:ext cx="415275" cy="910000"/>
            </a:xfrm>
            <a:custGeom>
              <a:avLst/>
              <a:gdLst/>
              <a:ahLst/>
              <a:cxnLst/>
              <a:rect l="l" t="t" r="r" b="b"/>
              <a:pathLst>
                <a:path w="16611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16546" y="36374"/>
                    <a:pt x="16577" y="36348"/>
                    <a:pt x="16611" y="36324"/>
                  </a:cubicBezTo>
                  <a:lnTo>
                    <a:pt x="1661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52"/>
            <p:cNvSpPr/>
            <p:nvPr/>
          </p:nvSpPr>
          <p:spPr>
            <a:xfrm>
              <a:off x="5325875" y="2311875"/>
              <a:ext cx="773575" cy="852100"/>
            </a:xfrm>
            <a:custGeom>
              <a:avLst/>
              <a:gdLst/>
              <a:ahLst/>
              <a:cxnLst/>
              <a:rect l="l" t="t" r="r" b="b"/>
              <a:pathLst>
                <a:path w="30943" h="34084" extrusionOk="0">
                  <a:moveTo>
                    <a:pt x="30492" y="410"/>
                  </a:moveTo>
                  <a:cubicBezTo>
                    <a:pt x="30454" y="15837"/>
                    <a:pt x="26091" y="25464"/>
                    <a:pt x="15473" y="33547"/>
                  </a:cubicBezTo>
                  <a:cubicBezTo>
                    <a:pt x="5993" y="26062"/>
                    <a:pt x="493" y="18190"/>
                    <a:pt x="450" y="410"/>
                  </a:cubicBezTo>
                  <a:close/>
                  <a:moveTo>
                    <a:pt x="0" y="0"/>
                  </a:moveTo>
                  <a:lnTo>
                    <a:pt x="0" y="205"/>
                  </a:lnTo>
                  <a:cubicBezTo>
                    <a:pt x="0" y="18376"/>
                    <a:pt x="5619" y="26345"/>
                    <a:pt x="15324" y="33969"/>
                  </a:cubicBezTo>
                  <a:lnTo>
                    <a:pt x="15469" y="34083"/>
                  </a:lnTo>
                  <a:lnTo>
                    <a:pt x="15615" y="33973"/>
                  </a:lnTo>
                  <a:cubicBezTo>
                    <a:pt x="26502" y="25743"/>
                    <a:pt x="30942" y="15960"/>
                    <a:pt x="30942" y="205"/>
                  </a:cubicBezTo>
                  <a:lnTo>
                    <a:pt x="30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52"/>
            <p:cNvSpPr/>
            <p:nvPr/>
          </p:nvSpPr>
          <p:spPr>
            <a:xfrm>
              <a:off x="5706225" y="2316075"/>
              <a:ext cx="13400" cy="837950"/>
            </a:xfrm>
            <a:custGeom>
              <a:avLst/>
              <a:gdLst/>
              <a:ahLst/>
              <a:cxnLst/>
              <a:rect l="l" t="t" r="r" b="b"/>
              <a:pathLst>
                <a:path w="536" h="33518" extrusionOk="0">
                  <a:moveTo>
                    <a:pt x="1" y="0"/>
                  </a:moveTo>
                  <a:lnTo>
                    <a:pt x="1" y="33518"/>
                  </a:lnTo>
                  <a:lnTo>
                    <a:pt x="535" y="33518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52"/>
            <p:cNvSpPr/>
            <p:nvPr/>
          </p:nvSpPr>
          <p:spPr>
            <a:xfrm>
              <a:off x="5390275" y="2441500"/>
              <a:ext cx="128725" cy="97625"/>
            </a:xfrm>
            <a:custGeom>
              <a:avLst/>
              <a:gdLst/>
              <a:ahLst/>
              <a:cxnLst/>
              <a:rect l="l" t="t" r="r" b="b"/>
              <a:pathLst>
                <a:path w="5149" h="3905" extrusionOk="0">
                  <a:moveTo>
                    <a:pt x="1383" y="1"/>
                  </a:moveTo>
                  <a:cubicBezTo>
                    <a:pt x="0" y="2474"/>
                    <a:pt x="770" y="3904"/>
                    <a:pt x="2467" y="3904"/>
                  </a:cubicBezTo>
                  <a:cubicBezTo>
                    <a:pt x="2653" y="3904"/>
                    <a:pt x="2850" y="3887"/>
                    <a:pt x="3056" y="3852"/>
                  </a:cubicBezTo>
                  <a:cubicBezTo>
                    <a:pt x="5148" y="3498"/>
                    <a:pt x="3476" y="46"/>
                    <a:pt x="3475" y="45"/>
                  </a:cubicBezTo>
                  <a:lnTo>
                    <a:pt x="3475" y="45"/>
                  </a:lnTo>
                  <a:cubicBezTo>
                    <a:pt x="3475" y="46"/>
                    <a:pt x="3790" y="2614"/>
                    <a:pt x="2429" y="2614"/>
                  </a:cubicBezTo>
                  <a:cubicBezTo>
                    <a:pt x="2406" y="2614"/>
                    <a:pt x="2382" y="2613"/>
                    <a:pt x="2358" y="2612"/>
                  </a:cubicBezTo>
                  <a:cubicBezTo>
                    <a:pt x="918" y="2524"/>
                    <a:pt x="1383" y="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52"/>
            <p:cNvSpPr/>
            <p:nvPr/>
          </p:nvSpPr>
          <p:spPr>
            <a:xfrm>
              <a:off x="5422075" y="2461425"/>
              <a:ext cx="51975" cy="56550"/>
            </a:xfrm>
            <a:custGeom>
              <a:avLst/>
              <a:gdLst/>
              <a:ahLst/>
              <a:cxnLst/>
              <a:rect l="l" t="t" r="r" b="b"/>
              <a:pathLst>
                <a:path w="2079" h="2262" extrusionOk="0">
                  <a:moveTo>
                    <a:pt x="1273" y="0"/>
                  </a:moveTo>
                  <a:cubicBezTo>
                    <a:pt x="1273" y="0"/>
                    <a:pt x="0" y="2146"/>
                    <a:pt x="1180" y="2259"/>
                  </a:cubicBezTo>
                  <a:cubicBezTo>
                    <a:pt x="1198" y="2260"/>
                    <a:pt x="1214" y="2261"/>
                    <a:pt x="1230" y="2261"/>
                  </a:cubicBezTo>
                  <a:cubicBezTo>
                    <a:pt x="2079" y="2261"/>
                    <a:pt x="1273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52"/>
            <p:cNvSpPr/>
            <p:nvPr/>
          </p:nvSpPr>
          <p:spPr>
            <a:xfrm>
              <a:off x="5473850" y="2605525"/>
              <a:ext cx="121625" cy="92275"/>
            </a:xfrm>
            <a:custGeom>
              <a:avLst/>
              <a:gdLst/>
              <a:ahLst/>
              <a:cxnLst/>
              <a:rect l="l" t="t" r="r" b="b"/>
              <a:pathLst>
                <a:path w="4865" h="3691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0" y="2339"/>
                    <a:pt x="726" y="3691"/>
                    <a:pt x="2330" y="3691"/>
                  </a:cubicBezTo>
                  <a:cubicBezTo>
                    <a:pt x="2506" y="3691"/>
                    <a:pt x="2693" y="3674"/>
                    <a:pt x="2888" y="3641"/>
                  </a:cubicBezTo>
                  <a:cubicBezTo>
                    <a:pt x="4865" y="3307"/>
                    <a:pt x="3283" y="45"/>
                    <a:pt x="3283" y="44"/>
                  </a:cubicBezTo>
                  <a:lnTo>
                    <a:pt x="3283" y="44"/>
                  </a:lnTo>
                  <a:cubicBezTo>
                    <a:pt x="3283" y="45"/>
                    <a:pt x="3581" y="2472"/>
                    <a:pt x="2294" y="2472"/>
                  </a:cubicBezTo>
                  <a:cubicBezTo>
                    <a:pt x="2273" y="2472"/>
                    <a:pt x="2251" y="2472"/>
                    <a:pt x="2229" y="2470"/>
                  </a:cubicBezTo>
                  <a:cubicBezTo>
                    <a:pt x="867" y="2386"/>
                    <a:pt x="1306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52"/>
            <p:cNvSpPr/>
            <p:nvPr/>
          </p:nvSpPr>
          <p:spPr>
            <a:xfrm>
              <a:off x="5503875" y="2624375"/>
              <a:ext cx="49125" cy="53425"/>
            </a:xfrm>
            <a:custGeom>
              <a:avLst/>
              <a:gdLst/>
              <a:ahLst/>
              <a:cxnLst/>
              <a:rect l="l" t="t" r="r" b="b"/>
              <a:pathLst>
                <a:path w="1965" h="2137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6"/>
                    <a:pt x="1164" y="2136"/>
                  </a:cubicBezTo>
                  <a:cubicBezTo>
                    <a:pt x="1965" y="2136"/>
                    <a:pt x="1204" y="1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52"/>
            <p:cNvSpPr/>
            <p:nvPr/>
          </p:nvSpPr>
          <p:spPr>
            <a:xfrm>
              <a:off x="5570475" y="2476750"/>
              <a:ext cx="121650" cy="92250"/>
            </a:xfrm>
            <a:custGeom>
              <a:avLst/>
              <a:gdLst/>
              <a:ahLst/>
              <a:cxnLst/>
              <a:rect l="l" t="t" r="r" b="b"/>
              <a:pathLst>
                <a:path w="4866" h="3690" extrusionOk="0">
                  <a:moveTo>
                    <a:pt x="1307" y="0"/>
                  </a:moveTo>
                  <a:cubicBezTo>
                    <a:pt x="0" y="2337"/>
                    <a:pt x="727" y="3690"/>
                    <a:pt x="2331" y="3690"/>
                  </a:cubicBezTo>
                  <a:cubicBezTo>
                    <a:pt x="2507" y="3690"/>
                    <a:pt x="2693" y="3674"/>
                    <a:pt x="2889" y="3641"/>
                  </a:cubicBezTo>
                  <a:cubicBezTo>
                    <a:pt x="4865" y="3305"/>
                    <a:pt x="3283" y="42"/>
                    <a:pt x="3283" y="42"/>
                  </a:cubicBezTo>
                  <a:lnTo>
                    <a:pt x="3283" y="42"/>
                  </a:lnTo>
                  <a:cubicBezTo>
                    <a:pt x="3283" y="42"/>
                    <a:pt x="3581" y="2470"/>
                    <a:pt x="2295" y="2470"/>
                  </a:cubicBezTo>
                  <a:cubicBezTo>
                    <a:pt x="2273" y="2470"/>
                    <a:pt x="2252" y="2470"/>
                    <a:pt x="2229" y="2468"/>
                  </a:cubicBezTo>
                  <a:cubicBezTo>
                    <a:pt x="868" y="2385"/>
                    <a:pt x="1307" y="1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52"/>
            <p:cNvSpPr/>
            <p:nvPr/>
          </p:nvSpPr>
          <p:spPr>
            <a:xfrm>
              <a:off x="5600500" y="2495575"/>
              <a:ext cx="49150" cy="53425"/>
            </a:xfrm>
            <a:custGeom>
              <a:avLst/>
              <a:gdLst/>
              <a:ahLst/>
              <a:cxnLst/>
              <a:rect l="l" t="t" r="r" b="b"/>
              <a:pathLst>
                <a:path w="1966" h="2137" extrusionOk="0">
                  <a:moveTo>
                    <a:pt x="1204" y="1"/>
                  </a:move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7"/>
                    <a:pt x="1163" y="2137"/>
                  </a:cubicBezTo>
                  <a:cubicBezTo>
                    <a:pt x="1965" y="2137"/>
                    <a:pt x="1204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52"/>
            <p:cNvSpPr/>
            <p:nvPr/>
          </p:nvSpPr>
          <p:spPr>
            <a:xfrm>
              <a:off x="5845450" y="2486650"/>
              <a:ext cx="90725" cy="225050"/>
            </a:xfrm>
            <a:custGeom>
              <a:avLst/>
              <a:gdLst/>
              <a:ahLst/>
              <a:cxnLst/>
              <a:rect l="l" t="t" r="r" b="b"/>
              <a:pathLst>
                <a:path w="3629" h="9002" extrusionOk="0">
                  <a:moveTo>
                    <a:pt x="1" y="0"/>
                  </a:moveTo>
                  <a:lnTo>
                    <a:pt x="1597" y="4416"/>
                  </a:lnTo>
                  <a:lnTo>
                    <a:pt x="1" y="9002"/>
                  </a:lnTo>
                  <a:lnTo>
                    <a:pt x="3629" y="9002"/>
                  </a:lnTo>
                  <a:lnTo>
                    <a:pt x="1814" y="4416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52"/>
            <p:cNvSpPr/>
            <p:nvPr/>
          </p:nvSpPr>
          <p:spPr>
            <a:xfrm>
              <a:off x="5777050" y="2551775"/>
              <a:ext cx="214125" cy="86325"/>
            </a:xfrm>
            <a:custGeom>
              <a:avLst/>
              <a:gdLst/>
              <a:ahLst/>
              <a:cxnLst/>
              <a:rect l="l" t="t" r="r" b="b"/>
              <a:pathLst>
                <a:path w="8565" h="3453" extrusionOk="0">
                  <a:moveTo>
                    <a:pt x="1" y="0"/>
                  </a:moveTo>
                  <a:lnTo>
                    <a:pt x="1" y="3453"/>
                  </a:lnTo>
                  <a:lnTo>
                    <a:pt x="4451" y="1965"/>
                  </a:lnTo>
                  <a:lnTo>
                    <a:pt x="8565" y="3453"/>
                  </a:lnTo>
                  <a:lnTo>
                    <a:pt x="8565" y="0"/>
                  </a:lnTo>
                  <a:lnTo>
                    <a:pt x="4451" y="17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8" name="Google Shape;5298;p52"/>
          <p:cNvGrpSpPr/>
          <p:nvPr/>
        </p:nvGrpSpPr>
        <p:grpSpPr>
          <a:xfrm>
            <a:off x="7994750" y="264700"/>
            <a:ext cx="867200" cy="1015825"/>
            <a:chOff x="5279075" y="2282100"/>
            <a:chExt cx="867200" cy="1015825"/>
          </a:xfrm>
        </p:grpSpPr>
        <p:sp>
          <p:nvSpPr>
            <p:cNvPr id="5299" name="Google Shape;5299;p52"/>
            <p:cNvSpPr/>
            <p:nvPr/>
          </p:nvSpPr>
          <p:spPr>
            <a:xfrm>
              <a:off x="5279075" y="2344375"/>
              <a:ext cx="867200" cy="953550"/>
            </a:xfrm>
            <a:custGeom>
              <a:avLst/>
              <a:gdLst/>
              <a:ahLst/>
              <a:cxnLst/>
              <a:rect l="l" t="t" r="r" b="b"/>
              <a:pathLst>
                <a:path w="34688" h="38142" extrusionOk="0">
                  <a:moveTo>
                    <a:pt x="0" y="0"/>
                  </a:moveTo>
                  <a:cubicBezTo>
                    <a:pt x="0" y="6044"/>
                    <a:pt x="544" y="11083"/>
                    <a:pt x="1599" y="15420"/>
                  </a:cubicBezTo>
                  <a:lnTo>
                    <a:pt x="1599" y="15421"/>
                  </a:lnTo>
                  <a:cubicBezTo>
                    <a:pt x="1763" y="16092"/>
                    <a:pt x="1935" y="16751"/>
                    <a:pt x="2122" y="17389"/>
                  </a:cubicBezTo>
                  <a:cubicBezTo>
                    <a:pt x="2250" y="17822"/>
                    <a:pt x="2384" y="18247"/>
                    <a:pt x="2522" y="18666"/>
                  </a:cubicBezTo>
                  <a:cubicBezTo>
                    <a:pt x="3151" y="20564"/>
                    <a:pt x="3898" y="22314"/>
                    <a:pt x="4754" y="23958"/>
                  </a:cubicBezTo>
                  <a:cubicBezTo>
                    <a:pt x="4761" y="23968"/>
                    <a:pt x="4767" y="23981"/>
                    <a:pt x="4773" y="23993"/>
                  </a:cubicBezTo>
                  <a:cubicBezTo>
                    <a:pt x="5298" y="24998"/>
                    <a:pt x="5864" y="25960"/>
                    <a:pt x="6472" y="26888"/>
                  </a:cubicBezTo>
                  <a:cubicBezTo>
                    <a:pt x="6485" y="26908"/>
                    <a:pt x="6498" y="26926"/>
                    <a:pt x="6511" y="26946"/>
                  </a:cubicBezTo>
                  <a:cubicBezTo>
                    <a:pt x="6810" y="27399"/>
                    <a:pt x="7118" y="27846"/>
                    <a:pt x="7437" y="28285"/>
                  </a:cubicBezTo>
                  <a:cubicBezTo>
                    <a:pt x="7440" y="28290"/>
                    <a:pt x="7444" y="28296"/>
                    <a:pt x="7447" y="28302"/>
                  </a:cubicBezTo>
                  <a:cubicBezTo>
                    <a:pt x="8085" y="29175"/>
                    <a:pt x="8761" y="30021"/>
                    <a:pt x="9476" y="30844"/>
                  </a:cubicBezTo>
                  <a:cubicBezTo>
                    <a:pt x="9523" y="30896"/>
                    <a:pt x="9567" y="30949"/>
                    <a:pt x="9613" y="31001"/>
                  </a:cubicBezTo>
                  <a:cubicBezTo>
                    <a:pt x="10313" y="31798"/>
                    <a:pt x="11048" y="32574"/>
                    <a:pt x="11819" y="33335"/>
                  </a:cubicBezTo>
                  <a:cubicBezTo>
                    <a:pt x="11890" y="33404"/>
                    <a:pt x="11961" y="33474"/>
                    <a:pt x="12032" y="33541"/>
                  </a:cubicBezTo>
                  <a:cubicBezTo>
                    <a:pt x="12363" y="33865"/>
                    <a:pt x="12702" y="34187"/>
                    <a:pt x="13047" y="34504"/>
                  </a:cubicBezTo>
                  <a:cubicBezTo>
                    <a:pt x="13109" y="34561"/>
                    <a:pt x="13169" y="34618"/>
                    <a:pt x="13231" y="34675"/>
                  </a:cubicBezTo>
                  <a:cubicBezTo>
                    <a:pt x="13627" y="35039"/>
                    <a:pt x="14032" y="35398"/>
                    <a:pt x="14445" y="35757"/>
                  </a:cubicBezTo>
                  <a:cubicBezTo>
                    <a:pt x="14519" y="35821"/>
                    <a:pt x="14596" y="35885"/>
                    <a:pt x="14670" y="35949"/>
                  </a:cubicBezTo>
                  <a:cubicBezTo>
                    <a:pt x="15012" y="36242"/>
                    <a:pt x="15358" y="36535"/>
                    <a:pt x="15711" y="36826"/>
                  </a:cubicBezTo>
                  <a:cubicBezTo>
                    <a:pt x="15823" y="36918"/>
                    <a:pt x="15934" y="37011"/>
                    <a:pt x="16047" y="37103"/>
                  </a:cubicBezTo>
                  <a:cubicBezTo>
                    <a:pt x="16472" y="37450"/>
                    <a:pt x="16903" y="37796"/>
                    <a:pt x="17344" y="38142"/>
                  </a:cubicBezTo>
                  <a:cubicBezTo>
                    <a:pt x="17373" y="38120"/>
                    <a:pt x="17401" y="38097"/>
                    <a:pt x="17430" y="38074"/>
                  </a:cubicBezTo>
                  <a:lnTo>
                    <a:pt x="17449" y="38061"/>
                  </a:lnTo>
                  <a:cubicBezTo>
                    <a:pt x="22463" y="34262"/>
                    <a:pt x="26382" y="30089"/>
                    <a:pt x="29206" y="25044"/>
                  </a:cubicBezTo>
                  <a:cubicBezTo>
                    <a:pt x="29613" y="24318"/>
                    <a:pt x="29997" y="23574"/>
                    <a:pt x="30357" y="22810"/>
                  </a:cubicBezTo>
                  <a:cubicBezTo>
                    <a:pt x="30719" y="22047"/>
                    <a:pt x="31057" y="21265"/>
                    <a:pt x="31372" y="20461"/>
                  </a:cubicBezTo>
                  <a:cubicBezTo>
                    <a:pt x="33585" y="14834"/>
                    <a:pt x="34688" y="8182"/>
                    <a:pt x="34688" y="0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52"/>
            <p:cNvSpPr/>
            <p:nvPr/>
          </p:nvSpPr>
          <p:spPr>
            <a:xfrm>
              <a:off x="5299875" y="2282100"/>
              <a:ext cx="825600" cy="910000"/>
            </a:xfrm>
            <a:custGeom>
              <a:avLst/>
              <a:gdLst/>
              <a:ahLst/>
              <a:cxnLst/>
              <a:rect l="l" t="t" r="r" b="b"/>
              <a:pathLst>
                <a:path w="33024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27535" y="28068"/>
                    <a:pt x="33024" y="17848"/>
                    <a:pt x="3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52"/>
            <p:cNvSpPr/>
            <p:nvPr/>
          </p:nvSpPr>
          <p:spPr>
            <a:xfrm>
              <a:off x="5337950" y="2282100"/>
              <a:ext cx="787500" cy="910025"/>
            </a:xfrm>
            <a:custGeom>
              <a:avLst/>
              <a:gdLst/>
              <a:ahLst/>
              <a:cxnLst/>
              <a:rect l="l" t="t" r="r" b="b"/>
              <a:pathLst>
                <a:path w="31500" h="36401" extrusionOk="0">
                  <a:moveTo>
                    <a:pt x="30404" y="0"/>
                  </a:moveTo>
                  <a:cubicBezTo>
                    <a:pt x="30419" y="1187"/>
                    <a:pt x="30362" y="2397"/>
                    <a:pt x="30219" y="3625"/>
                  </a:cubicBezTo>
                  <a:cubicBezTo>
                    <a:pt x="28906" y="14841"/>
                    <a:pt x="21199" y="23390"/>
                    <a:pt x="12690" y="23390"/>
                  </a:cubicBezTo>
                  <a:cubicBezTo>
                    <a:pt x="12284" y="23390"/>
                    <a:pt x="11876" y="23370"/>
                    <a:pt x="11467" y="23331"/>
                  </a:cubicBezTo>
                  <a:cubicBezTo>
                    <a:pt x="6533" y="22855"/>
                    <a:pt x="2452" y="19547"/>
                    <a:pt x="1" y="14716"/>
                  </a:cubicBezTo>
                  <a:lnTo>
                    <a:pt x="1" y="14716"/>
                  </a:lnTo>
                  <a:cubicBezTo>
                    <a:pt x="2372" y="24480"/>
                    <a:pt x="7469" y="30493"/>
                    <a:pt x="14989" y="36401"/>
                  </a:cubicBezTo>
                  <a:cubicBezTo>
                    <a:pt x="26012" y="28068"/>
                    <a:pt x="31499" y="17848"/>
                    <a:pt x="3149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52"/>
            <p:cNvSpPr/>
            <p:nvPr/>
          </p:nvSpPr>
          <p:spPr>
            <a:xfrm>
              <a:off x="5299875" y="2282100"/>
              <a:ext cx="415275" cy="910000"/>
            </a:xfrm>
            <a:custGeom>
              <a:avLst/>
              <a:gdLst/>
              <a:ahLst/>
              <a:cxnLst/>
              <a:rect l="l" t="t" r="r" b="b"/>
              <a:pathLst>
                <a:path w="16611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16546" y="36374"/>
                    <a:pt x="16577" y="36348"/>
                    <a:pt x="16611" y="36324"/>
                  </a:cubicBezTo>
                  <a:lnTo>
                    <a:pt x="1661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52"/>
            <p:cNvSpPr/>
            <p:nvPr/>
          </p:nvSpPr>
          <p:spPr>
            <a:xfrm>
              <a:off x="5325875" y="2311875"/>
              <a:ext cx="773575" cy="852100"/>
            </a:xfrm>
            <a:custGeom>
              <a:avLst/>
              <a:gdLst/>
              <a:ahLst/>
              <a:cxnLst/>
              <a:rect l="l" t="t" r="r" b="b"/>
              <a:pathLst>
                <a:path w="30943" h="34084" extrusionOk="0">
                  <a:moveTo>
                    <a:pt x="30492" y="410"/>
                  </a:moveTo>
                  <a:cubicBezTo>
                    <a:pt x="30454" y="15837"/>
                    <a:pt x="26091" y="25464"/>
                    <a:pt x="15473" y="33547"/>
                  </a:cubicBezTo>
                  <a:cubicBezTo>
                    <a:pt x="5993" y="26062"/>
                    <a:pt x="493" y="18190"/>
                    <a:pt x="450" y="410"/>
                  </a:cubicBezTo>
                  <a:close/>
                  <a:moveTo>
                    <a:pt x="0" y="0"/>
                  </a:moveTo>
                  <a:lnTo>
                    <a:pt x="0" y="205"/>
                  </a:lnTo>
                  <a:cubicBezTo>
                    <a:pt x="0" y="18376"/>
                    <a:pt x="5619" y="26345"/>
                    <a:pt x="15324" y="33969"/>
                  </a:cubicBezTo>
                  <a:lnTo>
                    <a:pt x="15469" y="34083"/>
                  </a:lnTo>
                  <a:lnTo>
                    <a:pt x="15615" y="33973"/>
                  </a:lnTo>
                  <a:cubicBezTo>
                    <a:pt x="26502" y="25743"/>
                    <a:pt x="30942" y="15960"/>
                    <a:pt x="30942" y="205"/>
                  </a:cubicBezTo>
                  <a:lnTo>
                    <a:pt x="30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52"/>
            <p:cNvSpPr/>
            <p:nvPr/>
          </p:nvSpPr>
          <p:spPr>
            <a:xfrm>
              <a:off x="5706225" y="2316075"/>
              <a:ext cx="13400" cy="837950"/>
            </a:xfrm>
            <a:custGeom>
              <a:avLst/>
              <a:gdLst/>
              <a:ahLst/>
              <a:cxnLst/>
              <a:rect l="l" t="t" r="r" b="b"/>
              <a:pathLst>
                <a:path w="536" h="33518" extrusionOk="0">
                  <a:moveTo>
                    <a:pt x="1" y="0"/>
                  </a:moveTo>
                  <a:lnTo>
                    <a:pt x="1" y="33518"/>
                  </a:lnTo>
                  <a:lnTo>
                    <a:pt x="535" y="33518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52"/>
            <p:cNvSpPr/>
            <p:nvPr/>
          </p:nvSpPr>
          <p:spPr>
            <a:xfrm>
              <a:off x="5390275" y="2441500"/>
              <a:ext cx="128725" cy="97625"/>
            </a:xfrm>
            <a:custGeom>
              <a:avLst/>
              <a:gdLst/>
              <a:ahLst/>
              <a:cxnLst/>
              <a:rect l="l" t="t" r="r" b="b"/>
              <a:pathLst>
                <a:path w="5149" h="3905" extrusionOk="0">
                  <a:moveTo>
                    <a:pt x="1383" y="1"/>
                  </a:moveTo>
                  <a:cubicBezTo>
                    <a:pt x="0" y="2474"/>
                    <a:pt x="770" y="3904"/>
                    <a:pt x="2467" y="3904"/>
                  </a:cubicBezTo>
                  <a:cubicBezTo>
                    <a:pt x="2653" y="3904"/>
                    <a:pt x="2850" y="3887"/>
                    <a:pt x="3056" y="3852"/>
                  </a:cubicBezTo>
                  <a:cubicBezTo>
                    <a:pt x="5148" y="3498"/>
                    <a:pt x="3476" y="46"/>
                    <a:pt x="3475" y="45"/>
                  </a:cubicBezTo>
                  <a:lnTo>
                    <a:pt x="3475" y="45"/>
                  </a:lnTo>
                  <a:cubicBezTo>
                    <a:pt x="3475" y="46"/>
                    <a:pt x="3790" y="2614"/>
                    <a:pt x="2429" y="2614"/>
                  </a:cubicBezTo>
                  <a:cubicBezTo>
                    <a:pt x="2406" y="2614"/>
                    <a:pt x="2382" y="2613"/>
                    <a:pt x="2358" y="2612"/>
                  </a:cubicBezTo>
                  <a:cubicBezTo>
                    <a:pt x="918" y="2524"/>
                    <a:pt x="1383" y="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52"/>
            <p:cNvSpPr/>
            <p:nvPr/>
          </p:nvSpPr>
          <p:spPr>
            <a:xfrm>
              <a:off x="5422075" y="2461425"/>
              <a:ext cx="51975" cy="56550"/>
            </a:xfrm>
            <a:custGeom>
              <a:avLst/>
              <a:gdLst/>
              <a:ahLst/>
              <a:cxnLst/>
              <a:rect l="l" t="t" r="r" b="b"/>
              <a:pathLst>
                <a:path w="2079" h="2262" extrusionOk="0">
                  <a:moveTo>
                    <a:pt x="1273" y="0"/>
                  </a:moveTo>
                  <a:cubicBezTo>
                    <a:pt x="1273" y="0"/>
                    <a:pt x="0" y="2146"/>
                    <a:pt x="1180" y="2259"/>
                  </a:cubicBezTo>
                  <a:cubicBezTo>
                    <a:pt x="1198" y="2260"/>
                    <a:pt x="1214" y="2261"/>
                    <a:pt x="1230" y="2261"/>
                  </a:cubicBezTo>
                  <a:cubicBezTo>
                    <a:pt x="2079" y="2261"/>
                    <a:pt x="1273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52"/>
            <p:cNvSpPr/>
            <p:nvPr/>
          </p:nvSpPr>
          <p:spPr>
            <a:xfrm>
              <a:off x="5473850" y="2605525"/>
              <a:ext cx="121625" cy="92275"/>
            </a:xfrm>
            <a:custGeom>
              <a:avLst/>
              <a:gdLst/>
              <a:ahLst/>
              <a:cxnLst/>
              <a:rect l="l" t="t" r="r" b="b"/>
              <a:pathLst>
                <a:path w="4865" h="3691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0" y="2339"/>
                    <a:pt x="726" y="3691"/>
                    <a:pt x="2330" y="3691"/>
                  </a:cubicBezTo>
                  <a:cubicBezTo>
                    <a:pt x="2506" y="3691"/>
                    <a:pt x="2693" y="3674"/>
                    <a:pt x="2888" y="3641"/>
                  </a:cubicBezTo>
                  <a:cubicBezTo>
                    <a:pt x="4865" y="3307"/>
                    <a:pt x="3283" y="45"/>
                    <a:pt x="3283" y="44"/>
                  </a:cubicBezTo>
                  <a:lnTo>
                    <a:pt x="3283" y="44"/>
                  </a:lnTo>
                  <a:cubicBezTo>
                    <a:pt x="3283" y="45"/>
                    <a:pt x="3581" y="2472"/>
                    <a:pt x="2294" y="2472"/>
                  </a:cubicBezTo>
                  <a:cubicBezTo>
                    <a:pt x="2273" y="2472"/>
                    <a:pt x="2251" y="2472"/>
                    <a:pt x="2229" y="2470"/>
                  </a:cubicBezTo>
                  <a:cubicBezTo>
                    <a:pt x="867" y="2386"/>
                    <a:pt x="1306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52"/>
            <p:cNvSpPr/>
            <p:nvPr/>
          </p:nvSpPr>
          <p:spPr>
            <a:xfrm>
              <a:off x="5503875" y="2624375"/>
              <a:ext cx="49125" cy="53425"/>
            </a:xfrm>
            <a:custGeom>
              <a:avLst/>
              <a:gdLst/>
              <a:ahLst/>
              <a:cxnLst/>
              <a:rect l="l" t="t" r="r" b="b"/>
              <a:pathLst>
                <a:path w="1965" h="2137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6"/>
                    <a:pt x="1164" y="2136"/>
                  </a:cubicBezTo>
                  <a:cubicBezTo>
                    <a:pt x="1965" y="2136"/>
                    <a:pt x="1204" y="1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52"/>
            <p:cNvSpPr/>
            <p:nvPr/>
          </p:nvSpPr>
          <p:spPr>
            <a:xfrm>
              <a:off x="5570475" y="2476750"/>
              <a:ext cx="121650" cy="92250"/>
            </a:xfrm>
            <a:custGeom>
              <a:avLst/>
              <a:gdLst/>
              <a:ahLst/>
              <a:cxnLst/>
              <a:rect l="l" t="t" r="r" b="b"/>
              <a:pathLst>
                <a:path w="4866" h="3690" extrusionOk="0">
                  <a:moveTo>
                    <a:pt x="1307" y="0"/>
                  </a:moveTo>
                  <a:cubicBezTo>
                    <a:pt x="0" y="2337"/>
                    <a:pt x="727" y="3690"/>
                    <a:pt x="2331" y="3690"/>
                  </a:cubicBezTo>
                  <a:cubicBezTo>
                    <a:pt x="2507" y="3690"/>
                    <a:pt x="2693" y="3674"/>
                    <a:pt x="2889" y="3641"/>
                  </a:cubicBezTo>
                  <a:cubicBezTo>
                    <a:pt x="4865" y="3305"/>
                    <a:pt x="3283" y="42"/>
                    <a:pt x="3283" y="42"/>
                  </a:cubicBezTo>
                  <a:lnTo>
                    <a:pt x="3283" y="42"/>
                  </a:lnTo>
                  <a:cubicBezTo>
                    <a:pt x="3283" y="42"/>
                    <a:pt x="3581" y="2470"/>
                    <a:pt x="2295" y="2470"/>
                  </a:cubicBezTo>
                  <a:cubicBezTo>
                    <a:pt x="2273" y="2470"/>
                    <a:pt x="2252" y="2470"/>
                    <a:pt x="2229" y="2468"/>
                  </a:cubicBezTo>
                  <a:cubicBezTo>
                    <a:pt x="868" y="2385"/>
                    <a:pt x="1307" y="1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52"/>
            <p:cNvSpPr/>
            <p:nvPr/>
          </p:nvSpPr>
          <p:spPr>
            <a:xfrm>
              <a:off x="5600500" y="2495575"/>
              <a:ext cx="49150" cy="53425"/>
            </a:xfrm>
            <a:custGeom>
              <a:avLst/>
              <a:gdLst/>
              <a:ahLst/>
              <a:cxnLst/>
              <a:rect l="l" t="t" r="r" b="b"/>
              <a:pathLst>
                <a:path w="1966" h="2137" extrusionOk="0">
                  <a:moveTo>
                    <a:pt x="1204" y="1"/>
                  </a:move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7"/>
                    <a:pt x="1163" y="2137"/>
                  </a:cubicBezTo>
                  <a:cubicBezTo>
                    <a:pt x="1965" y="2137"/>
                    <a:pt x="1204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52"/>
            <p:cNvSpPr/>
            <p:nvPr/>
          </p:nvSpPr>
          <p:spPr>
            <a:xfrm>
              <a:off x="5845450" y="2486650"/>
              <a:ext cx="90725" cy="225050"/>
            </a:xfrm>
            <a:custGeom>
              <a:avLst/>
              <a:gdLst/>
              <a:ahLst/>
              <a:cxnLst/>
              <a:rect l="l" t="t" r="r" b="b"/>
              <a:pathLst>
                <a:path w="3629" h="9002" extrusionOk="0">
                  <a:moveTo>
                    <a:pt x="1" y="0"/>
                  </a:moveTo>
                  <a:lnTo>
                    <a:pt x="1597" y="4416"/>
                  </a:lnTo>
                  <a:lnTo>
                    <a:pt x="1" y="9002"/>
                  </a:lnTo>
                  <a:lnTo>
                    <a:pt x="3629" y="9002"/>
                  </a:lnTo>
                  <a:lnTo>
                    <a:pt x="1814" y="4416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52"/>
            <p:cNvSpPr/>
            <p:nvPr/>
          </p:nvSpPr>
          <p:spPr>
            <a:xfrm>
              <a:off x="5777050" y="2551775"/>
              <a:ext cx="214125" cy="86325"/>
            </a:xfrm>
            <a:custGeom>
              <a:avLst/>
              <a:gdLst/>
              <a:ahLst/>
              <a:cxnLst/>
              <a:rect l="l" t="t" r="r" b="b"/>
              <a:pathLst>
                <a:path w="8565" h="3453" extrusionOk="0">
                  <a:moveTo>
                    <a:pt x="1" y="0"/>
                  </a:moveTo>
                  <a:lnTo>
                    <a:pt x="1" y="3453"/>
                  </a:lnTo>
                  <a:lnTo>
                    <a:pt x="4451" y="1965"/>
                  </a:lnTo>
                  <a:lnTo>
                    <a:pt x="8565" y="3453"/>
                  </a:lnTo>
                  <a:lnTo>
                    <a:pt x="8565" y="0"/>
                  </a:lnTo>
                  <a:lnTo>
                    <a:pt x="4451" y="17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3" name="Google Shape;5313;p52"/>
          <p:cNvGrpSpPr/>
          <p:nvPr/>
        </p:nvGrpSpPr>
        <p:grpSpPr>
          <a:xfrm>
            <a:off x="7994750" y="4100588"/>
            <a:ext cx="867200" cy="1015825"/>
            <a:chOff x="5279075" y="2282100"/>
            <a:chExt cx="867200" cy="1015825"/>
          </a:xfrm>
        </p:grpSpPr>
        <p:sp>
          <p:nvSpPr>
            <p:cNvPr id="5314" name="Google Shape;5314;p52"/>
            <p:cNvSpPr/>
            <p:nvPr/>
          </p:nvSpPr>
          <p:spPr>
            <a:xfrm>
              <a:off x="5279075" y="2344375"/>
              <a:ext cx="867200" cy="953550"/>
            </a:xfrm>
            <a:custGeom>
              <a:avLst/>
              <a:gdLst/>
              <a:ahLst/>
              <a:cxnLst/>
              <a:rect l="l" t="t" r="r" b="b"/>
              <a:pathLst>
                <a:path w="34688" h="38142" extrusionOk="0">
                  <a:moveTo>
                    <a:pt x="0" y="0"/>
                  </a:moveTo>
                  <a:cubicBezTo>
                    <a:pt x="0" y="6044"/>
                    <a:pt x="544" y="11083"/>
                    <a:pt x="1599" y="15420"/>
                  </a:cubicBezTo>
                  <a:lnTo>
                    <a:pt x="1599" y="15421"/>
                  </a:lnTo>
                  <a:cubicBezTo>
                    <a:pt x="1763" y="16092"/>
                    <a:pt x="1935" y="16751"/>
                    <a:pt x="2122" y="17389"/>
                  </a:cubicBezTo>
                  <a:cubicBezTo>
                    <a:pt x="2250" y="17822"/>
                    <a:pt x="2384" y="18247"/>
                    <a:pt x="2522" y="18666"/>
                  </a:cubicBezTo>
                  <a:cubicBezTo>
                    <a:pt x="3151" y="20564"/>
                    <a:pt x="3898" y="22314"/>
                    <a:pt x="4754" y="23958"/>
                  </a:cubicBezTo>
                  <a:cubicBezTo>
                    <a:pt x="4761" y="23968"/>
                    <a:pt x="4767" y="23981"/>
                    <a:pt x="4773" y="23993"/>
                  </a:cubicBezTo>
                  <a:cubicBezTo>
                    <a:pt x="5298" y="24998"/>
                    <a:pt x="5864" y="25960"/>
                    <a:pt x="6472" y="26888"/>
                  </a:cubicBezTo>
                  <a:cubicBezTo>
                    <a:pt x="6485" y="26908"/>
                    <a:pt x="6498" y="26926"/>
                    <a:pt x="6511" y="26946"/>
                  </a:cubicBezTo>
                  <a:cubicBezTo>
                    <a:pt x="6810" y="27399"/>
                    <a:pt x="7118" y="27846"/>
                    <a:pt x="7437" y="28285"/>
                  </a:cubicBezTo>
                  <a:cubicBezTo>
                    <a:pt x="7440" y="28290"/>
                    <a:pt x="7444" y="28296"/>
                    <a:pt x="7447" y="28302"/>
                  </a:cubicBezTo>
                  <a:cubicBezTo>
                    <a:pt x="8085" y="29175"/>
                    <a:pt x="8761" y="30021"/>
                    <a:pt x="9476" y="30844"/>
                  </a:cubicBezTo>
                  <a:cubicBezTo>
                    <a:pt x="9523" y="30896"/>
                    <a:pt x="9567" y="30949"/>
                    <a:pt x="9613" y="31001"/>
                  </a:cubicBezTo>
                  <a:cubicBezTo>
                    <a:pt x="10313" y="31798"/>
                    <a:pt x="11048" y="32574"/>
                    <a:pt x="11819" y="33335"/>
                  </a:cubicBezTo>
                  <a:cubicBezTo>
                    <a:pt x="11890" y="33404"/>
                    <a:pt x="11961" y="33474"/>
                    <a:pt x="12032" y="33541"/>
                  </a:cubicBezTo>
                  <a:cubicBezTo>
                    <a:pt x="12363" y="33865"/>
                    <a:pt x="12702" y="34187"/>
                    <a:pt x="13047" y="34504"/>
                  </a:cubicBezTo>
                  <a:cubicBezTo>
                    <a:pt x="13109" y="34561"/>
                    <a:pt x="13169" y="34618"/>
                    <a:pt x="13231" y="34675"/>
                  </a:cubicBezTo>
                  <a:cubicBezTo>
                    <a:pt x="13627" y="35039"/>
                    <a:pt x="14032" y="35398"/>
                    <a:pt x="14445" y="35757"/>
                  </a:cubicBezTo>
                  <a:cubicBezTo>
                    <a:pt x="14519" y="35821"/>
                    <a:pt x="14596" y="35885"/>
                    <a:pt x="14670" y="35949"/>
                  </a:cubicBezTo>
                  <a:cubicBezTo>
                    <a:pt x="15012" y="36242"/>
                    <a:pt x="15358" y="36535"/>
                    <a:pt x="15711" y="36826"/>
                  </a:cubicBezTo>
                  <a:cubicBezTo>
                    <a:pt x="15823" y="36918"/>
                    <a:pt x="15934" y="37011"/>
                    <a:pt x="16047" y="37103"/>
                  </a:cubicBezTo>
                  <a:cubicBezTo>
                    <a:pt x="16472" y="37450"/>
                    <a:pt x="16903" y="37796"/>
                    <a:pt x="17344" y="38142"/>
                  </a:cubicBezTo>
                  <a:cubicBezTo>
                    <a:pt x="17373" y="38120"/>
                    <a:pt x="17401" y="38097"/>
                    <a:pt x="17430" y="38074"/>
                  </a:cubicBezTo>
                  <a:lnTo>
                    <a:pt x="17449" y="38061"/>
                  </a:lnTo>
                  <a:cubicBezTo>
                    <a:pt x="22463" y="34262"/>
                    <a:pt x="26382" y="30089"/>
                    <a:pt x="29206" y="25044"/>
                  </a:cubicBezTo>
                  <a:cubicBezTo>
                    <a:pt x="29613" y="24318"/>
                    <a:pt x="29997" y="23574"/>
                    <a:pt x="30357" y="22810"/>
                  </a:cubicBezTo>
                  <a:cubicBezTo>
                    <a:pt x="30719" y="22047"/>
                    <a:pt x="31057" y="21265"/>
                    <a:pt x="31372" y="20461"/>
                  </a:cubicBezTo>
                  <a:cubicBezTo>
                    <a:pt x="33585" y="14834"/>
                    <a:pt x="34688" y="8182"/>
                    <a:pt x="34688" y="0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52"/>
            <p:cNvSpPr/>
            <p:nvPr/>
          </p:nvSpPr>
          <p:spPr>
            <a:xfrm>
              <a:off x="5299875" y="2282100"/>
              <a:ext cx="825600" cy="910000"/>
            </a:xfrm>
            <a:custGeom>
              <a:avLst/>
              <a:gdLst/>
              <a:ahLst/>
              <a:cxnLst/>
              <a:rect l="l" t="t" r="r" b="b"/>
              <a:pathLst>
                <a:path w="33024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27535" y="28068"/>
                    <a:pt x="33024" y="17848"/>
                    <a:pt x="3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52"/>
            <p:cNvSpPr/>
            <p:nvPr/>
          </p:nvSpPr>
          <p:spPr>
            <a:xfrm>
              <a:off x="5337950" y="2282100"/>
              <a:ext cx="787500" cy="910025"/>
            </a:xfrm>
            <a:custGeom>
              <a:avLst/>
              <a:gdLst/>
              <a:ahLst/>
              <a:cxnLst/>
              <a:rect l="l" t="t" r="r" b="b"/>
              <a:pathLst>
                <a:path w="31500" h="36401" extrusionOk="0">
                  <a:moveTo>
                    <a:pt x="30404" y="0"/>
                  </a:moveTo>
                  <a:cubicBezTo>
                    <a:pt x="30419" y="1187"/>
                    <a:pt x="30362" y="2397"/>
                    <a:pt x="30219" y="3625"/>
                  </a:cubicBezTo>
                  <a:cubicBezTo>
                    <a:pt x="28906" y="14841"/>
                    <a:pt x="21199" y="23390"/>
                    <a:pt x="12690" y="23390"/>
                  </a:cubicBezTo>
                  <a:cubicBezTo>
                    <a:pt x="12284" y="23390"/>
                    <a:pt x="11876" y="23370"/>
                    <a:pt x="11467" y="23331"/>
                  </a:cubicBezTo>
                  <a:cubicBezTo>
                    <a:pt x="6533" y="22855"/>
                    <a:pt x="2452" y="19547"/>
                    <a:pt x="1" y="14716"/>
                  </a:cubicBezTo>
                  <a:lnTo>
                    <a:pt x="1" y="14716"/>
                  </a:lnTo>
                  <a:cubicBezTo>
                    <a:pt x="2372" y="24480"/>
                    <a:pt x="7469" y="30493"/>
                    <a:pt x="14989" y="36401"/>
                  </a:cubicBezTo>
                  <a:cubicBezTo>
                    <a:pt x="26012" y="28068"/>
                    <a:pt x="31499" y="17848"/>
                    <a:pt x="3149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52"/>
            <p:cNvSpPr/>
            <p:nvPr/>
          </p:nvSpPr>
          <p:spPr>
            <a:xfrm>
              <a:off x="5299875" y="2282100"/>
              <a:ext cx="415275" cy="910000"/>
            </a:xfrm>
            <a:custGeom>
              <a:avLst/>
              <a:gdLst/>
              <a:ahLst/>
              <a:cxnLst/>
              <a:rect l="l" t="t" r="r" b="b"/>
              <a:pathLst>
                <a:path w="16611" h="36400" extrusionOk="0">
                  <a:moveTo>
                    <a:pt x="0" y="0"/>
                  </a:moveTo>
                  <a:cubicBezTo>
                    <a:pt x="0" y="19373"/>
                    <a:pt x="5805" y="27988"/>
                    <a:pt x="16512" y="36399"/>
                  </a:cubicBezTo>
                  <a:cubicBezTo>
                    <a:pt x="16546" y="36374"/>
                    <a:pt x="16577" y="36348"/>
                    <a:pt x="16611" y="36324"/>
                  </a:cubicBezTo>
                  <a:lnTo>
                    <a:pt x="16611" y="0"/>
                  </a:ln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52"/>
            <p:cNvSpPr/>
            <p:nvPr/>
          </p:nvSpPr>
          <p:spPr>
            <a:xfrm>
              <a:off x="5325875" y="2311875"/>
              <a:ext cx="773575" cy="852100"/>
            </a:xfrm>
            <a:custGeom>
              <a:avLst/>
              <a:gdLst/>
              <a:ahLst/>
              <a:cxnLst/>
              <a:rect l="l" t="t" r="r" b="b"/>
              <a:pathLst>
                <a:path w="30943" h="34084" extrusionOk="0">
                  <a:moveTo>
                    <a:pt x="30492" y="410"/>
                  </a:moveTo>
                  <a:cubicBezTo>
                    <a:pt x="30454" y="15837"/>
                    <a:pt x="26091" y="25464"/>
                    <a:pt x="15473" y="33547"/>
                  </a:cubicBezTo>
                  <a:cubicBezTo>
                    <a:pt x="5993" y="26062"/>
                    <a:pt x="493" y="18190"/>
                    <a:pt x="450" y="410"/>
                  </a:cubicBezTo>
                  <a:close/>
                  <a:moveTo>
                    <a:pt x="0" y="0"/>
                  </a:moveTo>
                  <a:lnTo>
                    <a:pt x="0" y="205"/>
                  </a:lnTo>
                  <a:cubicBezTo>
                    <a:pt x="0" y="18376"/>
                    <a:pt x="5619" y="26345"/>
                    <a:pt x="15324" y="33969"/>
                  </a:cubicBezTo>
                  <a:lnTo>
                    <a:pt x="15469" y="34083"/>
                  </a:lnTo>
                  <a:lnTo>
                    <a:pt x="15615" y="33973"/>
                  </a:lnTo>
                  <a:cubicBezTo>
                    <a:pt x="26502" y="25743"/>
                    <a:pt x="30942" y="15960"/>
                    <a:pt x="30942" y="205"/>
                  </a:cubicBezTo>
                  <a:lnTo>
                    <a:pt x="30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52"/>
            <p:cNvSpPr/>
            <p:nvPr/>
          </p:nvSpPr>
          <p:spPr>
            <a:xfrm>
              <a:off x="5706225" y="2316075"/>
              <a:ext cx="13400" cy="837950"/>
            </a:xfrm>
            <a:custGeom>
              <a:avLst/>
              <a:gdLst/>
              <a:ahLst/>
              <a:cxnLst/>
              <a:rect l="l" t="t" r="r" b="b"/>
              <a:pathLst>
                <a:path w="536" h="33518" extrusionOk="0">
                  <a:moveTo>
                    <a:pt x="1" y="0"/>
                  </a:moveTo>
                  <a:lnTo>
                    <a:pt x="1" y="33518"/>
                  </a:lnTo>
                  <a:lnTo>
                    <a:pt x="535" y="33518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52"/>
            <p:cNvSpPr/>
            <p:nvPr/>
          </p:nvSpPr>
          <p:spPr>
            <a:xfrm>
              <a:off x="5390275" y="2441500"/>
              <a:ext cx="128725" cy="97625"/>
            </a:xfrm>
            <a:custGeom>
              <a:avLst/>
              <a:gdLst/>
              <a:ahLst/>
              <a:cxnLst/>
              <a:rect l="l" t="t" r="r" b="b"/>
              <a:pathLst>
                <a:path w="5149" h="3905" extrusionOk="0">
                  <a:moveTo>
                    <a:pt x="1383" y="1"/>
                  </a:moveTo>
                  <a:cubicBezTo>
                    <a:pt x="0" y="2474"/>
                    <a:pt x="770" y="3904"/>
                    <a:pt x="2467" y="3904"/>
                  </a:cubicBezTo>
                  <a:cubicBezTo>
                    <a:pt x="2653" y="3904"/>
                    <a:pt x="2850" y="3887"/>
                    <a:pt x="3056" y="3852"/>
                  </a:cubicBezTo>
                  <a:cubicBezTo>
                    <a:pt x="5148" y="3498"/>
                    <a:pt x="3476" y="46"/>
                    <a:pt x="3475" y="45"/>
                  </a:cubicBezTo>
                  <a:lnTo>
                    <a:pt x="3475" y="45"/>
                  </a:lnTo>
                  <a:cubicBezTo>
                    <a:pt x="3475" y="46"/>
                    <a:pt x="3790" y="2614"/>
                    <a:pt x="2429" y="2614"/>
                  </a:cubicBezTo>
                  <a:cubicBezTo>
                    <a:pt x="2406" y="2614"/>
                    <a:pt x="2382" y="2613"/>
                    <a:pt x="2358" y="2612"/>
                  </a:cubicBezTo>
                  <a:cubicBezTo>
                    <a:pt x="918" y="2524"/>
                    <a:pt x="1383" y="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52"/>
            <p:cNvSpPr/>
            <p:nvPr/>
          </p:nvSpPr>
          <p:spPr>
            <a:xfrm>
              <a:off x="5422075" y="2461425"/>
              <a:ext cx="51975" cy="56550"/>
            </a:xfrm>
            <a:custGeom>
              <a:avLst/>
              <a:gdLst/>
              <a:ahLst/>
              <a:cxnLst/>
              <a:rect l="l" t="t" r="r" b="b"/>
              <a:pathLst>
                <a:path w="2079" h="2262" extrusionOk="0">
                  <a:moveTo>
                    <a:pt x="1273" y="0"/>
                  </a:moveTo>
                  <a:cubicBezTo>
                    <a:pt x="1273" y="0"/>
                    <a:pt x="0" y="2146"/>
                    <a:pt x="1180" y="2259"/>
                  </a:cubicBezTo>
                  <a:cubicBezTo>
                    <a:pt x="1198" y="2260"/>
                    <a:pt x="1214" y="2261"/>
                    <a:pt x="1230" y="2261"/>
                  </a:cubicBezTo>
                  <a:cubicBezTo>
                    <a:pt x="2079" y="2261"/>
                    <a:pt x="1273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52"/>
            <p:cNvSpPr/>
            <p:nvPr/>
          </p:nvSpPr>
          <p:spPr>
            <a:xfrm>
              <a:off x="5473850" y="2605525"/>
              <a:ext cx="121625" cy="92275"/>
            </a:xfrm>
            <a:custGeom>
              <a:avLst/>
              <a:gdLst/>
              <a:ahLst/>
              <a:cxnLst/>
              <a:rect l="l" t="t" r="r" b="b"/>
              <a:pathLst>
                <a:path w="4865" h="3691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0" y="2339"/>
                    <a:pt x="726" y="3691"/>
                    <a:pt x="2330" y="3691"/>
                  </a:cubicBezTo>
                  <a:cubicBezTo>
                    <a:pt x="2506" y="3691"/>
                    <a:pt x="2693" y="3674"/>
                    <a:pt x="2888" y="3641"/>
                  </a:cubicBezTo>
                  <a:cubicBezTo>
                    <a:pt x="4865" y="3307"/>
                    <a:pt x="3283" y="45"/>
                    <a:pt x="3283" y="44"/>
                  </a:cubicBezTo>
                  <a:lnTo>
                    <a:pt x="3283" y="44"/>
                  </a:lnTo>
                  <a:cubicBezTo>
                    <a:pt x="3283" y="45"/>
                    <a:pt x="3581" y="2472"/>
                    <a:pt x="2294" y="2472"/>
                  </a:cubicBezTo>
                  <a:cubicBezTo>
                    <a:pt x="2273" y="2472"/>
                    <a:pt x="2251" y="2472"/>
                    <a:pt x="2229" y="2470"/>
                  </a:cubicBezTo>
                  <a:cubicBezTo>
                    <a:pt x="867" y="2386"/>
                    <a:pt x="1306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52"/>
            <p:cNvSpPr/>
            <p:nvPr/>
          </p:nvSpPr>
          <p:spPr>
            <a:xfrm>
              <a:off x="5503875" y="2624375"/>
              <a:ext cx="49125" cy="53425"/>
            </a:xfrm>
            <a:custGeom>
              <a:avLst/>
              <a:gdLst/>
              <a:ahLst/>
              <a:cxnLst/>
              <a:rect l="l" t="t" r="r" b="b"/>
              <a:pathLst>
                <a:path w="1965" h="2137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6"/>
                    <a:pt x="1164" y="2136"/>
                  </a:cubicBezTo>
                  <a:cubicBezTo>
                    <a:pt x="1965" y="2136"/>
                    <a:pt x="1204" y="1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52"/>
            <p:cNvSpPr/>
            <p:nvPr/>
          </p:nvSpPr>
          <p:spPr>
            <a:xfrm>
              <a:off x="5570475" y="2476750"/>
              <a:ext cx="121650" cy="92250"/>
            </a:xfrm>
            <a:custGeom>
              <a:avLst/>
              <a:gdLst/>
              <a:ahLst/>
              <a:cxnLst/>
              <a:rect l="l" t="t" r="r" b="b"/>
              <a:pathLst>
                <a:path w="4866" h="3690" extrusionOk="0">
                  <a:moveTo>
                    <a:pt x="1307" y="0"/>
                  </a:moveTo>
                  <a:cubicBezTo>
                    <a:pt x="0" y="2337"/>
                    <a:pt x="727" y="3690"/>
                    <a:pt x="2331" y="3690"/>
                  </a:cubicBezTo>
                  <a:cubicBezTo>
                    <a:pt x="2507" y="3690"/>
                    <a:pt x="2693" y="3674"/>
                    <a:pt x="2889" y="3641"/>
                  </a:cubicBezTo>
                  <a:cubicBezTo>
                    <a:pt x="4865" y="3305"/>
                    <a:pt x="3283" y="42"/>
                    <a:pt x="3283" y="42"/>
                  </a:cubicBezTo>
                  <a:lnTo>
                    <a:pt x="3283" y="42"/>
                  </a:lnTo>
                  <a:cubicBezTo>
                    <a:pt x="3283" y="42"/>
                    <a:pt x="3581" y="2470"/>
                    <a:pt x="2295" y="2470"/>
                  </a:cubicBezTo>
                  <a:cubicBezTo>
                    <a:pt x="2273" y="2470"/>
                    <a:pt x="2252" y="2470"/>
                    <a:pt x="2229" y="2468"/>
                  </a:cubicBezTo>
                  <a:cubicBezTo>
                    <a:pt x="868" y="2385"/>
                    <a:pt x="1307" y="1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52"/>
            <p:cNvSpPr/>
            <p:nvPr/>
          </p:nvSpPr>
          <p:spPr>
            <a:xfrm>
              <a:off x="5600500" y="2495575"/>
              <a:ext cx="49150" cy="53425"/>
            </a:xfrm>
            <a:custGeom>
              <a:avLst/>
              <a:gdLst/>
              <a:ahLst/>
              <a:cxnLst/>
              <a:rect l="l" t="t" r="r" b="b"/>
              <a:pathLst>
                <a:path w="1966" h="2137" extrusionOk="0">
                  <a:moveTo>
                    <a:pt x="1204" y="1"/>
                  </a:moveTo>
                  <a:cubicBezTo>
                    <a:pt x="1204" y="1"/>
                    <a:pt x="1" y="2028"/>
                    <a:pt x="1116" y="2134"/>
                  </a:cubicBezTo>
                  <a:cubicBezTo>
                    <a:pt x="1132" y="2136"/>
                    <a:pt x="1148" y="2137"/>
                    <a:pt x="1163" y="2137"/>
                  </a:cubicBezTo>
                  <a:cubicBezTo>
                    <a:pt x="1965" y="2137"/>
                    <a:pt x="1204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52"/>
            <p:cNvSpPr/>
            <p:nvPr/>
          </p:nvSpPr>
          <p:spPr>
            <a:xfrm>
              <a:off x="5845450" y="2486650"/>
              <a:ext cx="90725" cy="225050"/>
            </a:xfrm>
            <a:custGeom>
              <a:avLst/>
              <a:gdLst/>
              <a:ahLst/>
              <a:cxnLst/>
              <a:rect l="l" t="t" r="r" b="b"/>
              <a:pathLst>
                <a:path w="3629" h="9002" extrusionOk="0">
                  <a:moveTo>
                    <a:pt x="1" y="0"/>
                  </a:moveTo>
                  <a:lnTo>
                    <a:pt x="1597" y="4416"/>
                  </a:lnTo>
                  <a:lnTo>
                    <a:pt x="1" y="9002"/>
                  </a:lnTo>
                  <a:lnTo>
                    <a:pt x="3629" y="9002"/>
                  </a:lnTo>
                  <a:lnTo>
                    <a:pt x="1814" y="4416"/>
                  </a:lnTo>
                  <a:lnTo>
                    <a:pt x="3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52"/>
            <p:cNvSpPr/>
            <p:nvPr/>
          </p:nvSpPr>
          <p:spPr>
            <a:xfrm>
              <a:off x="5777050" y="2551775"/>
              <a:ext cx="214125" cy="86325"/>
            </a:xfrm>
            <a:custGeom>
              <a:avLst/>
              <a:gdLst/>
              <a:ahLst/>
              <a:cxnLst/>
              <a:rect l="l" t="t" r="r" b="b"/>
              <a:pathLst>
                <a:path w="8565" h="3453" extrusionOk="0">
                  <a:moveTo>
                    <a:pt x="1" y="0"/>
                  </a:moveTo>
                  <a:lnTo>
                    <a:pt x="1" y="3453"/>
                  </a:lnTo>
                  <a:lnTo>
                    <a:pt x="4451" y="1965"/>
                  </a:lnTo>
                  <a:lnTo>
                    <a:pt x="8565" y="3453"/>
                  </a:lnTo>
                  <a:lnTo>
                    <a:pt x="8565" y="0"/>
                  </a:lnTo>
                  <a:lnTo>
                    <a:pt x="4451" y="17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9" y="534375"/>
            <a:ext cx="3528001" cy="407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0" name="Google Shape;5450;p57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Конец Гуситских войн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51" name="Google Shape;5451;p57"/>
          <p:cNvSpPr/>
          <p:nvPr/>
        </p:nvSpPr>
        <p:spPr>
          <a:xfrm>
            <a:off x="1064400" y="1541758"/>
            <a:ext cx="1365481" cy="1164053"/>
          </a:xfrm>
          <a:custGeom>
            <a:avLst/>
            <a:gdLst/>
            <a:ahLst/>
            <a:cxnLst/>
            <a:rect l="l" t="t" r="r" b="b"/>
            <a:pathLst>
              <a:path w="67573" h="57605" extrusionOk="0">
                <a:moveTo>
                  <a:pt x="7702" y="0"/>
                </a:moveTo>
                <a:cubicBezTo>
                  <a:pt x="3449" y="0"/>
                  <a:pt x="0" y="3449"/>
                  <a:pt x="0" y="7705"/>
                </a:cubicBezTo>
                <a:lnTo>
                  <a:pt x="0" y="49902"/>
                </a:lnTo>
                <a:cubicBezTo>
                  <a:pt x="0" y="54156"/>
                  <a:pt x="3449" y="57604"/>
                  <a:pt x="7702" y="57604"/>
                </a:cubicBezTo>
                <a:lnTo>
                  <a:pt x="20486" y="57604"/>
                </a:lnTo>
                <a:lnTo>
                  <a:pt x="28801" y="46039"/>
                </a:lnTo>
                <a:lnTo>
                  <a:pt x="37118" y="57604"/>
                </a:lnTo>
                <a:lnTo>
                  <a:pt x="49899" y="57604"/>
                </a:lnTo>
                <a:cubicBezTo>
                  <a:pt x="54153" y="57604"/>
                  <a:pt x="57601" y="54156"/>
                  <a:pt x="57601" y="49902"/>
                </a:cubicBezTo>
                <a:lnTo>
                  <a:pt x="57601" y="35970"/>
                </a:lnTo>
                <a:lnTo>
                  <a:pt x="67573" y="28801"/>
                </a:lnTo>
                <a:lnTo>
                  <a:pt x="57601" y="21632"/>
                </a:lnTo>
                <a:lnTo>
                  <a:pt x="57601" y="7705"/>
                </a:lnTo>
                <a:cubicBezTo>
                  <a:pt x="57601" y="3449"/>
                  <a:pt x="54153" y="0"/>
                  <a:pt x="498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452" name="Google Shape;5452;p57"/>
          <p:cNvSpPr/>
          <p:nvPr/>
        </p:nvSpPr>
        <p:spPr>
          <a:xfrm>
            <a:off x="2318952" y="1540101"/>
            <a:ext cx="1164053" cy="1365502"/>
          </a:xfrm>
          <a:custGeom>
            <a:avLst/>
            <a:gdLst/>
            <a:ahLst/>
            <a:cxnLst/>
            <a:rect l="l" t="t" r="r" b="b"/>
            <a:pathLst>
              <a:path w="57605" h="67574" extrusionOk="0">
                <a:moveTo>
                  <a:pt x="7705" y="0"/>
                </a:moveTo>
                <a:cubicBezTo>
                  <a:pt x="3449" y="0"/>
                  <a:pt x="1" y="3449"/>
                  <a:pt x="1" y="7700"/>
                </a:cubicBezTo>
                <a:lnTo>
                  <a:pt x="1" y="20487"/>
                </a:lnTo>
                <a:lnTo>
                  <a:pt x="11568" y="28801"/>
                </a:lnTo>
                <a:lnTo>
                  <a:pt x="3" y="37115"/>
                </a:lnTo>
                <a:lnTo>
                  <a:pt x="1" y="49900"/>
                </a:lnTo>
                <a:cubicBezTo>
                  <a:pt x="1" y="54151"/>
                  <a:pt x="3449" y="57599"/>
                  <a:pt x="7705" y="57599"/>
                </a:cubicBezTo>
                <a:lnTo>
                  <a:pt x="21635" y="57599"/>
                </a:lnTo>
                <a:lnTo>
                  <a:pt x="28807" y="67573"/>
                </a:lnTo>
                <a:lnTo>
                  <a:pt x="35973" y="57599"/>
                </a:lnTo>
                <a:lnTo>
                  <a:pt x="49902" y="57599"/>
                </a:lnTo>
                <a:cubicBezTo>
                  <a:pt x="54156" y="57599"/>
                  <a:pt x="57605" y="54151"/>
                  <a:pt x="57605" y="49900"/>
                </a:cubicBezTo>
                <a:lnTo>
                  <a:pt x="57605" y="7700"/>
                </a:lnTo>
                <a:cubicBezTo>
                  <a:pt x="57605" y="3446"/>
                  <a:pt x="54156" y="0"/>
                  <a:pt x="499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453" name="Google Shape;5453;p57"/>
          <p:cNvSpPr/>
          <p:nvPr/>
        </p:nvSpPr>
        <p:spPr>
          <a:xfrm>
            <a:off x="1064400" y="2613865"/>
            <a:ext cx="1164053" cy="1365502"/>
          </a:xfrm>
          <a:custGeom>
            <a:avLst/>
            <a:gdLst/>
            <a:ahLst/>
            <a:cxnLst/>
            <a:rect l="l" t="t" r="r" b="b"/>
            <a:pathLst>
              <a:path w="57605" h="67574" extrusionOk="0">
                <a:moveTo>
                  <a:pt x="28798" y="0"/>
                </a:moveTo>
                <a:lnTo>
                  <a:pt x="21632" y="9974"/>
                </a:lnTo>
                <a:lnTo>
                  <a:pt x="7705" y="9974"/>
                </a:lnTo>
                <a:cubicBezTo>
                  <a:pt x="3449" y="9974"/>
                  <a:pt x="0" y="13423"/>
                  <a:pt x="0" y="17674"/>
                </a:cubicBezTo>
                <a:lnTo>
                  <a:pt x="0" y="59874"/>
                </a:lnTo>
                <a:cubicBezTo>
                  <a:pt x="0" y="64124"/>
                  <a:pt x="3449" y="67573"/>
                  <a:pt x="7705" y="67573"/>
                </a:cubicBezTo>
                <a:lnTo>
                  <a:pt x="49899" y="67573"/>
                </a:lnTo>
                <a:cubicBezTo>
                  <a:pt x="54155" y="67573"/>
                  <a:pt x="57604" y="64124"/>
                  <a:pt x="57604" y="59874"/>
                </a:cubicBezTo>
                <a:lnTo>
                  <a:pt x="57604" y="47087"/>
                </a:lnTo>
                <a:lnTo>
                  <a:pt x="46036" y="38772"/>
                </a:lnTo>
                <a:lnTo>
                  <a:pt x="57604" y="30458"/>
                </a:lnTo>
                <a:lnTo>
                  <a:pt x="57604" y="17674"/>
                </a:lnTo>
                <a:cubicBezTo>
                  <a:pt x="57604" y="13423"/>
                  <a:pt x="54155" y="9974"/>
                  <a:pt x="49899" y="9974"/>
                </a:cubicBezTo>
                <a:lnTo>
                  <a:pt x="35970" y="9974"/>
                </a:lnTo>
                <a:lnTo>
                  <a:pt x="287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454" name="Google Shape;5454;p57"/>
          <p:cNvSpPr/>
          <p:nvPr/>
        </p:nvSpPr>
        <p:spPr>
          <a:xfrm>
            <a:off x="2117181" y="2815415"/>
            <a:ext cx="1365825" cy="1163952"/>
          </a:xfrm>
          <a:custGeom>
            <a:avLst/>
            <a:gdLst/>
            <a:ahLst/>
            <a:cxnLst/>
            <a:rect l="l" t="t" r="r" b="b"/>
            <a:pathLst>
              <a:path w="67590" h="57600" extrusionOk="0">
                <a:moveTo>
                  <a:pt x="17688" y="0"/>
                </a:moveTo>
                <a:cubicBezTo>
                  <a:pt x="13437" y="0"/>
                  <a:pt x="9988" y="3449"/>
                  <a:pt x="9988" y="7700"/>
                </a:cubicBezTo>
                <a:lnTo>
                  <a:pt x="9988" y="21621"/>
                </a:lnTo>
                <a:lnTo>
                  <a:pt x="1" y="28801"/>
                </a:lnTo>
                <a:lnTo>
                  <a:pt x="9988" y="35978"/>
                </a:lnTo>
                <a:lnTo>
                  <a:pt x="9988" y="49900"/>
                </a:lnTo>
                <a:cubicBezTo>
                  <a:pt x="9988" y="54150"/>
                  <a:pt x="13437" y="57599"/>
                  <a:pt x="17688" y="57599"/>
                </a:cubicBezTo>
                <a:lnTo>
                  <a:pt x="59887" y="57599"/>
                </a:lnTo>
                <a:cubicBezTo>
                  <a:pt x="64141" y="57599"/>
                  <a:pt x="67590" y="54153"/>
                  <a:pt x="67590" y="49900"/>
                </a:cubicBezTo>
                <a:lnTo>
                  <a:pt x="67590" y="7700"/>
                </a:lnTo>
                <a:cubicBezTo>
                  <a:pt x="67590" y="3449"/>
                  <a:pt x="64141" y="0"/>
                  <a:pt x="59887" y="0"/>
                </a:cubicBezTo>
                <a:lnTo>
                  <a:pt x="46824" y="0"/>
                </a:lnTo>
                <a:lnTo>
                  <a:pt x="38789" y="11175"/>
                </a:lnTo>
                <a:lnTo>
                  <a:pt x="3075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455" name="Google Shape;5455;p57"/>
          <p:cNvSpPr txBox="1"/>
          <p:nvPr/>
        </p:nvSpPr>
        <p:spPr>
          <a:xfrm>
            <a:off x="1064415" y="1760315"/>
            <a:ext cx="1163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6"/>
                </a:solidFill>
                <a:latin typeface="Rakkas"/>
                <a:ea typeface="Rakkas"/>
                <a:cs typeface="Rakkas"/>
                <a:sym typeface="Rakkas"/>
              </a:rPr>
              <a:t>01</a:t>
            </a:r>
            <a:endParaRPr sz="2800" dirty="0">
              <a:solidFill>
                <a:schemeClr val="accent6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5456" name="Google Shape;5456;p57"/>
          <p:cNvSpPr txBox="1"/>
          <p:nvPr/>
        </p:nvSpPr>
        <p:spPr>
          <a:xfrm>
            <a:off x="2318999" y="1760315"/>
            <a:ext cx="1163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6"/>
                </a:solidFill>
                <a:latin typeface="Rakkas"/>
                <a:ea typeface="Rakkas"/>
                <a:cs typeface="Rakkas"/>
                <a:sym typeface="Rakkas"/>
              </a:rPr>
              <a:t>02</a:t>
            </a:r>
            <a:endParaRPr sz="2800">
              <a:solidFill>
                <a:schemeClr val="accent6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5457" name="Google Shape;5457;p57"/>
          <p:cNvSpPr txBox="1"/>
          <p:nvPr/>
        </p:nvSpPr>
        <p:spPr>
          <a:xfrm>
            <a:off x="1064415" y="3033910"/>
            <a:ext cx="1163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accent6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5458" name="Google Shape;5458;p57"/>
          <p:cNvSpPr txBox="1"/>
          <p:nvPr/>
        </p:nvSpPr>
        <p:spPr>
          <a:xfrm>
            <a:off x="2318999" y="3033910"/>
            <a:ext cx="1163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6"/>
                </a:solidFill>
                <a:latin typeface="Rakkas"/>
                <a:ea typeface="Rakkas"/>
                <a:cs typeface="Rakkas"/>
                <a:sym typeface="Rakkas"/>
              </a:rPr>
              <a:t>03</a:t>
            </a:r>
            <a:endParaRPr sz="2800" dirty="0">
              <a:solidFill>
                <a:schemeClr val="accent6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5459" name="Google Shape;5459;p57"/>
          <p:cNvSpPr txBox="1"/>
          <p:nvPr/>
        </p:nvSpPr>
        <p:spPr>
          <a:xfrm>
            <a:off x="3862350" y="1978375"/>
            <a:ext cx="21084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3A0D25"/>
                </a:solidFill>
                <a:latin typeface="Poppins"/>
                <a:ea typeface="Poppins"/>
                <a:cs typeface="Poppins"/>
                <a:sym typeface="Poppins"/>
              </a:rPr>
              <a:t>у</a:t>
            </a:r>
            <a:r>
              <a:rPr lang="ru-RU" dirty="0" smtClean="0">
                <a:solidFill>
                  <a:srgbClr val="3A0D25"/>
                </a:solidFill>
                <a:latin typeface="Poppins"/>
                <a:ea typeface="Poppins"/>
                <a:cs typeface="Poppins"/>
                <a:sym typeface="Poppins"/>
              </a:rPr>
              <a:t>стала от многолетних войн</a:t>
            </a:r>
            <a:endParaRPr dirty="0">
              <a:solidFill>
                <a:srgbClr val="3A0D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60" name="Google Shape;5460;p57"/>
          <p:cNvSpPr txBox="1"/>
          <p:nvPr/>
        </p:nvSpPr>
        <p:spPr>
          <a:xfrm>
            <a:off x="3862455" y="1541758"/>
            <a:ext cx="2108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3A0D25"/>
                </a:solidFill>
                <a:latin typeface="Georgia" panose="02040502050405020303" pitchFamily="18" charset="0"/>
                <a:ea typeface="Rakkas"/>
                <a:cs typeface="Rakkas"/>
                <a:sym typeface="Rakkas"/>
              </a:rPr>
              <a:t>Чехия</a:t>
            </a:r>
            <a:endParaRPr sz="1600" b="1" dirty="0">
              <a:solidFill>
                <a:srgbClr val="3A0D25"/>
              </a:solidFill>
              <a:latin typeface="Georgia" panose="02040502050405020303" pitchFamily="18" charset="0"/>
              <a:ea typeface="Rakkas"/>
              <a:cs typeface="Rakkas"/>
              <a:sym typeface="Rakkas"/>
            </a:endParaRPr>
          </a:p>
        </p:txBody>
      </p:sp>
      <p:sp>
        <p:nvSpPr>
          <p:cNvPr id="5461" name="Google Shape;5461;p57"/>
          <p:cNvSpPr txBox="1"/>
          <p:nvPr/>
        </p:nvSpPr>
        <p:spPr>
          <a:xfrm>
            <a:off x="3862350" y="3314850"/>
            <a:ext cx="21084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3A0D25"/>
                </a:solidFill>
                <a:latin typeface="Georgia" panose="02040502050405020303" pitchFamily="18" charset="0"/>
                <a:ea typeface="Poppins"/>
                <a:cs typeface="Poppins"/>
                <a:sym typeface="Poppins"/>
              </a:rPr>
              <a:t>п</a:t>
            </a:r>
            <a:r>
              <a:rPr lang="ru-RU" dirty="0" smtClean="0">
                <a:solidFill>
                  <a:srgbClr val="3A0D25"/>
                </a:solidFill>
                <a:latin typeface="Georgia" panose="02040502050405020303" pitchFamily="18" charset="0"/>
                <a:ea typeface="Poppins"/>
                <a:cs typeface="Poppins"/>
                <a:sym typeface="Poppins"/>
              </a:rPr>
              <a:t>ризнал новые церковные порядки</a:t>
            </a:r>
            <a:endParaRPr dirty="0">
              <a:solidFill>
                <a:srgbClr val="3A0D25"/>
              </a:solidFill>
              <a:latin typeface="Georgia" panose="02040502050405020303" pitchFamily="18" charset="0"/>
              <a:ea typeface="Poppins"/>
              <a:cs typeface="Poppins"/>
              <a:sym typeface="Poppins"/>
            </a:endParaRPr>
          </a:p>
        </p:txBody>
      </p:sp>
      <p:sp>
        <p:nvSpPr>
          <p:cNvPr id="5462" name="Google Shape;5462;p57"/>
          <p:cNvSpPr txBox="1"/>
          <p:nvPr/>
        </p:nvSpPr>
        <p:spPr>
          <a:xfrm>
            <a:off x="3862455" y="2876579"/>
            <a:ext cx="2108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3A0D25"/>
                </a:solidFill>
                <a:latin typeface="Georgia" panose="02040502050405020303" pitchFamily="18" charset="0"/>
                <a:ea typeface="Rakkas"/>
                <a:cs typeface="Rakkas"/>
                <a:sym typeface="Rakkas"/>
              </a:rPr>
              <a:t>Папа римский </a:t>
            </a:r>
            <a:endParaRPr sz="1600" b="1" dirty="0">
              <a:solidFill>
                <a:srgbClr val="3A0D25"/>
              </a:solidFill>
              <a:latin typeface="Georgia" panose="02040502050405020303" pitchFamily="18" charset="0"/>
              <a:ea typeface="Rakkas"/>
              <a:cs typeface="Rakkas"/>
              <a:sym typeface="Rakkas"/>
            </a:endParaRPr>
          </a:p>
        </p:txBody>
      </p:sp>
      <p:sp>
        <p:nvSpPr>
          <p:cNvPr id="5463" name="Google Shape;5463;p57"/>
          <p:cNvSpPr txBox="1"/>
          <p:nvPr/>
        </p:nvSpPr>
        <p:spPr>
          <a:xfrm>
            <a:off x="5970855" y="1978375"/>
            <a:ext cx="21084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3A0D25"/>
                </a:solidFill>
                <a:latin typeface="Georgia" panose="02040502050405020303" pitchFamily="18" charset="0"/>
                <a:ea typeface="Poppins"/>
                <a:cs typeface="Poppins"/>
                <a:sym typeface="Poppins"/>
              </a:rPr>
              <a:t>с</a:t>
            </a:r>
            <a:r>
              <a:rPr lang="ru-RU" dirty="0" smtClean="0">
                <a:solidFill>
                  <a:srgbClr val="3A0D25"/>
                </a:solidFill>
                <a:latin typeface="Georgia" panose="02040502050405020303" pitchFamily="18" charset="0"/>
                <a:ea typeface="Poppins"/>
                <a:cs typeface="Poppins"/>
                <a:sym typeface="Poppins"/>
              </a:rPr>
              <a:t>дались умеренные</a:t>
            </a:r>
            <a:endParaRPr dirty="0">
              <a:solidFill>
                <a:srgbClr val="3A0D25"/>
              </a:solidFill>
              <a:latin typeface="Georgia" panose="02040502050405020303" pitchFamily="18" charset="0"/>
              <a:ea typeface="Poppins"/>
              <a:cs typeface="Poppins"/>
              <a:sym typeface="Poppins"/>
            </a:endParaRPr>
          </a:p>
        </p:txBody>
      </p:sp>
      <p:sp>
        <p:nvSpPr>
          <p:cNvPr id="5464" name="Google Shape;5464;p57"/>
          <p:cNvSpPr txBox="1"/>
          <p:nvPr/>
        </p:nvSpPr>
        <p:spPr>
          <a:xfrm>
            <a:off x="5970855" y="1540100"/>
            <a:ext cx="2108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3A0D25"/>
                </a:solidFill>
                <a:latin typeface="Georgia" panose="02040502050405020303" pitchFamily="18" charset="0"/>
                <a:ea typeface="Rakkas"/>
                <a:cs typeface="Rakkas"/>
                <a:sym typeface="Rakkas"/>
              </a:rPr>
              <a:t>Первыми</a:t>
            </a:r>
            <a:endParaRPr sz="1600" b="1" dirty="0">
              <a:solidFill>
                <a:srgbClr val="3A0D25"/>
              </a:solidFill>
              <a:latin typeface="Georgia" panose="02040502050405020303" pitchFamily="18" charset="0"/>
              <a:ea typeface="Rakkas"/>
              <a:cs typeface="Rakkas"/>
              <a:sym typeface="Rakkas"/>
            </a:endParaRPr>
          </a:p>
        </p:txBody>
      </p:sp>
      <p:sp>
        <p:nvSpPr>
          <p:cNvPr id="5465" name="Google Shape;5465;p57"/>
          <p:cNvSpPr txBox="1"/>
          <p:nvPr/>
        </p:nvSpPr>
        <p:spPr>
          <a:xfrm>
            <a:off x="5970855" y="3314850"/>
            <a:ext cx="21084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3A0D25"/>
                </a:solidFill>
                <a:latin typeface="Georgia" panose="02040502050405020303" pitchFamily="18" charset="0"/>
                <a:ea typeface="Poppins"/>
                <a:cs typeface="Poppins"/>
                <a:sym typeface="Poppins"/>
              </a:rPr>
              <a:t>у</a:t>
            </a:r>
            <a:r>
              <a:rPr lang="ru-RU" dirty="0" smtClean="0">
                <a:solidFill>
                  <a:srgbClr val="3A0D25"/>
                </a:solidFill>
                <a:latin typeface="Georgia" panose="02040502050405020303" pitchFamily="18" charset="0"/>
                <a:ea typeface="Poppins"/>
                <a:cs typeface="Poppins"/>
                <a:sym typeface="Poppins"/>
              </a:rPr>
              <a:t>меренные разгромили таборитов</a:t>
            </a:r>
            <a:endParaRPr dirty="0">
              <a:solidFill>
                <a:srgbClr val="3A0D25"/>
              </a:solidFill>
              <a:latin typeface="Georgia" panose="02040502050405020303" pitchFamily="18" charset="0"/>
              <a:ea typeface="Poppins"/>
              <a:cs typeface="Poppins"/>
              <a:sym typeface="Poppins"/>
            </a:endParaRPr>
          </a:p>
        </p:txBody>
      </p:sp>
      <p:sp>
        <p:nvSpPr>
          <p:cNvPr id="5466" name="Google Shape;5466;p57"/>
          <p:cNvSpPr txBox="1"/>
          <p:nvPr/>
        </p:nvSpPr>
        <p:spPr>
          <a:xfrm>
            <a:off x="5970855" y="2876579"/>
            <a:ext cx="2108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3A0D25"/>
                </a:solidFill>
                <a:latin typeface="Georgia" panose="02040502050405020303" pitchFamily="18" charset="0"/>
                <a:ea typeface="Rakkas"/>
                <a:cs typeface="Rakkas"/>
                <a:sym typeface="Rakkas"/>
              </a:rPr>
              <a:t>1434г- битва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3A0D25"/>
                </a:solidFill>
                <a:latin typeface="Georgia" panose="02040502050405020303" pitchFamily="18" charset="0"/>
                <a:ea typeface="Rakkas"/>
                <a:cs typeface="Rakkas"/>
                <a:sym typeface="Rakkas"/>
              </a:rPr>
              <a:t>у г. </a:t>
            </a:r>
            <a:r>
              <a:rPr lang="ru-RU" sz="1600" b="1" dirty="0" err="1" smtClean="0">
                <a:solidFill>
                  <a:srgbClr val="3A0D25"/>
                </a:solidFill>
                <a:latin typeface="Georgia" panose="02040502050405020303" pitchFamily="18" charset="0"/>
                <a:ea typeface="Rakkas"/>
                <a:cs typeface="Rakkas"/>
                <a:sym typeface="Rakkas"/>
              </a:rPr>
              <a:t>Липаны</a:t>
            </a:r>
            <a:endParaRPr sz="1600" b="1" dirty="0">
              <a:solidFill>
                <a:srgbClr val="3A0D25"/>
              </a:solidFill>
              <a:latin typeface="Georgia" panose="02040502050405020303" pitchFamily="18" charset="0"/>
              <a:ea typeface="Rakkas"/>
              <a:cs typeface="Rakkas"/>
              <a:sym typeface="Rakkas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5666950" y="2020999"/>
            <a:ext cx="76879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758375" y="2310625"/>
            <a:ext cx="1805503" cy="80532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низ 6"/>
          <p:cNvSpPr/>
          <p:nvPr/>
        </p:nvSpPr>
        <p:spPr>
          <a:xfrm>
            <a:off x="6971572" y="2310625"/>
            <a:ext cx="53483" cy="5659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2" y="1541757"/>
            <a:ext cx="3810283" cy="243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3" name="Google Shape;4863;p43"/>
          <p:cNvSpPr txBox="1">
            <a:spLocks noGrp="1"/>
          </p:cNvSpPr>
          <p:nvPr>
            <p:ph type="title"/>
          </p:nvPr>
        </p:nvSpPr>
        <p:spPr>
          <a:xfrm>
            <a:off x="1372650" y="979025"/>
            <a:ext cx="6378138" cy="5643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Значение гуситского движения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64" name="Google Shape;4864;p43"/>
          <p:cNvSpPr txBox="1">
            <a:spLocks noGrp="1"/>
          </p:cNvSpPr>
          <p:nvPr>
            <p:ph type="body" idx="1"/>
          </p:nvPr>
        </p:nvSpPr>
        <p:spPr>
          <a:xfrm>
            <a:off x="1372650" y="1595575"/>
            <a:ext cx="4174500" cy="3008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 smtClean="0">
                <a:latin typeface="Georgia" panose="02040502050405020303" pitchFamily="18" charset="0"/>
              </a:rPr>
              <a:t>На два столетия среди части чешского народа утвердилась гуситская Церковь.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 smtClean="0">
                <a:latin typeface="Georgia" panose="02040502050405020303" pitchFamily="18" charset="0"/>
              </a:rPr>
              <a:t>Католическая церковь так и не смогла полностью вернуть в Чехии утраченные земли и восстановить разрушенные монастыри.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 smtClean="0">
                <a:latin typeface="Georgia" panose="02040502050405020303" pitchFamily="18" charset="0"/>
              </a:rPr>
              <a:t>Крестьяне перестали платить десятину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 smtClean="0">
                <a:latin typeface="Georgia" panose="02040502050405020303" pitchFamily="18" charset="0"/>
              </a:rPr>
              <a:t>Большую роль в управлении страной стал играть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сейм.</a:t>
            </a: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 Чехии утвердилась сословная монархия</a:t>
            </a:r>
            <a:endParaRPr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4865" name="Google Shape;4865;p43"/>
          <p:cNvGrpSpPr/>
          <p:nvPr/>
        </p:nvGrpSpPr>
        <p:grpSpPr>
          <a:xfrm flipH="1">
            <a:off x="5657801" y="3853835"/>
            <a:ext cx="2542488" cy="1289042"/>
            <a:chOff x="1786025" y="3418000"/>
            <a:chExt cx="3992600" cy="2024250"/>
          </a:xfrm>
        </p:grpSpPr>
        <p:sp>
          <p:nvSpPr>
            <p:cNvPr id="4866" name="Google Shape;4866;p43"/>
            <p:cNvSpPr/>
            <p:nvPr/>
          </p:nvSpPr>
          <p:spPr>
            <a:xfrm>
              <a:off x="4619525" y="3576300"/>
              <a:ext cx="1159100" cy="1865950"/>
            </a:xfrm>
            <a:custGeom>
              <a:avLst/>
              <a:gdLst/>
              <a:ahLst/>
              <a:cxnLst/>
              <a:rect l="l" t="t" r="r" b="b"/>
              <a:pathLst>
                <a:path w="46364" h="74638" extrusionOk="0">
                  <a:moveTo>
                    <a:pt x="19377" y="0"/>
                  </a:moveTo>
                  <a:cubicBezTo>
                    <a:pt x="1472" y="6593"/>
                    <a:pt x="0" y="51258"/>
                    <a:pt x="4903" y="74637"/>
                  </a:cubicBezTo>
                  <a:lnTo>
                    <a:pt x="45617" y="74637"/>
                  </a:lnTo>
                  <a:cubicBezTo>
                    <a:pt x="46364" y="32263"/>
                    <a:pt x="36583" y="9425"/>
                    <a:pt x="2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3"/>
            <p:cNvSpPr/>
            <p:nvPr/>
          </p:nvSpPr>
          <p:spPr>
            <a:xfrm>
              <a:off x="2436775" y="3576300"/>
              <a:ext cx="3274400" cy="1865950"/>
            </a:xfrm>
            <a:custGeom>
              <a:avLst/>
              <a:gdLst/>
              <a:ahLst/>
              <a:cxnLst/>
              <a:rect l="l" t="t" r="r" b="b"/>
              <a:pathLst>
                <a:path w="130976" h="74638" extrusionOk="0">
                  <a:moveTo>
                    <a:pt x="17902" y="0"/>
                  </a:moveTo>
                  <a:cubicBezTo>
                    <a:pt x="1" y="6593"/>
                    <a:pt x="4415" y="40384"/>
                    <a:pt x="10545" y="74637"/>
                  </a:cubicBezTo>
                  <a:lnTo>
                    <a:pt x="130229" y="74637"/>
                  </a:lnTo>
                  <a:cubicBezTo>
                    <a:pt x="130975" y="32263"/>
                    <a:pt x="121195" y="9425"/>
                    <a:pt x="10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3"/>
            <p:cNvSpPr/>
            <p:nvPr/>
          </p:nvSpPr>
          <p:spPr>
            <a:xfrm>
              <a:off x="2958000" y="4498050"/>
              <a:ext cx="2682400" cy="97400"/>
            </a:xfrm>
            <a:custGeom>
              <a:avLst/>
              <a:gdLst/>
              <a:ahLst/>
              <a:cxnLst/>
              <a:rect l="l" t="t" r="r" b="b"/>
              <a:pathLst>
                <a:path w="107296" h="3896" extrusionOk="0">
                  <a:moveTo>
                    <a:pt x="0" y="0"/>
                  </a:moveTo>
                  <a:lnTo>
                    <a:pt x="0" y="3896"/>
                  </a:lnTo>
                  <a:lnTo>
                    <a:pt x="107295" y="3896"/>
                  </a:lnTo>
                  <a:lnTo>
                    <a:pt x="106742" y="0"/>
                  </a:lnTo>
                  <a:close/>
                </a:path>
              </a:pathLst>
            </a:custGeom>
            <a:solidFill>
              <a:srgbClr val="84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3"/>
            <p:cNvSpPr/>
            <p:nvPr/>
          </p:nvSpPr>
          <p:spPr>
            <a:xfrm>
              <a:off x="2613850" y="3576300"/>
              <a:ext cx="3008950" cy="926700"/>
            </a:xfrm>
            <a:custGeom>
              <a:avLst/>
              <a:gdLst/>
              <a:ahLst/>
              <a:cxnLst/>
              <a:rect l="l" t="t" r="r" b="b"/>
              <a:pathLst>
                <a:path w="120358" h="37068" extrusionOk="0">
                  <a:moveTo>
                    <a:pt x="10819" y="0"/>
                  </a:moveTo>
                  <a:cubicBezTo>
                    <a:pt x="5277" y="2042"/>
                    <a:pt x="1875" y="6696"/>
                    <a:pt x="0" y="13161"/>
                  </a:cubicBezTo>
                  <a:cubicBezTo>
                    <a:pt x="987" y="20870"/>
                    <a:pt x="2338" y="28956"/>
                    <a:pt x="3788" y="37068"/>
                  </a:cubicBezTo>
                  <a:lnTo>
                    <a:pt x="120358" y="37068"/>
                  </a:lnTo>
                  <a:cubicBezTo>
                    <a:pt x="116613" y="17927"/>
                    <a:pt x="109462" y="6126"/>
                    <a:pt x="100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3"/>
            <p:cNvSpPr/>
            <p:nvPr/>
          </p:nvSpPr>
          <p:spPr>
            <a:xfrm>
              <a:off x="2958000" y="4460525"/>
              <a:ext cx="2703850" cy="97500"/>
            </a:xfrm>
            <a:custGeom>
              <a:avLst/>
              <a:gdLst/>
              <a:ahLst/>
              <a:cxnLst/>
              <a:rect l="l" t="t" r="r" b="b"/>
              <a:pathLst>
                <a:path w="108154" h="3900" extrusionOk="0">
                  <a:moveTo>
                    <a:pt x="0" y="0"/>
                  </a:moveTo>
                  <a:lnTo>
                    <a:pt x="0" y="3899"/>
                  </a:lnTo>
                  <a:lnTo>
                    <a:pt x="108153" y="3899"/>
                  </a:lnTo>
                  <a:lnTo>
                    <a:pt x="1081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3"/>
            <p:cNvSpPr/>
            <p:nvPr/>
          </p:nvSpPr>
          <p:spPr>
            <a:xfrm>
              <a:off x="3452500" y="4155825"/>
              <a:ext cx="1908950" cy="69950"/>
            </a:xfrm>
            <a:custGeom>
              <a:avLst/>
              <a:gdLst/>
              <a:ahLst/>
              <a:cxnLst/>
              <a:rect l="l" t="t" r="r" b="b"/>
              <a:pathLst>
                <a:path w="76358" h="2798" extrusionOk="0">
                  <a:moveTo>
                    <a:pt x="0" y="1"/>
                  </a:moveTo>
                  <a:lnTo>
                    <a:pt x="40877" y="2798"/>
                  </a:lnTo>
                  <a:lnTo>
                    <a:pt x="76358" y="11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3"/>
            <p:cNvSpPr/>
            <p:nvPr/>
          </p:nvSpPr>
          <p:spPr>
            <a:xfrm>
              <a:off x="3583325" y="4785250"/>
              <a:ext cx="1908850" cy="69950"/>
            </a:xfrm>
            <a:custGeom>
              <a:avLst/>
              <a:gdLst/>
              <a:ahLst/>
              <a:cxnLst/>
              <a:rect l="l" t="t" r="r" b="b"/>
              <a:pathLst>
                <a:path w="76354" h="2798" extrusionOk="0">
                  <a:moveTo>
                    <a:pt x="1" y="0"/>
                  </a:moveTo>
                  <a:lnTo>
                    <a:pt x="40873" y="2797"/>
                  </a:lnTo>
                  <a:lnTo>
                    <a:pt x="76354" y="12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3"/>
            <p:cNvSpPr/>
            <p:nvPr/>
          </p:nvSpPr>
          <p:spPr>
            <a:xfrm>
              <a:off x="4167800" y="3930950"/>
              <a:ext cx="1181325" cy="40025"/>
            </a:xfrm>
            <a:custGeom>
              <a:avLst/>
              <a:gdLst/>
              <a:ahLst/>
              <a:cxnLst/>
              <a:rect l="l" t="t" r="r" b="b"/>
              <a:pathLst>
                <a:path w="47253" h="1601" extrusionOk="0">
                  <a:moveTo>
                    <a:pt x="1" y="0"/>
                  </a:moveTo>
                  <a:lnTo>
                    <a:pt x="26164" y="1600"/>
                  </a:lnTo>
                  <a:lnTo>
                    <a:pt x="47252" y="2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3"/>
            <p:cNvSpPr/>
            <p:nvPr/>
          </p:nvSpPr>
          <p:spPr>
            <a:xfrm>
              <a:off x="3615925" y="5027500"/>
              <a:ext cx="1181325" cy="40050"/>
            </a:xfrm>
            <a:custGeom>
              <a:avLst/>
              <a:gdLst/>
              <a:ahLst/>
              <a:cxnLst/>
              <a:rect l="l" t="t" r="r" b="b"/>
              <a:pathLst>
                <a:path w="47253" h="1602" extrusionOk="0">
                  <a:moveTo>
                    <a:pt x="1" y="1"/>
                  </a:moveTo>
                  <a:lnTo>
                    <a:pt x="26160" y="1601"/>
                  </a:lnTo>
                  <a:lnTo>
                    <a:pt x="47252" y="1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3"/>
            <p:cNvSpPr/>
            <p:nvPr/>
          </p:nvSpPr>
          <p:spPr>
            <a:xfrm>
              <a:off x="3252275" y="3696175"/>
              <a:ext cx="1908850" cy="69950"/>
            </a:xfrm>
            <a:custGeom>
              <a:avLst/>
              <a:gdLst/>
              <a:ahLst/>
              <a:cxnLst/>
              <a:rect l="l" t="t" r="r" b="b"/>
              <a:pathLst>
                <a:path w="76354" h="2798" extrusionOk="0">
                  <a:moveTo>
                    <a:pt x="0" y="1"/>
                  </a:moveTo>
                  <a:lnTo>
                    <a:pt x="40873" y="2798"/>
                  </a:lnTo>
                  <a:lnTo>
                    <a:pt x="76353" y="12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3"/>
            <p:cNvSpPr/>
            <p:nvPr/>
          </p:nvSpPr>
          <p:spPr>
            <a:xfrm>
              <a:off x="3959325" y="5229875"/>
              <a:ext cx="1680000" cy="69950"/>
            </a:xfrm>
            <a:custGeom>
              <a:avLst/>
              <a:gdLst/>
              <a:ahLst/>
              <a:cxnLst/>
              <a:rect l="l" t="t" r="r" b="b"/>
              <a:pathLst>
                <a:path w="67200" h="2798" extrusionOk="0">
                  <a:moveTo>
                    <a:pt x="31226" y="1"/>
                  </a:moveTo>
                  <a:lnTo>
                    <a:pt x="0" y="1601"/>
                  </a:lnTo>
                  <a:lnTo>
                    <a:pt x="67199" y="2798"/>
                  </a:lnTo>
                  <a:lnTo>
                    <a:pt x="31226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3"/>
            <p:cNvSpPr/>
            <p:nvPr/>
          </p:nvSpPr>
          <p:spPr>
            <a:xfrm>
              <a:off x="4460475" y="4286675"/>
              <a:ext cx="222450" cy="376225"/>
            </a:xfrm>
            <a:custGeom>
              <a:avLst/>
              <a:gdLst/>
              <a:ahLst/>
              <a:cxnLst/>
              <a:rect l="l" t="t" r="r" b="b"/>
              <a:pathLst>
                <a:path w="8898" h="15049" extrusionOk="0">
                  <a:moveTo>
                    <a:pt x="4552" y="0"/>
                  </a:moveTo>
                  <a:cubicBezTo>
                    <a:pt x="2072" y="0"/>
                    <a:pt x="0" y="3089"/>
                    <a:pt x="241" y="6418"/>
                  </a:cubicBezTo>
                  <a:lnTo>
                    <a:pt x="863" y="15049"/>
                  </a:lnTo>
                  <a:lnTo>
                    <a:pt x="8897" y="15049"/>
                  </a:lnTo>
                  <a:lnTo>
                    <a:pt x="8125" y="4380"/>
                  </a:lnTo>
                  <a:cubicBezTo>
                    <a:pt x="7941" y="1841"/>
                    <a:pt x="7932" y="0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3"/>
            <p:cNvSpPr/>
            <p:nvPr/>
          </p:nvSpPr>
          <p:spPr>
            <a:xfrm>
              <a:off x="4491800" y="4286675"/>
              <a:ext cx="234025" cy="376225"/>
            </a:xfrm>
            <a:custGeom>
              <a:avLst/>
              <a:gdLst/>
              <a:ahLst/>
              <a:cxnLst/>
              <a:rect l="l" t="t" r="r" b="b"/>
              <a:pathLst>
                <a:path w="9361" h="15049" extrusionOk="0">
                  <a:moveTo>
                    <a:pt x="4787" y="0"/>
                  </a:moveTo>
                  <a:cubicBezTo>
                    <a:pt x="2184" y="0"/>
                    <a:pt x="0" y="3089"/>
                    <a:pt x="253" y="6418"/>
                  </a:cubicBezTo>
                  <a:lnTo>
                    <a:pt x="909" y="15049"/>
                  </a:lnTo>
                  <a:lnTo>
                    <a:pt x="9360" y="15049"/>
                  </a:lnTo>
                  <a:lnTo>
                    <a:pt x="8550" y="4380"/>
                  </a:lnTo>
                  <a:cubicBezTo>
                    <a:pt x="8356" y="1841"/>
                    <a:pt x="6778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3"/>
            <p:cNvSpPr/>
            <p:nvPr/>
          </p:nvSpPr>
          <p:spPr>
            <a:xfrm>
              <a:off x="4527500" y="4297300"/>
              <a:ext cx="174825" cy="354350"/>
            </a:xfrm>
            <a:custGeom>
              <a:avLst/>
              <a:gdLst/>
              <a:ahLst/>
              <a:cxnLst/>
              <a:rect l="l" t="t" r="r" b="b"/>
              <a:pathLst>
                <a:path w="6993" h="14174" extrusionOk="0">
                  <a:moveTo>
                    <a:pt x="3900" y="1"/>
                  </a:moveTo>
                  <a:cubicBezTo>
                    <a:pt x="3829" y="1"/>
                    <a:pt x="3756" y="3"/>
                    <a:pt x="3681" y="9"/>
                  </a:cubicBezTo>
                  <a:lnTo>
                    <a:pt x="1" y="14173"/>
                  </a:lnTo>
                  <a:lnTo>
                    <a:pt x="3312" y="14173"/>
                  </a:lnTo>
                  <a:lnTo>
                    <a:pt x="6993" y="4431"/>
                  </a:lnTo>
                  <a:cubicBezTo>
                    <a:pt x="6993" y="4431"/>
                    <a:pt x="6874" y="1"/>
                    <a:pt x="3900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3"/>
            <p:cNvSpPr/>
            <p:nvPr/>
          </p:nvSpPr>
          <p:spPr>
            <a:xfrm>
              <a:off x="4605250" y="4507175"/>
              <a:ext cx="38525" cy="70375"/>
            </a:xfrm>
            <a:custGeom>
              <a:avLst/>
              <a:gdLst/>
              <a:ahLst/>
              <a:cxnLst/>
              <a:rect l="l" t="t" r="r" b="b"/>
              <a:pathLst>
                <a:path w="1541" h="2815" extrusionOk="0">
                  <a:moveTo>
                    <a:pt x="773" y="0"/>
                  </a:moveTo>
                  <a:cubicBezTo>
                    <a:pt x="352" y="0"/>
                    <a:pt x="1" y="579"/>
                    <a:pt x="48" y="1201"/>
                  </a:cubicBezTo>
                  <a:lnTo>
                    <a:pt x="172" y="2814"/>
                  </a:lnTo>
                  <a:lnTo>
                    <a:pt x="1541" y="2814"/>
                  </a:lnTo>
                  <a:lnTo>
                    <a:pt x="1390" y="819"/>
                  </a:lnTo>
                  <a:cubicBezTo>
                    <a:pt x="1356" y="343"/>
                    <a:pt x="1095" y="0"/>
                    <a:pt x="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3"/>
            <p:cNvSpPr/>
            <p:nvPr/>
          </p:nvSpPr>
          <p:spPr>
            <a:xfrm>
              <a:off x="2425000" y="3651800"/>
              <a:ext cx="1079850" cy="1767925"/>
            </a:xfrm>
            <a:custGeom>
              <a:avLst/>
              <a:gdLst/>
              <a:ahLst/>
              <a:cxnLst/>
              <a:rect l="l" t="t" r="r" b="b"/>
              <a:pathLst>
                <a:path w="43194" h="70717" extrusionOk="0">
                  <a:moveTo>
                    <a:pt x="18047" y="0"/>
                  </a:moveTo>
                  <a:cubicBezTo>
                    <a:pt x="1373" y="6250"/>
                    <a:pt x="0" y="48564"/>
                    <a:pt x="4569" y="70717"/>
                  </a:cubicBezTo>
                  <a:lnTo>
                    <a:pt x="42494" y="70717"/>
                  </a:lnTo>
                  <a:cubicBezTo>
                    <a:pt x="43194" y="30569"/>
                    <a:pt x="34082" y="8931"/>
                    <a:pt x="21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3"/>
            <p:cNvSpPr/>
            <p:nvPr/>
          </p:nvSpPr>
          <p:spPr>
            <a:xfrm>
              <a:off x="2491900" y="4460525"/>
              <a:ext cx="927900" cy="97500"/>
            </a:xfrm>
            <a:custGeom>
              <a:avLst/>
              <a:gdLst/>
              <a:ahLst/>
              <a:cxnLst/>
              <a:rect l="l" t="t" r="r" b="b"/>
              <a:pathLst>
                <a:path w="37116" h="3900" extrusionOk="0">
                  <a:moveTo>
                    <a:pt x="1" y="0"/>
                  </a:moveTo>
                  <a:lnTo>
                    <a:pt x="1" y="3899"/>
                  </a:lnTo>
                  <a:lnTo>
                    <a:pt x="37116" y="3899"/>
                  </a:lnTo>
                  <a:lnTo>
                    <a:pt x="37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3"/>
            <p:cNvSpPr/>
            <p:nvPr/>
          </p:nvSpPr>
          <p:spPr>
            <a:xfrm>
              <a:off x="2737175" y="4192500"/>
              <a:ext cx="591700" cy="69325"/>
            </a:xfrm>
            <a:custGeom>
              <a:avLst/>
              <a:gdLst/>
              <a:ahLst/>
              <a:cxnLst/>
              <a:rect l="l" t="t" r="r" b="b"/>
              <a:pathLst>
                <a:path w="23668" h="2773" extrusionOk="0">
                  <a:moveTo>
                    <a:pt x="22569" y="1"/>
                  </a:moveTo>
                  <a:lnTo>
                    <a:pt x="1" y="2631"/>
                  </a:lnTo>
                  <a:lnTo>
                    <a:pt x="23667" y="2772"/>
                  </a:lnTo>
                  <a:lnTo>
                    <a:pt x="22569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3"/>
            <p:cNvSpPr/>
            <p:nvPr/>
          </p:nvSpPr>
          <p:spPr>
            <a:xfrm>
              <a:off x="2580925" y="4007850"/>
              <a:ext cx="401550" cy="66825"/>
            </a:xfrm>
            <a:custGeom>
              <a:avLst/>
              <a:gdLst/>
              <a:ahLst/>
              <a:cxnLst/>
              <a:rect l="l" t="t" r="r" b="b"/>
              <a:pathLst>
                <a:path w="16062" h="2673" extrusionOk="0">
                  <a:moveTo>
                    <a:pt x="1047" y="0"/>
                  </a:moveTo>
                  <a:lnTo>
                    <a:pt x="0" y="2673"/>
                  </a:lnTo>
                  <a:lnTo>
                    <a:pt x="16061" y="1321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6D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3"/>
            <p:cNvSpPr/>
            <p:nvPr/>
          </p:nvSpPr>
          <p:spPr>
            <a:xfrm>
              <a:off x="2501450" y="4790300"/>
              <a:ext cx="928650" cy="52450"/>
            </a:xfrm>
            <a:custGeom>
              <a:avLst/>
              <a:gdLst/>
              <a:ahLst/>
              <a:cxnLst/>
              <a:rect l="l" t="t" r="r" b="b"/>
              <a:pathLst>
                <a:path w="37146" h="2098" extrusionOk="0">
                  <a:moveTo>
                    <a:pt x="1" y="0"/>
                  </a:moveTo>
                  <a:lnTo>
                    <a:pt x="22063" y="2098"/>
                  </a:lnTo>
                  <a:lnTo>
                    <a:pt x="37146" y="5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3"/>
            <p:cNvSpPr/>
            <p:nvPr/>
          </p:nvSpPr>
          <p:spPr>
            <a:xfrm>
              <a:off x="2528800" y="5198675"/>
              <a:ext cx="665250" cy="56425"/>
            </a:xfrm>
            <a:custGeom>
              <a:avLst/>
              <a:gdLst/>
              <a:ahLst/>
              <a:cxnLst/>
              <a:rect l="l" t="t" r="r" b="b"/>
              <a:pathLst>
                <a:path w="26610" h="2257" extrusionOk="0">
                  <a:moveTo>
                    <a:pt x="1" y="0"/>
                  </a:moveTo>
                  <a:lnTo>
                    <a:pt x="211" y="2257"/>
                  </a:lnTo>
                  <a:lnTo>
                    <a:pt x="26610" y="1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3"/>
            <p:cNvSpPr/>
            <p:nvPr/>
          </p:nvSpPr>
          <p:spPr>
            <a:xfrm>
              <a:off x="2400000" y="3576300"/>
              <a:ext cx="1159125" cy="1865950"/>
            </a:xfrm>
            <a:custGeom>
              <a:avLst/>
              <a:gdLst/>
              <a:ahLst/>
              <a:cxnLst/>
              <a:rect l="l" t="t" r="r" b="b"/>
              <a:pathLst>
                <a:path w="46365" h="74638" extrusionOk="0">
                  <a:moveTo>
                    <a:pt x="22479" y="3402"/>
                  </a:moveTo>
                  <a:cubicBezTo>
                    <a:pt x="34237" y="12071"/>
                    <a:pt x="42889" y="33065"/>
                    <a:pt x="42229" y="72029"/>
                  </a:cubicBezTo>
                  <a:lnTo>
                    <a:pt x="6199" y="72029"/>
                  </a:lnTo>
                  <a:cubicBezTo>
                    <a:pt x="1858" y="50533"/>
                    <a:pt x="3162" y="9468"/>
                    <a:pt x="19004" y="3402"/>
                  </a:cubicBezTo>
                  <a:close/>
                  <a:moveTo>
                    <a:pt x="18150" y="0"/>
                  </a:moveTo>
                  <a:cubicBezTo>
                    <a:pt x="245" y="6593"/>
                    <a:pt x="1" y="51258"/>
                    <a:pt x="4904" y="74637"/>
                  </a:cubicBezTo>
                  <a:lnTo>
                    <a:pt x="45618" y="74637"/>
                  </a:lnTo>
                  <a:cubicBezTo>
                    <a:pt x="46364" y="32263"/>
                    <a:pt x="36584" y="9425"/>
                    <a:pt x="23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43"/>
            <p:cNvSpPr/>
            <p:nvPr/>
          </p:nvSpPr>
          <p:spPr>
            <a:xfrm>
              <a:off x="4596250" y="4426100"/>
              <a:ext cx="51175" cy="80975"/>
            </a:xfrm>
            <a:custGeom>
              <a:avLst/>
              <a:gdLst/>
              <a:ahLst/>
              <a:cxnLst/>
              <a:rect l="l" t="t" r="r" b="b"/>
              <a:pathLst>
                <a:path w="2047" h="3239" extrusionOk="0">
                  <a:moveTo>
                    <a:pt x="991" y="0"/>
                  </a:moveTo>
                  <a:cubicBezTo>
                    <a:pt x="438" y="0"/>
                    <a:pt x="0" y="725"/>
                    <a:pt x="17" y="1622"/>
                  </a:cubicBezTo>
                  <a:cubicBezTo>
                    <a:pt x="35" y="2514"/>
                    <a:pt x="498" y="3239"/>
                    <a:pt x="1056" y="3239"/>
                  </a:cubicBezTo>
                  <a:cubicBezTo>
                    <a:pt x="1609" y="3239"/>
                    <a:pt x="2046" y="2514"/>
                    <a:pt x="2029" y="1622"/>
                  </a:cubicBezTo>
                  <a:cubicBezTo>
                    <a:pt x="2012" y="725"/>
                    <a:pt x="1549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43"/>
            <p:cNvSpPr/>
            <p:nvPr/>
          </p:nvSpPr>
          <p:spPr>
            <a:xfrm>
              <a:off x="1786025" y="3418000"/>
              <a:ext cx="1533175" cy="2020500"/>
            </a:xfrm>
            <a:custGeom>
              <a:avLst/>
              <a:gdLst/>
              <a:ahLst/>
              <a:cxnLst/>
              <a:rect l="l" t="t" r="r" b="b"/>
              <a:pathLst>
                <a:path w="61327" h="80820" extrusionOk="0">
                  <a:moveTo>
                    <a:pt x="14766" y="0"/>
                  </a:moveTo>
                  <a:cubicBezTo>
                    <a:pt x="653" y="32470"/>
                    <a:pt x="1" y="54939"/>
                    <a:pt x="7885" y="80819"/>
                  </a:cubicBezTo>
                  <a:cubicBezTo>
                    <a:pt x="30754" y="72634"/>
                    <a:pt x="46120" y="57852"/>
                    <a:pt x="61327" y="22860"/>
                  </a:cubicBezTo>
                  <a:lnTo>
                    <a:pt x="14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3"/>
            <p:cNvSpPr/>
            <p:nvPr/>
          </p:nvSpPr>
          <p:spPr>
            <a:xfrm>
              <a:off x="1821100" y="3472050"/>
              <a:ext cx="1426375" cy="1879675"/>
            </a:xfrm>
            <a:custGeom>
              <a:avLst/>
              <a:gdLst/>
              <a:ahLst/>
              <a:cxnLst/>
              <a:rect l="l" t="t" r="r" b="b"/>
              <a:pathLst>
                <a:path w="57055" h="75187" extrusionOk="0">
                  <a:moveTo>
                    <a:pt x="13736" y="0"/>
                  </a:moveTo>
                  <a:cubicBezTo>
                    <a:pt x="605" y="30205"/>
                    <a:pt x="1" y="51113"/>
                    <a:pt x="7336" y="75187"/>
                  </a:cubicBezTo>
                  <a:cubicBezTo>
                    <a:pt x="28609" y="67573"/>
                    <a:pt x="42902" y="53820"/>
                    <a:pt x="57054" y="21265"/>
                  </a:cubicBezTo>
                  <a:lnTo>
                    <a:pt x="137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3"/>
            <p:cNvSpPr/>
            <p:nvPr/>
          </p:nvSpPr>
          <p:spPr>
            <a:xfrm>
              <a:off x="2023900" y="3732975"/>
              <a:ext cx="1183025" cy="1556350"/>
            </a:xfrm>
            <a:custGeom>
              <a:avLst/>
              <a:gdLst/>
              <a:ahLst/>
              <a:cxnLst/>
              <a:rect l="l" t="t" r="r" b="b"/>
              <a:pathLst>
                <a:path w="47321" h="62254" extrusionOk="0">
                  <a:moveTo>
                    <a:pt x="23663" y="0"/>
                  </a:moveTo>
                  <a:cubicBezTo>
                    <a:pt x="13818" y="17181"/>
                    <a:pt x="4363" y="47299"/>
                    <a:pt x="0" y="61923"/>
                  </a:cubicBezTo>
                  <a:lnTo>
                    <a:pt x="5" y="61923"/>
                  </a:lnTo>
                  <a:cubicBezTo>
                    <a:pt x="39" y="62034"/>
                    <a:pt x="69" y="62142"/>
                    <a:pt x="103" y="62253"/>
                  </a:cubicBezTo>
                  <a:cubicBezTo>
                    <a:pt x="20308" y="55085"/>
                    <a:pt x="33881" y="42143"/>
                    <a:pt x="47321" y="11510"/>
                  </a:cubicBezTo>
                  <a:lnTo>
                    <a:pt x="236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3"/>
            <p:cNvSpPr/>
            <p:nvPr/>
          </p:nvSpPr>
          <p:spPr>
            <a:xfrm>
              <a:off x="2016275" y="3724500"/>
              <a:ext cx="598675" cy="1572975"/>
            </a:xfrm>
            <a:custGeom>
              <a:avLst/>
              <a:gdLst/>
              <a:ahLst/>
              <a:cxnLst/>
              <a:rect l="l" t="t" r="r" b="b"/>
              <a:pathLst>
                <a:path w="23947" h="62919" extrusionOk="0">
                  <a:moveTo>
                    <a:pt x="22882" y="0"/>
                  </a:moveTo>
                  <a:cubicBezTo>
                    <a:pt x="13398" y="17237"/>
                    <a:pt x="4256" y="47664"/>
                    <a:pt x="1" y="62579"/>
                  </a:cubicBezTo>
                  <a:cubicBezTo>
                    <a:pt x="31" y="62695"/>
                    <a:pt x="61" y="62807"/>
                    <a:pt x="95" y="62918"/>
                  </a:cubicBezTo>
                  <a:cubicBezTo>
                    <a:pt x="370" y="62815"/>
                    <a:pt x="640" y="62708"/>
                    <a:pt x="915" y="62605"/>
                  </a:cubicBezTo>
                  <a:cubicBezTo>
                    <a:pt x="5457" y="47068"/>
                    <a:pt x="14496" y="17902"/>
                    <a:pt x="23946" y="515"/>
                  </a:cubicBezTo>
                  <a:lnTo>
                    <a:pt x="2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3"/>
            <p:cNvSpPr/>
            <p:nvPr/>
          </p:nvSpPr>
          <p:spPr>
            <a:xfrm>
              <a:off x="1831925" y="3514950"/>
              <a:ext cx="1368450" cy="1787450"/>
            </a:xfrm>
            <a:custGeom>
              <a:avLst/>
              <a:gdLst/>
              <a:ahLst/>
              <a:cxnLst/>
              <a:rect l="l" t="t" r="r" b="b"/>
              <a:pathLst>
                <a:path w="54738" h="71498" extrusionOk="0">
                  <a:moveTo>
                    <a:pt x="13694" y="549"/>
                  </a:moveTo>
                  <a:lnTo>
                    <a:pt x="54223" y="20445"/>
                  </a:lnTo>
                  <a:cubicBezTo>
                    <a:pt x="41684" y="49234"/>
                    <a:pt x="28609" y="63424"/>
                    <a:pt x="7684" y="70974"/>
                  </a:cubicBezTo>
                  <a:cubicBezTo>
                    <a:pt x="430" y="47029"/>
                    <a:pt x="2120" y="27249"/>
                    <a:pt x="13694" y="549"/>
                  </a:cubicBezTo>
                  <a:close/>
                  <a:moveTo>
                    <a:pt x="13505" y="0"/>
                  </a:moveTo>
                  <a:lnTo>
                    <a:pt x="13423" y="189"/>
                  </a:lnTo>
                  <a:cubicBezTo>
                    <a:pt x="1700" y="27163"/>
                    <a:pt x="1" y="47102"/>
                    <a:pt x="7375" y="71300"/>
                  </a:cubicBezTo>
                  <a:lnTo>
                    <a:pt x="7435" y="71498"/>
                  </a:lnTo>
                  <a:lnTo>
                    <a:pt x="7619" y="71433"/>
                  </a:lnTo>
                  <a:cubicBezTo>
                    <a:pt x="28815" y="63845"/>
                    <a:pt x="42006" y="49543"/>
                    <a:pt x="54656" y="20432"/>
                  </a:cubicBezTo>
                  <a:lnTo>
                    <a:pt x="54738" y="20244"/>
                  </a:lnTo>
                  <a:lnTo>
                    <a:pt x="13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3"/>
            <p:cNvSpPr/>
            <p:nvPr/>
          </p:nvSpPr>
          <p:spPr>
            <a:xfrm>
              <a:off x="1982500" y="3598925"/>
              <a:ext cx="349425" cy="709875"/>
            </a:xfrm>
            <a:custGeom>
              <a:avLst/>
              <a:gdLst/>
              <a:ahLst/>
              <a:cxnLst/>
              <a:rect l="l" t="t" r="r" b="b"/>
              <a:pathLst>
                <a:path w="13977" h="28395" extrusionOk="0">
                  <a:moveTo>
                    <a:pt x="8314" y="0"/>
                  </a:moveTo>
                  <a:cubicBezTo>
                    <a:pt x="6028" y="5084"/>
                    <a:pt x="2214" y="13543"/>
                    <a:pt x="1" y="28394"/>
                  </a:cubicBezTo>
                  <a:cubicBezTo>
                    <a:pt x="6500" y="14585"/>
                    <a:pt x="11334" y="6679"/>
                    <a:pt x="13977" y="2763"/>
                  </a:cubicBezTo>
                  <a:lnTo>
                    <a:pt x="831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3"/>
            <p:cNvSpPr/>
            <p:nvPr/>
          </p:nvSpPr>
          <p:spPr>
            <a:xfrm>
              <a:off x="1878150" y="3987250"/>
              <a:ext cx="1369325" cy="1364475"/>
            </a:xfrm>
            <a:custGeom>
              <a:avLst/>
              <a:gdLst/>
              <a:ahLst/>
              <a:cxnLst/>
              <a:rect l="l" t="t" r="r" b="b"/>
              <a:pathLst>
                <a:path w="54773" h="54579" extrusionOk="0">
                  <a:moveTo>
                    <a:pt x="53434" y="0"/>
                  </a:moveTo>
                  <a:cubicBezTo>
                    <a:pt x="48745" y="5564"/>
                    <a:pt x="42126" y="10939"/>
                    <a:pt x="34190" y="15212"/>
                  </a:cubicBezTo>
                  <a:cubicBezTo>
                    <a:pt x="24616" y="20369"/>
                    <a:pt x="14954" y="22946"/>
                    <a:pt x="7072" y="22946"/>
                  </a:cubicBezTo>
                  <a:cubicBezTo>
                    <a:pt x="4672" y="22946"/>
                    <a:pt x="2438" y="22707"/>
                    <a:pt x="421" y="22230"/>
                  </a:cubicBezTo>
                  <a:lnTo>
                    <a:pt x="421" y="22230"/>
                  </a:lnTo>
                  <a:cubicBezTo>
                    <a:pt x="1" y="33147"/>
                    <a:pt x="1687" y="43533"/>
                    <a:pt x="5054" y="54579"/>
                  </a:cubicBezTo>
                  <a:cubicBezTo>
                    <a:pt x="26327" y="46965"/>
                    <a:pt x="40620" y="33212"/>
                    <a:pt x="54772" y="657"/>
                  </a:cubicBezTo>
                  <a:lnTo>
                    <a:pt x="53434" y="0"/>
                  </a:ln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6" name="Google Shape;4896;p43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4897" name="Google Shape;4897;p43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3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3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3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3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3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3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3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3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3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3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8" name="Google Shape;4908;p43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4909" name="Google Shape;4909;p43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3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3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3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3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3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3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3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3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3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3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" name="Google Shape;5437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-75"/>
            <a:ext cx="9144000" cy="5143500"/>
          </a:xfrm>
          <a:prstGeom prst="rect">
            <a:avLst/>
          </a:prstGeom>
        </p:spPr>
      </p:pic>
      <p:sp>
        <p:nvSpPr>
          <p:cNvPr id="5438" name="Google Shape;5438;p55"/>
          <p:cNvSpPr txBox="1">
            <a:spLocks noGrp="1"/>
          </p:cNvSpPr>
          <p:nvPr>
            <p:ph type="title"/>
          </p:nvPr>
        </p:nvSpPr>
        <p:spPr>
          <a:xfrm>
            <a:off x="715200" y="3121773"/>
            <a:ext cx="7713600" cy="14867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Домашнее задание:</a:t>
            </a:r>
            <a:br>
              <a:rPr lang="ru-RU" dirty="0" smtClean="0"/>
            </a:br>
            <a:r>
              <a:rPr lang="ru-RU" dirty="0" smtClean="0"/>
              <a:t>Параграф 23, вопрос 7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2" name="Google Shape;4492;p38"/>
          <p:cNvSpPr txBox="1">
            <a:spLocks noGrp="1"/>
          </p:cNvSpPr>
          <p:nvPr>
            <p:ph type="title"/>
          </p:nvPr>
        </p:nvSpPr>
        <p:spPr>
          <a:xfrm>
            <a:off x="1064400" y="1199500"/>
            <a:ext cx="691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493" name="Google Shape;4493;p38"/>
          <p:cNvSpPr txBox="1">
            <a:spLocks noGrp="1"/>
          </p:cNvSpPr>
          <p:nvPr>
            <p:ph type="subTitle" idx="1"/>
          </p:nvPr>
        </p:nvSpPr>
        <p:spPr>
          <a:xfrm>
            <a:off x="1755900" y="1637825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Продолжил объединение страны</a:t>
            </a:r>
            <a:endParaRPr b="1" u="sng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494" name="Google Shape;4494;p38"/>
          <p:cNvSpPr txBox="1">
            <a:spLocks noGrp="1"/>
          </p:cNvSpPr>
          <p:nvPr>
            <p:ph type="subTitle" idx="2"/>
          </p:nvPr>
        </p:nvSpPr>
        <p:spPr>
          <a:xfrm>
            <a:off x="1755900" y="1199555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До начала 14 в Польша –раздробленное государство</a:t>
            </a:r>
            <a:endParaRPr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95" name="Google Shape;4495;p38"/>
          <p:cNvSpPr txBox="1">
            <a:spLocks noGrp="1"/>
          </p:cNvSpPr>
          <p:nvPr>
            <p:ph type="title" idx="21"/>
          </p:nvPr>
        </p:nvSpPr>
        <p:spPr>
          <a:xfrm>
            <a:off x="715050" y="535000"/>
            <a:ext cx="7713900" cy="6912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1333г – </a:t>
            </a:r>
            <a:r>
              <a:rPr lang="ru-RU" sz="2300" dirty="0" smtClean="0"/>
              <a:t>начало правления Казимира </a:t>
            </a:r>
            <a:r>
              <a:rPr lang="en-US" sz="2300" dirty="0" smtClean="0"/>
              <a:t>III</a:t>
            </a:r>
            <a:r>
              <a:rPr lang="ru-RU" sz="2300" dirty="0" smtClean="0"/>
              <a:t> Великого в </a:t>
            </a:r>
            <a:r>
              <a:rPr lang="ru-RU" sz="2300" dirty="0"/>
              <a:t>П</a:t>
            </a:r>
            <a:r>
              <a:rPr lang="ru-RU" sz="2300" dirty="0" smtClean="0"/>
              <a:t>ольше</a:t>
            </a:r>
            <a:endParaRPr sz="2300" dirty="0"/>
          </a:p>
        </p:txBody>
      </p:sp>
      <p:sp>
        <p:nvSpPr>
          <p:cNvPr id="4496" name="Google Shape;4496;p38"/>
          <p:cNvSpPr txBox="1">
            <a:spLocks noGrp="1"/>
          </p:cNvSpPr>
          <p:nvPr>
            <p:ph type="title" idx="3"/>
          </p:nvPr>
        </p:nvSpPr>
        <p:spPr>
          <a:xfrm>
            <a:off x="1064400" y="2231225"/>
            <a:ext cx="691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497" name="Google Shape;4497;p38"/>
          <p:cNvSpPr txBox="1">
            <a:spLocks noGrp="1"/>
          </p:cNvSpPr>
          <p:nvPr>
            <p:ph type="subTitle" idx="4"/>
          </p:nvPr>
        </p:nvSpPr>
        <p:spPr>
          <a:xfrm>
            <a:off x="1755900" y="2669550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b="1" dirty="0" smtClean="0">
                <a:latin typeface="Georgia" panose="02040502050405020303" pitchFamily="18" charset="0"/>
              </a:rPr>
              <a:t>Укрепил королевскую власть</a:t>
            </a:r>
            <a:endParaRPr sz="1300" b="1" dirty="0">
              <a:latin typeface="Georgia" panose="02040502050405020303" pitchFamily="18" charset="0"/>
            </a:endParaRPr>
          </a:p>
        </p:txBody>
      </p:sp>
      <p:sp>
        <p:nvSpPr>
          <p:cNvPr id="4498" name="Google Shape;4498;p38"/>
          <p:cNvSpPr txBox="1">
            <a:spLocks noGrp="1"/>
          </p:cNvSpPr>
          <p:nvPr>
            <p:ph type="subTitle" idx="5"/>
          </p:nvPr>
        </p:nvSpPr>
        <p:spPr>
          <a:xfrm>
            <a:off x="1755900" y="2231280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Упорядочил законы</a:t>
            </a:r>
            <a:endParaRPr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99" name="Google Shape;4499;p38"/>
          <p:cNvSpPr txBox="1">
            <a:spLocks noGrp="1"/>
          </p:cNvSpPr>
          <p:nvPr>
            <p:ph type="title" idx="6"/>
          </p:nvPr>
        </p:nvSpPr>
        <p:spPr>
          <a:xfrm>
            <a:off x="1064400" y="3263000"/>
            <a:ext cx="691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500" name="Google Shape;4500;p38"/>
          <p:cNvSpPr txBox="1">
            <a:spLocks noGrp="1"/>
          </p:cNvSpPr>
          <p:nvPr>
            <p:ph type="subTitle" idx="7"/>
          </p:nvPr>
        </p:nvSpPr>
        <p:spPr>
          <a:xfrm>
            <a:off x="1755900" y="3701325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eorgia" panose="02040502050405020303" pitchFamily="18" charset="0"/>
              </a:rPr>
              <a:t>Поощрял развитие ремесла</a:t>
            </a:r>
            <a:endParaRPr b="1" dirty="0">
              <a:latin typeface="Georgia" panose="02040502050405020303" pitchFamily="18" charset="0"/>
            </a:endParaRPr>
          </a:p>
        </p:txBody>
      </p:sp>
      <p:sp>
        <p:nvSpPr>
          <p:cNvPr id="4501" name="Google Shape;4501;p38"/>
          <p:cNvSpPr txBox="1">
            <a:spLocks noGrp="1"/>
          </p:cNvSpPr>
          <p:nvPr>
            <p:ph type="subTitle" idx="8"/>
          </p:nvPr>
        </p:nvSpPr>
        <p:spPr>
          <a:xfrm>
            <a:off x="1755900" y="3263055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Ввёл в стране единую монету</a:t>
            </a:r>
            <a:endParaRPr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02" name="Google Shape;4502;p38"/>
          <p:cNvSpPr txBox="1">
            <a:spLocks noGrp="1"/>
          </p:cNvSpPr>
          <p:nvPr>
            <p:ph type="title" idx="9"/>
          </p:nvPr>
        </p:nvSpPr>
        <p:spPr>
          <a:xfrm>
            <a:off x="4648200" y="1199500"/>
            <a:ext cx="691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503" name="Google Shape;4503;p38"/>
          <p:cNvSpPr txBox="1">
            <a:spLocks noGrp="1"/>
          </p:cNvSpPr>
          <p:nvPr>
            <p:ph type="subTitle" idx="13"/>
          </p:nvPr>
        </p:nvSpPr>
        <p:spPr>
          <a:xfrm>
            <a:off x="5339700" y="1637825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сословно-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представительный орган власти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04" name="Google Shape;4504;p38"/>
          <p:cNvSpPr txBox="1">
            <a:spLocks noGrp="1"/>
          </p:cNvSpPr>
          <p:nvPr>
            <p:ph type="subTitle" idx="14"/>
          </p:nvPr>
        </p:nvSpPr>
        <p:spPr>
          <a:xfrm>
            <a:off x="5339700" y="1199555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Создал сейм-</a:t>
            </a:r>
            <a:endParaRPr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05" name="Google Shape;4505;p38"/>
          <p:cNvSpPr txBox="1">
            <a:spLocks noGrp="1"/>
          </p:cNvSpPr>
          <p:nvPr>
            <p:ph type="title" idx="15"/>
          </p:nvPr>
        </p:nvSpPr>
        <p:spPr>
          <a:xfrm>
            <a:off x="4648200" y="2231225"/>
            <a:ext cx="691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506" name="Google Shape;4506;p38"/>
          <p:cNvSpPr txBox="1">
            <a:spLocks noGrp="1"/>
          </p:cNvSpPr>
          <p:nvPr>
            <p:ph type="subTitle" idx="16"/>
          </p:nvPr>
        </p:nvSpPr>
        <p:spPr>
          <a:xfrm>
            <a:off x="5339700" y="2669550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«Он получил Польшу деревянной, а оставил её каменной»</a:t>
            </a:r>
            <a:endParaRPr sz="12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507" name="Google Shape;4507;p38"/>
          <p:cNvSpPr txBox="1">
            <a:spLocks noGrp="1"/>
          </p:cNvSpPr>
          <p:nvPr>
            <p:ph type="subTitle" idx="17"/>
          </p:nvPr>
        </p:nvSpPr>
        <p:spPr>
          <a:xfrm>
            <a:off x="5339700" y="2231280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Строил крепости, церкви</a:t>
            </a:r>
            <a:endParaRPr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08" name="Google Shape;4508;p38"/>
          <p:cNvSpPr txBox="1">
            <a:spLocks noGrp="1"/>
          </p:cNvSpPr>
          <p:nvPr>
            <p:ph type="title" idx="18"/>
          </p:nvPr>
        </p:nvSpPr>
        <p:spPr>
          <a:xfrm>
            <a:off x="4648200" y="3263000"/>
            <a:ext cx="691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4509" name="Google Shape;4509;p38"/>
          <p:cNvSpPr txBox="1">
            <a:spLocks noGrp="1"/>
          </p:cNvSpPr>
          <p:nvPr>
            <p:ph type="subTitle" idx="19"/>
          </p:nvPr>
        </p:nvSpPr>
        <p:spPr>
          <a:xfrm>
            <a:off x="5339700" y="3701325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Georgia" panose="02040502050405020303" pitchFamily="18" charset="0"/>
              </a:rPr>
              <a:t>о</a:t>
            </a:r>
            <a:r>
              <a:rPr lang="ru-RU" b="1" dirty="0" smtClean="0">
                <a:latin typeface="Georgia" panose="02040502050405020303" pitchFamily="18" charset="0"/>
              </a:rPr>
              <a:t>ткрытие университета в Кракове</a:t>
            </a:r>
            <a:endParaRPr b="1" dirty="0">
              <a:latin typeface="Georgia" panose="02040502050405020303" pitchFamily="18" charset="0"/>
            </a:endParaRPr>
          </a:p>
        </p:txBody>
      </p:sp>
      <p:sp>
        <p:nvSpPr>
          <p:cNvPr id="4510" name="Google Shape;4510;p38"/>
          <p:cNvSpPr txBox="1">
            <a:spLocks noGrp="1"/>
          </p:cNvSpPr>
          <p:nvPr>
            <p:ph type="subTitle" idx="20"/>
          </p:nvPr>
        </p:nvSpPr>
        <p:spPr>
          <a:xfrm>
            <a:off x="5339700" y="3263055"/>
            <a:ext cx="27399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1364г - </a:t>
            </a:r>
            <a:endParaRPr dirty="0"/>
          </a:p>
        </p:txBody>
      </p:sp>
      <p:grpSp>
        <p:nvGrpSpPr>
          <p:cNvPr id="4511" name="Google Shape;4511;p38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4512" name="Google Shape;4512;p38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38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38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38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38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38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38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38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38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38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38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38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4524" name="Google Shape;4524;p38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38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38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38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38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38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38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38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38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38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38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58" y="944249"/>
            <a:ext cx="2096362" cy="107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39"/>
          <p:cNvSpPr txBox="1">
            <a:spLocks noGrp="1"/>
          </p:cNvSpPr>
          <p:nvPr>
            <p:ph type="subTitle" idx="1"/>
          </p:nvPr>
        </p:nvSpPr>
        <p:spPr>
          <a:xfrm>
            <a:off x="1861224" y="2003526"/>
            <a:ext cx="5477273" cy="1923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bg2"/>
                </a:solidFill>
                <a:latin typeface="Georgia" panose="02040502050405020303" pitchFamily="18" charset="0"/>
              </a:rPr>
              <a:t>1385г</a:t>
            </a:r>
            <a:r>
              <a:rPr lang="ru-RU" sz="2000" dirty="0" smtClean="0">
                <a:latin typeface="Georgia" panose="02040502050405020303" pitchFamily="18" charset="0"/>
              </a:rPr>
              <a:t>- заключён брак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eorgia" panose="02040502050405020303" pitchFamily="18" charset="0"/>
              </a:rPr>
              <a:t>л</a:t>
            </a:r>
            <a:r>
              <a:rPr lang="ru-RU" dirty="0" smtClean="0">
                <a:latin typeface="Georgia" panose="02040502050405020303" pitchFamily="18" charset="0"/>
              </a:rPr>
              <a:t>итовский князь Ягайло +     польская королева Ядвига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уния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15 июля 1410г –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Грюнвальдская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битва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40" name="Google Shape;4540;p39"/>
          <p:cNvSpPr txBox="1">
            <a:spLocks noGrp="1"/>
          </p:cNvSpPr>
          <p:nvPr>
            <p:ph type="title"/>
          </p:nvPr>
        </p:nvSpPr>
        <p:spPr>
          <a:xfrm>
            <a:off x="2294737" y="896927"/>
            <a:ext cx="4752550" cy="978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Агрессия Тевтонского ордена</a:t>
            </a:r>
            <a:endParaRPr sz="2800" b="1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41" name="Google Shape;4541;p39"/>
          <p:cNvGrpSpPr/>
          <p:nvPr/>
        </p:nvGrpSpPr>
        <p:grpSpPr>
          <a:xfrm flipH="1">
            <a:off x="-556149" y="3853835"/>
            <a:ext cx="2542488" cy="1289042"/>
            <a:chOff x="1786025" y="3418000"/>
            <a:chExt cx="3992600" cy="2024250"/>
          </a:xfrm>
        </p:grpSpPr>
        <p:sp>
          <p:nvSpPr>
            <p:cNvPr id="4542" name="Google Shape;4542;p39"/>
            <p:cNvSpPr/>
            <p:nvPr/>
          </p:nvSpPr>
          <p:spPr>
            <a:xfrm>
              <a:off x="4619525" y="3576300"/>
              <a:ext cx="1159100" cy="1865950"/>
            </a:xfrm>
            <a:custGeom>
              <a:avLst/>
              <a:gdLst/>
              <a:ahLst/>
              <a:cxnLst/>
              <a:rect l="l" t="t" r="r" b="b"/>
              <a:pathLst>
                <a:path w="46364" h="74638" extrusionOk="0">
                  <a:moveTo>
                    <a:pt x="19377" y="0"/>
                  </a:moveTo>
                  <a:cubicBezTo>
                    <a:pt x="1472" y="6593"/>
                    <a:pt x="0" y="51258"/>
                    <a:pt x="4903" y="74637"/>
                  </a:cubicBezTo>
                  <a:lnTo>
                    <a:pt x="45617" y="74637"/>
                  </a:lnTo>
                  <a:cubicBezTo>
                    <a:pt x="46364" y="32263"/>
                    <a:pt x="36583" y="9425"/>
                    <a:pt x="2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39"/>
            <p:cNvSpPr/>
            <p:nvPr/>
          </p:nvSpPr>
          <p:spPr>
            <a:xfrm>
              <a:off x="2436775" y="3576300"/>
              <a:ext cx="3274400" cy="1865950"/>
            </a:xfrm>
            <a:custGeom>
              <a:avLst/>
              <a:gdLst/>
              <a:ahLst/>
              <a:cxnLst/>
              <a:rect l="l" t="t" r="r" b="b"/>
              <a:pathLst>
                <a:path w="130976" h="74638" extrusionOk="0">
                  <a:moveTo>
                    <a:pt x="17902" y="0"/>
                  </a:moveTo>
                  <a:cubicBezTo>
                    <a:pt x="1" y="6593"/>
                    <a:pt x="4415" y="40384"/>
                    <a:pt x="10545" y="74637"/>
                  </a:cubicBezTo>
                  <a:lnTo>
                    <a:pt x="130229" y="74637"/>
                  </a:lnTo>
                  <a:cubicBezTo>
                    <a:pt x="130975" y="32263"/>
                    <a:pt x="121195" y="9425"/>
                    <a:pt x="10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39"/>
            <p:cNvSpPr/>
            <p:nvPr/>
          </p:nvSpPr>
          <p:spPr>
            <a:xfrm>
              <a:off x="2958000" y="4498050"/>
              <a:ext cx="2682400" cy="97400"/>
            </a:xfrm>
            <a:custGeom>
              <a:avLst/>
              <a:gdLst/>
              <a:ahLst/>
              <a:cxnLst/>
              <a:rect l="l" t="t" r="r" b="b"/>
              <a:pathLst>
                <a:path w="107296" h="3896" extrusionOk="0">
                  <a:moveTo>
                    <a:pt x="0" y="0"/>
                  </a:moveTo>
                  <a:lnTo>
                    <a:pt x="0" y="3896"/>
                  </a:lnTo>
                  <a:lnTo>
                    <a:pt x="107295" y="3896"/>
                  </a:lnTo>
                  <a:lnTo>
                    <a:pt x="106742" y="0"/>
                  </a:lnTo>
                  <a:close/>
                </a:path>
              </a:pathLst>
            </a:custGeom>
            <a:solidFill>
              <a:srgbClr val="84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39"/>
            <p:cNvSpPr/>
            <p:nvPr/>
          </p:nvSpPr>
          <p:spPr>
            <a:xfrm>
              <a:off x="2613850" y="3576300"/>
              <a:ext cx="3008950" cy="926700"/>
            </a:xfrm>
            <a:custGeom>
              <a:avLst/>
              <a:gdLst/>
              <a:ahLst/>
              <a:cxnLst/>
              <a:rect l="l" t="t" r="r" b="b"/>
              <a:pathLst>
                <a:path w="120358" h="37068" extrusionOk="0">
                  <a:moveTo>
                    <a:pt x="10819" y="0"/>
                  </a:moveTo>
                  <a:cubicBezTo>
                    <a:pt x="5277" y="2042"/>
                    <a:pt x="1875" y="6696"/>
                    <a:pt x="0" y="13161"/>
                  </a:cubicBezTo>
                  <a:cubicBezTo>
                    <a:pt x="987" y="20870"/>
                    <a:pt x="2338" y="28956"/>
                    <a:pt x="3788" y="37068"/>
                  </a:cubicBezTo>
                  <a:lnTo>
                    <a:pt x="120358" y="37068"/>
                  </a:lnTo>
                  <a:cubicBezTo>
                    <a:pt x="116613" y="17927"/>
                    <a:pt x="109462" y="6126"/>
                    <a:pt x="100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39"/>
            <p:cNvSpPr/>
            <p:nvPr/>
          </p:nvSpPr>
          <p:spPr>
            <a:xfrm>
              <a:off x="2958000" y="4460525"/>
              <a:ext cx="2703850" cy="97500"/>
            </a:xfrm>
            <a:custGeom>
              <a:avLst/>
              <a:gdLst/>
              <a:ahLst/>
              <a:cxnLst/>
              <a:rect l="l" t="t" r="r" b="b"/>
              <a:pathLst>
                <a:path w="108154" h="3900" extrusionOk="0">
                  <a:moveTo>
                    <a:pt x="0" y="0"/>
                  </a:moveTo>
                  <a:lnTo>
                    <a:pt x="0" y="3899"/>
                  </a:lnTo>
                  <a:lnTo>
                    <a:pt x="108153" y="3899"/>
                  </a:lnTo>
                  <a:lnTo>
                    <a:pt x="1081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39"/>
            <p:cNvSpPr/>
            <p:nvPr/>
          </p:nvSpPr>
          <p:spPr>
            <a:xfrm>
              <a:off x="3452500" y="4155825"/>
              <a:ext cx="1908950" cy="69950"/>
            </a:xfrm>
            <a:custGeom>
              <a:avLst/>
              <a:gdLst/>
              <a:ahLst/>
              <a:cxnLst/>
              <a:rect l="l" t="t" r="r" b="b"/>
              <a:pathLst>
                <a:path w="76358" h="2798" extrusionOk="0">
                  <a:moveTo>
                    <a:pt x="0" y="1"/>
                  </a:moveTo>
                  <a:lnTo>
                    <a:pt x="40877" y="2798"/>
                  </a:lnTo>
                  <a:lnTo>
                    <a:pt x="76358" y="11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39"/>
            <p:cNvSpPr/>
            <p:nvPr/>
          </p:nvSpPr>
          <p:spPr>
            <a:xfrm>
              <a:off x="3583325" y="4785250"/>
              <a:ext cx="1908850" cy="69950"/>
            </a:xfrm>
            <a:custGeom>
              <a:avLst/>
              <a:gdLst/>
              <a:ahLst/>
              <a:cxnLst/>
              <a:rect l="l" t="t" r="r" b="b"/>
              <a:pathLst>
                <a:path w="76354" h="2798" extrusionOk="0">
                  <a:moveTo>
                    <a:pt x="1" y="0"/>
                  </a:moveTo>
                  <a:lnTo>
                    <a:pt x="40873" y="2797"/>
                  </a:lnTo>
                  <a:lnTo>
                    <a:pt x="76354" y="12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39"/>
            <p:cNvSpPr/>
            <p:nvPr/>
          </p:nvSpPr>
          <p:spPr>
            <a:xfrm>
              <a:off x="4167800" y="3930950"/>
              <a:ext cx="1181325" cy="40025"/>
            </a:xfrm>
            <a:custGeom>
              <a:avLst/>
              <a:gdLst/>
              <a:ahLst/>
              <a:cxnLst/>
              <a:rect l="l" t="t" r="r" b="b"/>
              <a:pathLst>
                <a:path w="47253" h="1601" extrusionOk="0">
                  <a:moveTo>
                    <a:pt x="1" y="0"/>
                  </a:moveTo>
                  <a:lnTo>
                    <a:pt x="26164" y="1600"/>
                  </a:lnTo>
                  <a:lnTo>
                    <a:pt x="47252" y="2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39"/>
            <p:cNvSpPr/>
            <p:nvPr/>
          </p:nvSpPr>
          <p:spPr>
            <a:xfrm>
              <a:off x="3615925" y="5027500"/>
              <a:ext cx="1181325" cy="40050"/>
            </a:xfrm>
            <a:custGeom>
              <a:avLst/>
              <a:gdLst/>
              <a:ahLst/>
              <a:cxnLst/>
              <a:rect l="l" t="t" r="r" b="b"/>
              <a:pathLst>
                <a:path w="47253" h="1602" extrusionOk="0">
                  <a:moveTo>
                    <a:pt x="1" y="1"/>
                  </a:moveTo>
                  <a:lnTo>
                    <a:pt x="26160" y="1601"/>
                  </a:lnTo>
                  <a:lnTo>
                    <a:pt x="47252" y="1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39"/>
            <p:cNvSpPr/>
            <p:nvPr/>
          </p:nvSpPr>
          <p:spPr>
            <a:xfrm>
              <a:off x="3252275" y="3696175"/>
              <a:ext cx="1908850" cy="69950"/>
            </a:xfrm>
            <a:custGeom>
              <a:avLst/>
              <a:gdLst/>
              <a:ahLst/>
              <a:cxnLst/>
              <a:rect l="l" t="t" r="r" b="b"/>
              <a:pathLst>
                <a:path w="76354" h="2798" extrusionOk="0">
                  <a:moveTo>
                    <a:pt x="0" y="1"/>
                  </a:moveTo>
                  <a:lnTo>
                    <a:pt x="40873" y="2798"/>
                  </a:lnTo>
                  <a:lnTo>
                    <a:pt x="76353" y="12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39"/>
            <p:cNvSpPr/>
            <p:nvPr/>
          </p:nvSpPr>
          <p:spPr>
            <a:xfrm>
              <a:off x="3959325" y="5229875"/>
              <a:ext cx="1680000" cy="69950"/>
            </a:xfrm>
            <a:custGeom>
              <a:avLst/>
              <a:gdLst/>
              <a:ahLst/>
              <a:cxnLst/>
              <a:rect l="l" t="t" r="r" b="b"/>
              <a:pathLst>
                <a:path w="67200" h="2798" extrusionOk="0">
                  <a:moveTo>
                    <a:pt x="31226" y="1"/>
                  </a:moveTo>
                  <a:lnTo>
                    <a:pt x="0" y="1601"/>
                  </a:lnTo>
                  <a:lnTo>
                    <a:pt x="67199" y="2798"/>
                  </a:lnTo>
                  <a:lnTo>
                    <a:pt x="31226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39"/>
            <p:cNvSpPr/>
            <p:nvPr/>
          </p:nvSpPr>
          <p:spPr>
            <a:xfrm>
              <a:off x="4460475" y="4286675"/>
              <a:ext cx="222450" cy="376225"/>
            </a:xfrm>
            <a:custGeom>
              <a:avLst/>
              <a:gdLst/>
              <a:ahLst/>
              <a:cxnLst/>
              <a:rect l="l" t="t" r="r" b="b"/>
              <a:pathLst>
                <a:path w="8898" h="15049" extrusionOk="0">
                  <a:moveTo>
                    <a:pt x="4552" y="0"/>
                  </a:moveTo>
                  <a:cubicBezTo>
                    <a:pt x="2072" y="0"/>
                    <a:pt x="0" y="3089"/>
                    <a:pt x="241" y="6418"/>
                  </a:cubicBezTo>
                  <a:lnTo>
                    <a:pt x="863" y="15049"/>
                  </a:lnTo>
                  <a:lnTo>
                    <a:pt x="8897" y="15049"/>
                  </a:lnTo>
                  <a:lnTo>
                    <a:pt x="8125" y="4380"/>
                  </a:lnTo>
                  <a:cubicBezTo>
                    <a:pt x="7941" y="1841"/>
                    <a:pt x="7932" y="0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39"/>
            <p:cNvSpPr/>
            <p:nvPr/>
          </p:nvSpPr>
          <p:spPr>
            <a:xfrm>
              <a:off x="4491800" y="4286675"/>
              <a:ext cx="234025" cy="376225"/>
            </a:xfrm>
            <a:custGeom>
              <a:avLst/>
              <a:gdLst/>
              <a:ahLst/>
              <a:cxnLst/>
              <a:rect l="l" t="t" r="r" b="b"/>
              <a:pathLst>
                <a:path w="9361" h="15049" extrusionOk="0">
                  <a:moveTo>
                    <a:pt x="4787" y="0"/>
                  </a:moveTo>
                  <a:cubicBezTo>
                    <a:pt x="2184" y="0"/>
                    <a:pt x="0" y="3089"/>
                    <a:pt x="253" y="6418"/>
                  </a:cubicBezTo>
                  <a:lnTo>
                    <a:pt x="909" y="15049"/>
                  </a:lnTo>
                  <a:lnTo>
                    <a:pt x="9360" y="15049"/>
                  </a:lnTo>
                  <a:lnTo>
                    <a:pt x="8550" y="4380"/>
                  </a:lnTo>
                  <a:cubicBezTo>
                    <a:pt x="8356" y="1841"/>
                    <a:pt x="6778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39"/>
            <p:cNvSpPr/>
            <p:nvPr/>
          </p:nvSpPr>
          <p:spPr>
            <a:xfrm>
              <a:off x="4527500" y="4297300"/>
              <a:ext cx="174825" cy="354350"/>
            </a:xfrm>
            <a:custGeom>
              <a:avLst/>
              <a:gdLst/>
              <a:ahLst/>
              <a:cxnLst/>
              <a:rect l="l" t="t" r="r" b="b"/>
              <a:pathLst>
                <a:path w="6993" h="14174" extrusionOk="0">
                  <a:moveTo>
                    <a:pt x="3900" y="1"/>
                  </a:moveTo>
                  <a:cubicBezTo>
                    <a:pt x="3829" y="1"/>
                    <a:pt x="3756" y="3"/>
                    <a:pt x="3681" y="9"/>
                  </a:cubicBezTo>
                  <a:lnTo>
                    <a:pt x="1" y="14173"/>
                  </a:lnTo>
                  <a:lnTo>
                    <a:pt x="3312" y="14173"/>
                  </a:lnTo>
                  <a:lnTo>
                    <a:pt x="6993" y="4431"/>
                  </a:lnTo>
                  <a:cubicBezTo>
                    <a:pt x="6993" y="4431"/>
                    <a:pt x="6874" y="1"/>
                    <a:pt x="3900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39"/>
            <p:cNvSpPr/>
            <p:nvPr/>
          </p:nvSpPr>
          <p:spPr>
            <a:xfrm>
              <a:off x="4605250" y="4507175"/>
              <a:ext cx="38525" cy="70375"/>
            </a:xfrm>
            <a:custGeom>
              <a:avLst/>
              <a:gdLst/>
              <a:ahLst/>
              <a:cxnLst/>
              <a:rect l="l" t="t" r="r" b="b"/>
              <a:pathLst>
                <a:path w="1541" h="2815" extrusionOk="0">
                  <a:moveTo>
                    <a:pt x="773" y="0"/>
                  </a:moveTo>
                  <a:cubicBezTo>
                    <a:pt x="352" y="0"/>
                    <a:pt x="1" y="579"/>
                    <a:pt x="48" y="1201"/>
                  </a:cubicBezTo>
                  <a:lnTo>
                    <a:pt x="172" y="2814"/>
                  </a:lnTo>
                  <a:lnTo>
                    <a:pt x="1541" y="2814"/>
                  </a:lnTo>
                  <a:lnTo>
                    <a:pt x="1390" y="819"/>
                  </a:lnTo>
                  <a:cubicBezTo>
                    <a:pt x="1356" y="343"/>
                    <a:pt x="1095" y="0"/>
                    <a:pt x="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39"/>
            <p:cNvSpPr/>
            <p:nvPr/>
          </p:nvSpPr>
          <p:spPr>
            <a:xfrm>
              <a:off x="2425000" y="3651800"/>
              <a:ext cx="1079850" cy="1767925"/>
            </a:xfrm>
            <a:custGeom>
              <a:avLst/>
              <a:gdLst/>
              <a:ahLst/>
              <a:cxnLst/>
              <a:rect l="l" t="t" r="r" b="b"/>
              <a:pathLst>
                <a:path w="43194" h="70717" extrusionOk="0">
                  <a:moveTo>
                    <a:pt x="18047" y="0"/>
                  </a:moveTo>
                  <a:cubicBezTo>
                    <a:pt x="1373" y="6250"/>
                    <a:pt x="0" y="48564"/>
                    <a:pt x="4569" y="70717"/>
                  </a:cubicBezTo>
                  <a:lnTo>
                    <a:pt x="42494" y="70717"/>
                  </a:lnTo>
                  <a:cubicBezTo>
                    <a:pt x="43194" y="30569"/>
                    <a:pt x="34082" y="8931"/>
                    <a:pt x="21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39"/>
            <p:cNvSpPr/>
            <p:nvPr/>
          </p:nvSpPr>
          <p:spPr>
            <a:xfrm>
              <a:off x="2491900" y="4460525"/>
              <a:ext cx="927900" cy="97500"/>
            </a:xfrm>
            <a:custGeom>
              <a:avLst/>
              <a:gdLst/>
              <a:ahLst/>
              <a:cxnLst/>
              <a:rect l="l" t="t" r="r" b="b"/>
              <a:pathLst>
                <a:path w="37116" h="3900" extrusionOk="0">
                  <a:moveTo>
                    <a:pt x="1" y="0"/>
                  </a:moveTo>
                  <a:lnTo>
                    <a:pt x="1" y="3899"/>
                  </a:lnTo>
                  <a:lnTo>
                    <a:pt x="37116" y="3899"/>
                  </a:lnTo>
                  <a:lnTo>
                    <a:pt x="37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39"/>
            <p:cNvSpPr/>
            <p:nvPr/>
          </p:nvSpPr>
          <p:spPr>
            <a:xfrm>
              <a:off x="2737175" y="4192500"/>
              <a:ext cx="591700" cy="69325"/>
            </a:xfrm>
            <a:custGeom>
              <a:avLst/>
              <a:gdLst/>
              <a:ahLst/>
              <a:cxnLst/>
              <a:rect l="l" t="t" r="r" b="b"/>
              <a:pathLst>
                <a:path w="23668" h="2773" extrusionOk="0">
                  <a:moveTo>
                    <a:pt x="22569" y="1"/>
                  </a:moveTo>
                  <a:lnTo>
                    <a:pt x="1" y="2631"/>
                  </a:lnTo>
                  <a:lnTo>
                    <a:pt x="23667" y="2772"/>
                  </a:lnTo>
                  <a:lnTo>
                    <a:pt x="22569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39"/>
            <p:cNvSpPr/>
            <p:nvPr/>
          </p:nvSpPr>
          <p:spPr>
            <a:xfrm>
              <a:off x="2580925" y="4007850"/>
              <a:ext cx="401550" cy="66825"/>
            </a:xfrm>
            <a:custGeom>
              <a:avLst/>
              <a:gdLst/>
              <a:ahLst/>
              <a:cxnLst/>
              <a:rect l="l" t="t" r="r" b="b"/>
              <a:pathLst>
                <a:path w="16062" h="2673" extrusionOk="0">
                  <a:moveTo>
                    <a:pt x="1047" y="0"/>
                  </a:moveTo>
                  <a:lnTo>
                    <a:pt x="0" y="2673"/>
                  </a:lnTo>
                  <a:lnTo>
                    <a:pt x="16061" y="1321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6D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39"/>
            <p:cNvSpPr/>
            <p:nvPr/>
          </p:nvSpPr>
          <p:spPr>
            <a:xfrm>
              <a:off x="2501450" y="4790300"/>
              <a:ext cx="928650" cy="52450"/>
            </a:xfrm>
            <a:custGeom>
              <a:avLst/>
              <a:gdLst/>
              <a:ahLst/>
              <a:cxnLst/>
              <a:rect l="l" t="t" r="r" b="b"/>
              <a:pathLst>
                <a:path w="37146" h="2098" extrusionOk="0">
                  <a:moveTo>
                    <a:pt x="1" y="0"/>
                  </a:moveTo>
                  <a:lnTo>
                    <a:pt x="22063" y="2098"/>
                  </a:lnTo>
                  <a:lnTo>
                    <a:pt x="37146" y="5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39"/>
            <p:cNvSpPr/>
            <p:nvPr/>
          </p:nvSpPr>
          <p:spPr>
            <a:xfrm>
              <a:off x="2528800" y="5198675"/>
              <a:ext cx="665250" cy="56425"/>
            </a:xfrm>
            <a:custGeom>
              <a:avLst/>
              <a:gdLst/>
              <a:ahLst/>
              <a:cxnLst/>
              <a:rect l="l" t="t" r="r" b="b"/>
              <a:pathLst>
                <a:path w="26610" h="2257" extrusionOk="0">
                  <a:moveTo>
                    <a:pt x="1" y="0"/>
                  </a:moveTo>
                  <a:lnTo>
                    <a:pt x="211" y="2257"/>
                  </a:lnTo>
                  <a:lnTo>
                    <a:pt x="26610" y="1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39"/>
            <p:cNvSpPr/>
            <p:nvPr/>
          </p:nvSpPr>
          <p:spPr>
            <a:xfrm>
              <a:off x="2400000" y="3576300"/>
              <a:ext cx="1159125" cy="1865950"/>
            </a:xfrm>
            <a:custGeom>
              <a:avLst/>
              <a:gdLst/>
              <a:ahLst/>
              <a:cxnLst/>
              <a:rect l="l" t="t" r="r" b="b"/>
              <a:pathLst>
                <a:path w="46365" h="74638" extrusionOk="0">
                  <a:moveTo>
                    <a:pt x="22479" y="3402"/>
                  </a:moveTo>
                  <a:cubicBezTo>
                    <a:pt x="34237" y="12071"/>
                    <a:pt x="42889" y="33065"/>
                    <a:pt x="42229" y="72029"/>
                  </a:cubicBezTo>
                  <a:lnTo>
                    <a:pt x="6199" y="72029"/>
                  </a:lnTo>
                  <a:cubicBezTo>
                    <a:pt x="1858" y="50533"/>
                    <a:pt x="3162" y="9468"/>
                    <a:pt x="19004" y="3402"/>
                  </a:cubicBezTo>
                  <a:close/>
                  <a:moveTo>
                    <a:pt x="18150" y="0"/>
                  </a:moveTo>
                  <a:cubicBezTo>
                    <a:pt x="245" y="6593"/>
                    <a:pt x="1" y="51258"/>
                    <a:pt x="4904" y="74637"/>
                  </a:cubicBezTo>
                  <a:lnTo>
                    <a:pt x="45618" y="74637"/>
                  </a:lnTo>
                  <a:cubicBezTo>
                    <a:pt x="46364" y="32263"/>
                    <a:pt x="36584" y="9425"/>
                    <a:pt x="23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39"/>
            <p:cNvSpPr/>
            <p:nvPr/>
          </p:nvSpPr>
          <p:spPr>
            <a:xfrm>
              <a:off x="4596250" y="4426100"/>
              <a:ext cx="51175" cy="80975"/>
            </a:xfrm>
            <a:custGeom>
              <a:avLst/>
              <a:gdLst/>
              <a:ahLst/>
              <a:cxnLst/>
              <a:rect l="l" t="t" r="r" b="b"/>
              <a:pathLst>
                <a:path w="2047" h="3239" extrusionOk="0">
                  <a:moveTo>
                    <a:pt x="991" y="0"/>
                  </a:moveTo>
                  <a:cubicBezTo>
                    <a:pt x="438" y="0"/>
                    <a:pt x="0" y="725"/>
                    <a:pt x="17" y="1622"/>
                  </a:cubicBezTo>
                  <a:cubicBezTo>
                    <a:pt x="35" y="2514"/>
                    <a:pt x="498" y="3239"/>
                    <a:pt x="1056" y="3239"/>
                  </a:cubicBezTo>
                  <a:cubicBezTo>
                    <a:pt x="1609" y="3239"/>
                    <a:pt x="2046" y="2514"/>
                    <a:pt x="2029" y="1622"/>
                  </a:cubicBezTo>
                  <a:cubicBezTo>
                    <a:pt x="2012" y="725"/>
                    <a:pt x="1549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39"/>
            <p:cNvSpPr/>
            <p:nvPr/>
          </p:nvSpPr>
          <p:spPr>
            <a:xfrm>
              <a:off x="1786025" y="3418000"/>
              <a:ext cx="1533175" cy="2020500"/>
            </a:xfrm>
            <a:custGeom>
              <a:avLst/>
              <a:gdLst/>
              <a:ahLst/>
              <a:cxnLst/>
              <a:rect l="l" t="t" r="r" b="b"/>
              <a:pathLst>
                <a:path w="61327" h="80820" extrusionOk="0">
                  <a:moveTo>
                    <a:pt x="14766" y="0"/>
                  </a:moveTo>
                  <a:cubicBezTo>
                    <a:pt x="653" y="32470"/>
                    <a:pt x="1" y="54939"/>
                    <a:pt x="7885" y="80819"/>
                  </a:cubicBezTo>
                  <a:cubicBezTo>
                    <a:pt x="30754" y="72634"/>
                    <a:pt x="46120" y="57852"/>
                    <a:pt x="61327" y="22860"/>
                  </a:cubicBezTo>
                  <a:lnTo>
                    <a:pt x="14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39"/>
            <p:cNvSpPr/>
            <p:nvPr/>
          </p:nvSpPr>
          <p:spPr>
            <a:xfrm>
              <a:off x="1821100" y="3472050"/>
              <a:ext cx="1426375" cy="1879675"/>
            </a:xfrm>
            <a:custGeom>
              <a:avLst/>
              <a:gdLst/>
              <a:ahLst/>
              <a:cxnLst/>
              <a:rect l="l" t="t" r="r" b="b"/>
              <a:pathLst>
                <a:path w="57055" h="75187" extrusionOk="0">
                  <a:moveTo>
                    <a:pt x="13736" y="0"/>
                  </a:moveTo>
                  <a:cubicBezTo>
                    <a:pt x="605" y="30205"/>
                    <a:pt x="1" y="51113"/>
                    <a:pt x="7336" y="75187"/>
                  </a:cubicBezTo>
                  <a:cubicBezTo>
                    <a:pt x="28609" y="67573"/>
                    <a:pt x="42902" y="53820"/>
                    <a:pt x="57054" y="21265"/>
                  </a:cubicBezTo>
                  <a:lnTo>
                    <a:pt x="137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39"/>
            <p:cNvSpPr/>
            <p:nvPr/>
          </p:nvSpPr>
          <p:spPr>
            <a:xfrm>
              <a:off x="2023900" y="3732975"/>
              <a:ext cx="1183025" cy="1556350"/>
            </a:xfrm>
            <a:custGeom>
              <a:avLst/>
              <a:gdLst/>
              <a:ahLst/>
              <a:cxnLst/>
              <a:rect l="l" t="t" r="r" b="b"/>
              <a:pathLst>
                <a:path w="47321" h="62254" extrusionOk="0">
                  <a:moveTo>
                    <a:pt x="23663" y="0"/>
                  </a:moveTo>
                  <a:cubicBezTo>
                    <a:pt x="13818" y="17181"/>
                    <a:pt x="4363" y="47299"/>
                    <a:pt x="0" y="61923"/>
                  </a:cubicBezTo>
                  <a:lnTo>
                    <a:pt x="5" y="61923"/>
                  </a:lnTo>
                  <a:cubicBezTo>
                    <a:pt x="39" y="62034"/>
                    <a:pt x="69" y="62142"/>
                    <a:pt x="103" y="62253"/>
                  </a:cubicBezTo>
                  <a:cubicBezTo>
                    <a:pt x="20308" y="55085"/>
                    <a:pt x="33881" y="42143"/>
                    <a:pt x="47321" y="11510"/>
                  </a:cubicBezTo>
                  <a:lnTo>
                    <a:pt x="236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39"/>
            <p:cNvSpPr/>
            <p:nvPr/>
          </p:nvSpPr>
          <p:spPr>
            <a:xfrm>
              <a:off x="2016275" y="3724500"/>
              <a:ext cx="598675" cy="1572975"/>
            </a:xfrm>
            <a:custGeom>
              <a:avLst/>
              <a:gdLst/>
              <a:ahLst/>
              <a:cxnLst/>
              <a:rect l="l" t="t" r="r" b="b"/>
              <a:pathLst>
                <a:path w="23947" h="62919" extrusionOk="0">
                  <a:moveTo>
                    <a:pt x="22882" y="0"/>
                  </a:moveTo>
                  <a:cubicBezTo>
                    <a:pt x="13398" y="17237"/>
                    <a:pt x="4256" y="47664"/>
                    <a:pt x="1" y="62579"/>
                  </a:cubicBezTo>
                  <a:cubicBezTo>
                    <a:pt x="31" y="62695"/>
                    <a:pt x="61" y="62807"/>
                    <a:pt x="95" y="62918"/>
                  </a:cubicBezTo>
                  <a:cubicBezTo>
                    <a:pt x="370" y="62815"/>
                    <a:pt x="640" y="62708"/>
                    <a:pt x="915" y="62605"/>
                  </a:cubicBezTo>
                  <a:cubicBezTo>
                    <a:pt x="5457" y="47068"/>
                    <a:pt x="14496" y="17902"/>
                    <a:pt x="23946" y="515"/>
                  </a:cubicBezTo>
                  <a:lnTo>
                    <a:pt x="2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39"/>
            <p:cNvSpPr/>
            <p:nvPr/>
          </p:nvSpPr>
          <p:spPr>
            <a:xfrm>
              <a:off x="1831925" y="3514950"/>
              <a:ext cx="1368450" cy="1787450"/>
            </a:xfrm>
            <a:custGeom>
              <a:avLst/>
              <a:gdLst/>
              <a:ahLst/>
              <a:cxnLst/>
              <a:rect l="l" t="t" r="r" b="b"/>
              <a:pathLst>
                <a:path w="54738" h="71498" extrusionOk="0">
                  <a:moveTo>
                    <a:pt x="13694" y="549"/>
                  </a:moveTo>
                  <a:lnTo>
                    <a:pt x="54223" y="20445"/>
                  </a:lnTo>
                  <a:cubicBezTo>
                    <a:pt x="41684" y="49234"/>
                    <a:pt x="28609" y="63424"/>
                    <a:pt x="7684" y="70974"/>
                  </a:cubicBezTo>
                  <a:cubicBezTo>
                    <a:pt x="430" y="47029"/>
                    <a:pt x="2120" y="27249"/>
                    <a:pt x="13694" y="549"/>
                  </a:cubicBezTo>
                  <a:close/>
                  <a:moveTo>
                    <a:pt x="13505" y="0"/>
                  </a:moveTo>
                  <a:lnTo>
                    <a:pt x="13423" y="189"/>
                  </a:lnTo>
                  <a:cubicBezTo>
                    <a:pt x="1700" y="27163"/>
                    <a:pt x="1" y="47102"/>
                    <a:pt x="7375" y="71300"/>
                  </a:cubicBezTo>
                  <a:lnTo>
                    <a:pt x="7435" y="71498"/>
                  </a:lnTo>
                  <a:lnTo>
                    <a:pt x="7619" y="71433"/>
                  </a:lnTo>
                  <a:cubicBezTo>
                    <a:pt x="28815" y="63845"/>
                    <a:pt x="42006" y="49543"/>
                    <a:pt x="54656" y="20432"/>
                  </a:cubicBezTo>
                  <a:lnTo>
                    <a:pt x="54738" y="20244"/>
                  </a:lnTo>
                  <a:lnTo>
                    <a:pt x="13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39"/>
            <p:cNvSpPr/>
            <p:nvPr/>
          </p:nvSpPr>
          <p:spPr>
            <a:xfrm>
              <a:off x="1982500" y="3598925"/>
              <a:ext cx="349425" cy="709875"/>
            </a:xfrm>
            <a:custGeom>
              <a:avLst/>
              <a:gdLst/>
              <a:ahLst/>
              <a:cxnLst/>
              <a:rect l="l" t="t" r="r" b="b"/>
              <a:pathLst>
                <a:path w="13977" h="28395" extrusionOk="0">
                  <a:moveTo>
                    <a:pt x="8314" y="0"/>
                  </a:moveTo>
                  <a:cubicBezTo>
                    <a:pt x="6028" y="5084"/>
                    <a:pt x="2214" y="13543"/>
                    <a:pt x="1" y="28394"/>
                  </a:cubicBezTo>
                  <a:cubicBezTo>
                    <a:pt x="6500" y="14585"/>
                    <a:pt x="11334" y="6679"/>
                    <a:pt x="13977" y="2763"/>
                  </a:cubicBezTo>
                  <a:lnTo>
                    <a:pt x="831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39"/>
            <p:cNvSpPr/>
            <p:nvPr/>
          </p:nvSpPr>
          <p:spPr>
            <a:xfrm>
              <a:off x="1878150" y="3987250"/>
              <a:ext cx="1369325" cy="1364475"/>
            </a:xfrm>
            <a:custGeom>
              <a:avLst/>
              <a:gdLst/>
              <a:ahLst/>
              <a:cxnLst/>
              <a:rect l="l" t="t" r="r" b="b"/>
              <a:pathLst>
                <a:path w="54773" h="54579" extrusionOk="0">
                  <a:moveTo>
                    <a:pt x="53434" y="0"/>
                  </a:moveTo>
                  <a:cubicBezTo>
                    <a:pt x="48745" y="5564"/>
                    <a:pt x="42126" y="10939"/>
                    <a:pt x="34190" y="15212"/>
                  </a:cubicBezTo>
                  <a:cubicBezTo>
                    <a:pt x="24616" y="20369"/>
                    <a:pt x="14954" y="22946"/>
                    <a:pt x="7072" y="22946"/>
                  </a:cubicBezTo>
                  <a:cubicBezTo>
                    <a:pt x="4672" y="22946"/>
                    <a:pt x="2438" y="22707"/>
                    <a:pt x="421" y="22230"/>
                  </a:cubicBezTo>
                  <a:lnTo>
                    <a:pt x="421" y="22230"/>
                  </a:lnTo>
                  <a:cubicBezTo>
                    <a:pt x="1" y="33147"/>
                    <a:pt x="1687" y="43533"/>
                    <a:pt x="5054" y="54579"/>
                  </a:cubicBezTo>
                  <a:cubicBezTo>
                    <a:pt x="26327" y="46965"/>
                    <a:pt x="40620" y="33212"/>
                    <a:pt x="54772" y="657"/>
                  </a:cubicBezTo>
                  <a:lnTo>
                    <a:pt x="53434" y="0"/>
                  </a:lnTo>
                  <a:close/>
                </a:path>
              </a:pathLst>
            </a:custGeom>
            <a:solidFill>
              <a:srgbClr val="697575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2" name="Google Shape;4572;p39"/>
          <p:cNvGrpSpPr/>
          <p:nvPr/>
        </p:nvGrpSpPr>
        <p:grpSpPr>
          <a:xfrm>
            <a:off x="7583679" y="3260465"/>
            <a:ext cx="692527" cy="1883028"/>
            <a:chOff x="238125" y="817675"/>
            <a:chExt cx="1500275" cy="4079350"/>
          </a:xfrm>
        </p:grpSpPr>
        <p:sp>
          <p:nvSpPr>
            <p:cNvPr id="4573" name="Google Shape;4573;p39"/>
            <p:cNvSpPr/>
            <p:nvPr/>
          </p:nvSpPr>
          <p:spPr>
            <a:xfrm>
              <a:off x="1045650" y="872150"/>
              <a:ext cx="514675" cy="902400"/>
            </a:xfrm>
            <a:custGeom>
              <a:avLst/>
              <a:gdLst/>
              <a:ahLst/>
              <a:cxnLst/>
              <a:rect l="l" t="t" r="r" b="b"/>
              <a:pathLst>
                <a:path w="20587" h="36096" extrusionOk="0">
                  <a:moveTo>
                    <a:pt x="11158" y="0"/>
                  </a:moveTo>
                  <a:cubicBezTo>
                    <a:pt x="8502" y="0"/>
                    <a:pt x="6157" y="1877"/>
                    <a:pt x="5627" y="4547"/>
                  </a:cubicBezTo>
                  <a:lnTo>
                    <a:pt x="0" y="32890"/>
                  </a:lnTo>
                  <a:lnTo>
                    <a:pt x="10205" y="36095"/>
                  </a:lnTo>
                  <a:lnTo>
                    <a:pt x="19482" y="7777"/>
                  </a:lnTo>
                  <a:cubicBezTo>
                    <a:pt x="20586" y="4408"/>
                    <a:pt x="18346" y="864"/>
                    <a:pt x="14828" y="420"/>
                  </a:cubicBezTo>
                  <a:lnTo>
                    <a:pt x="11871" y="45"/>
                  </a:lnTo>
                  <a:cubicBezTo>
                    <a:pt x="11631" y="15"/>
                    <a:pt x="11393" y="0"/>
                    <a:pt x="1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39"/>
            <p:cNvSpPr/>
            <p:nvPr/>
          </p:nvSpPr>
          <p:spPr>
            <a:xfrm>
              <a:off x="238125" y="1665225"/>
              <a:ext cx="1064500" cy="3231800"/>
            </a:xfrm>
            <a:custGeom>
              <a:avLst/>
              <a:gdLst/>
              <a:ahLst/>
              <a:cxnLst/>
              <a:rect l="l" t="t" r="r" b="b"/>
              <a:pathLst>
                <a:path w="42580" h="129272" extrusionOk="0">
                  <a:moveTo>
                    <a:pt x="31909" y="1"/>
                  </a:moveTo>
                  <a:lnTo>
                    <a:pt x="0" y="103386"/>
                  </a:lnTo>
                  <a:lnTo>
                    <a:pt x="3527" y="129272"/>
                  </a:lnTo>
                  <a:lnTo>
                    <a:pt x="23155" y="110956"/>
                  </a:lnTo>
                  <a:lnTo>
                    <a:pt x="42579" y="3818"/>
                  </a:lnTo>
                  <a:lnTo>
                    <a:pt x="319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39"/>
            <p:cNvSpPr/>
            <p:nvPr/>
          </p:nvSpPr>
          <p:spPr>
            <a:xfrm>
              <a:off x="401000" y="2304950"/>
              <a:ext cx="701025" cy="2168350"/>
            </a:xfrm>
            <a:custGeom>
              <a:avLst/>
              <a:gdLst/>
              <a:ahLst/>
              <a:cxnLst/>
              <a:rect l="l" t="t" r="r" b="b"/>
              <a:pathLst>
                <a:path w="28041" h="86734" extrusionOk="0">
                  <a:moveTo>
                    <a:pt x="17495" y="1"/>
                  </a:moveTo>
                  <a:lnTo>
                    <a:pt x="1" y="56684"/>
                  </a:lnTo>
                  <a:cubicBezTo>
                    <a:pt x="4646" y="68954"/>
                    <a:pt x="9957" y="79291"/>
                    <a:pt x="15177" y="86733"/>
                  </a:cubicBezTo>
                  <a:lnTo>
                    <a:pt x="16640" y="85369"/>
                  </a:lnTo>
                  <a:lnTo>
                    <a:pt x="28040" y="22487"/>
                  </a:lnTo>
                  <a:cubicBezTo>
                    <a:pt x="24760" y="13916"/>
                    <a:pt x="21159" y="6311"/>
                    <a:pt x="17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39"/>
            <p:cNvSpPr/>
            <p:nvPr/>
          </p:nvSpPr>
          <p:spPr>
            <a:xfrm>
              <a:off x="522325" y="1778675"/>
              <a:ext cx="651800" cy="2518825"/>
            </a:xfrm>
            <a:custGeom>
              <a:avLst/>
              <a:gdLst/>
              <a:ahLst/>
              <a:cxnLst/>
              <a:rect l="l" t="t" r="r" b="b"/>
              <a:pathLst>
                <a:path w="26072" h="100753" extrusionOk="0">
                  <a:moveTo>
                    <a:pt x="24269" y="1"/>
                  </a:moveTo>
                  <a:lnTo>
                    <a:pt x="452" y="94178"/>
                  </a:lnTo>
                  <a:lnTo>
                    <a:pt x="1" y="100753"/>
                  </a:lnTo>
                  <a:lnTo>
                    <a:pt x="3400" y="95766"/>
                  </a:lnTo>
                  <a:lnTo>
                    <a:pt x="26071" y="325"/>
                  </a:lnTo>
                  <a:lnTo>
                    <a:pt x="24269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39"/>
            <p:cNvSpPr/>
            <p:nvPr/>
          </p:nvSpPr>
          <p:spPr>
            <a:xfrm>
              <a:off x="583525" y="1525525"/>
              <a:ext cx="1154875" cy="412000"/>
            </a:xfrm>
            <a:custGeom>
              <a:avLst/>
              <a:gdLst/>
              <a:ahLst/>
              <a:cxnLst/>
              <a:rect l="l" t="t" r="r" b="b"/>
              <a:pathLst>
                <a:path w="46195" h="16480" extrusionOk="0">
                  <a:moveTo>
                    <a:pt x="3926" y="1"/>
                  </a:moveTo>
                  <a:cubicBezTo>
                    <a:pt x="2045" y="1"/>
                    <a:pt x="481" y="1300"/>
                    <a:pt x="277" y="3195"/>
                  </a:cubicBezTo>
                  <a:lnTo>
                    <a:pt x="231" y="3629"/>
                  </a:lnTo>
                  <a:cubicBezTo>
                    <a:pt x="1" y="5755"/>
                    <a:pt x="1580" y="7838"/>
                    <a:pt x="3777" y="8313"/>
                  </a:cubicBezTo>
                  <a:lnTo>
                    <a:pt x="41191" y="16382"/>
                  </a:lnTo>
                  <a:cubicBezTo>
                    <a:pt x="41494" y="16448"/>
                    <a:pt x="41795" y="16480"/>
                    <a:pt x="42088" y="16480"/>
                  </a:cubicBezTo>
                  <a:cubicBezTo>
                    <a:pt x="43794" y="16480"/>
                    <a:pt x="45257" y="15412"/>
                    <a:pt x="45656" y="13759"/>
                  </a:cubicBezTo>
                  <a:cubicBezTo>
                    <a:pt x="46194" y="11537"/>
                    <a:pt x="44611" y="9152"/>
                    <a:pt x="42240" y="8612"/>
                  </a:cubicBezTo>
                  <a:lnTo>
                    <a:pt x="4872" y="109"/>
                  </a:lnTo>
                  <a:cubicBezTo>
                    <a:pt x="4551" y="36"/>
                    <a:pt x="4234" y="1"/>
                    <a:pt x="39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39"/>
            <p:cNvSpPr/>
            <p:nvPr/>
          </p:nvSpPr>
          <p:spPr>
            <a:xfrm>
              <a:off x="583525" y="1552800"/>
              <a:ext cx="1145900" cy="384700"/>
            </a:xfrm>
            <a:custGeom>
              <a:avLst/>
              <a:gdLst/>
              <a:ahLst/>
              <a:cxnLst/>
              <a:rect l="l" t="t" r="r" b="b"/>
              <a:pathLst>
                <a:path w="45836" h="15388" extrusionOk="0">
                  <a:moveTo>
                    <a:pt x="1260" y="1"/>
                  </a:moveTo>
                  <a:cubicBezTo>
                    <a:pt x="726" y="544"/>
                    <a:pt x="366" y="1265"/>
                    <a:pt x="277" y="2104"/>
                  </a:cubicBezTo>
                  <a:lnTo>
                    <a:pt x="229" y="2538"/>
                  </a:lnTo>
                  <a:cubicBezTo>
                    <a:pt x="1" y="4664"/>
                    <a:pt x="1577" y="6747"/>
                    <a:pt x="3777" y="7222"/>
                  </a:cubicBezTo>
                  <a:lnTo>
                    <a:pt x="41191" y="15291"/>
                  </a:lnTo>
                  <a:cubicBezTo>
                    <a:pt x="41494" y="15357"/>
                    <a:pt x="41793" y="15388"/>
                    <a:pt x="42086" y="15388"/>
                  </a:cubicBezTo>
                  <a:cubicBezTo>
                    <a:pt x="43793" y="15388"/>
                    <a:pt x="45256" y="14321"/>
                    <a:pt x="45656" y="12668"/>
                  </a:cubicBezTo>
                  <a:cubicBezTo>
                    <a:pt x="45836" y="11926"/>
                    <a:pt x="45761" y="11171"/>
                    <a:pt x="45519" y="10468"/>
                  </a:cubicBezTo>
                  <a:cubicBezTo>
                    <a:pt x="44855" y="11072"/>
                    <a:pt x="43963" y="11421"/>
                    <a:pt x="42991" y="11421"/>
                  </a:cubicBezTo>
                  <a:cubicBezTo>
                    <a:pt x="42699" y="11421"/>
                    <a:pt x="42401" y="11389"/>
                    <a:pt x="42099" y="11324"/>
                  </a:cubicBezTo>
                  <a:lnTo>
                    <a:pt x="4685" y="3254"/>
                  </a:lnTo>
                  <a:cubicBezTo>
                    <a:pt x="2987" y="2889"/>
                    <a:pt x="1671" y="1564"/>
                    <a:pt x="1260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39"/>
            <p:cNvSpPr/>
            <p:nvPr/>
          </p:nvSpPr>
          <p:spPr>
            <a:xfrm>
              <a:off x="1128350" y="817675"/>
              <a:ext cx="480900" cy="398200"/>
            </a:xfrm>
            <a:custGeom>
              <a:avLst/>
              <a:gdLst/>
              <a:ahLst/>
              <a:cxnLst/>
              <a:rect l="l" t="t" r="r" b="b"/>
              <a:pathLst>
                <a:path w="19236" h="15928" extrusionOk="0">
                  <a:moveTo>
                    <a:pt x="7883" y="0"/>
                  </a:moveTo>
                  <a:cubicBezTo>
                    <a:pt x="4685" y="0"/>
                    <a:pt x="1865" y="2259"/>
                    <a:pt x="1228" y="5471"/>
                  </a:cubicBezTo>
                  <a:lnTo>
                    <a:pt x="265" y="10324"/>
                  </a:lnTo>
                  <a:cubicBezTo>
                    <a:pt x="1" y="11656"/>
                    <a:pt x="840" y="12959"/>
                    <a:pt x="2166" y="13267"/>
                  </a:cubicBezTo>
                  <a:lnTo>
                    <a:pt x="13361" y="15861"/>
                  </a:lnTo>
                  <a:cubicBezTo>
                    <a:pt x="13553" y="15906"/>
                    <a:pt x="13744" y="15927"/>
                    <a:pt x="13934" y="15927"/>
                  </a:cubicBezTo>
                  <a:cubicBezTo>
                    <a:pt x="14999" y="15927"/>
                    <a:pt x="15977" y="15245"/>
                    <a:pt x="16322" y="14193"/>
                  </a:cubicBezTo>
                  <a:lnTo>
                    <a:pt x="17906" y="9361"/>
                  </a:lnTo>
                  <a:cubicBezTo>
                    <a:pt x="19236" y="5304"/>
                    <a:pt x="16537" y="1040"/>
                    <a:pt x="12302" y="504"/>
                  </a:cubicBezTo>
                  <a:lnTo>
                    <a:pt x="8745" y="55"/>
                  </a:lnTo>
                  <a:cubicBezTo>
                    <a:pt x="8456" y="18"/>
                    <a:pt x="8168" y="0"/>
                    <a:pt x="7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39"/>
            <p:cNvSpPr/>
            <p:nvPr/>
          </p:nvSpPr>
          <p:spPr>
            <a:xfrm>
              <a:off x="1256225" y="914100"/>
              <a:ext cx="198350" cy="198400"/>
            </a:xfrm>
            <a:custGeom>
              <a:avLst/>
              <a:gdLst/>
              <a:ahLst/>
              <a:cxnLst/>
              <a:rect l="l" t="t" r="r" b="b"/>
              <a:pathLst>
                <a:path w="7934" h="7936" extrusionOk="0">
                  <a:moveTo>
                    <a:pt x="3968" y="1"/>
                  </a:moveTo>
                  <a:cubicBezTo>
                    <a:pt x="1776" y="1"/>
                    <a:pt x="1" y="1778"/>
                    <a:pt x="1" y="3968"/>
                  </a:cubicBezTo>
                  <a:cubicBezTo>
                    <a:pt x="1" y="6159"/>
                    <a:pt x="1776" y="7936"/>
                    <a:pt x="3968" y="7936"/>
                  </a:cubicBezTo>
                  <a:cubicBezTo>
                    <a:pt x="6158" y="7936"/>
                    <a:pt x="7933" y="6159"/>
                    <a:pt x="7933" y="3968"/>
                  </a:cubicBezTo>
                  <a:cubicBezTo>
                    <a:pt x="7933" y="1778"/>
                    <a:pt x="6158" y="1"/>
                    <a:pt x="3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39"/>
            <p:cNvSpPr/>
            <p:nvPr/>
          </p:nvSpPr>
          <p:spPr>
            <a:xfrm>
              <a:off x="624650" y="1561250"/>
              <a:ext cx="145250" cy="145250"/>
            </a:xfrm>
            <a:custGeom>
              <a:avLst/>
              <a:gdLst/>
              <a:ahLst/>
              <a:cxnLst/>
              <a:rect l="l" t="t" r="r" b="b"/>
              <a:pathLst>
                <a:path w="5810" h="5810" extrusionOk="0">
                  <a:moveTo>
                    <a:pt x="2905" y="1"/>
                  </a:moveTo>
                  <a:cubicBezTo>
                    <a:pt x="1301" y="1"/>
                    <a:pt x="1" y="1301"/>
                    <a:pt x="1" y="2905"/>
                  </a:cubicBezTo>
                  <a:cubicBezTo>
                    <a:pt x="1" y="4509"/>
                    <a:pt x="1301" y="5809"/>
                    <a:pt x="2905" y="5809"/>
                  </a:cubicBezTo>
                  <a:cubicBezTo>
                    <a:pt x="4509" y="5809"/>
                    <a:pt x="5809" y="4509"/>
                    <a:pt x="5809" y="2905"/>
                  </a:cubicBezTo>
                  <a:cubicBezTo>
                    <a:pt x="5809" y="1301"/>
                    <a:pt x="4509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39"/>
            <p:cNvSpPr/>
            <p:nvPr/>
          </p:nvSpPr>
          <p:spPr>
            <a:xfrm>
              <a:off x="1543650" y="1768300"/>
              <a:ext cx="147750" cy="147700"/>
            </a:xfrm>
            <a:custGeom>
              <a:avLst/>
              <a:gdLst/>
              <a:ahLst/>
              <a:cxnLst/>
              <a:rect l="l" t="t" r="r" b="b"/>
              <a:pathLst>
                <a:path w="5910" h="5908" extrusionOk="0">
                  <a:moveTo>
                    <a:pt x="2955" y="0"/>
                  </a:moveTo>
                  <a:cubicBezTo>
                    <a:pt x="1323" y="0"/>
                    <a:pt x="0" y="1321"/>
                    <a:pt x="0" y="2955"/>
                  </a:cubicBezTo>
                  <a:cubicBezTo>
                    <a:pt x="0" y="4586"/>
                    <a:pt x="1323" y="5907"/>
                    <a:pt x="2955" y="5907"/>
                  </a:cubicBezTo>
                  <a:cubicBezTo>
                    <a:pt x="4586" y="5907"/>
                    <a:pt x="5909" y="4586"/>
                    <a:pt x="5909" y="2955"/>
                  </a:cubicBezTo>
                  <a:cubicBezTo>
                    <a:pt x="5909" y="1321"/>
                    <a:pt x="4586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39"/>
            <p:cNvSpPr/>
            <p:nvPr/>
          </p:nvSpPr>
          <p:spPr>
            <a:xfrm>
              <a:off x="957175" y="1560125"/>
              <a:ext cx="395350" cy="561150"/>
            </a:xfrm>
            <a:custGeom>
              <a:avLst/>
              <a:gdLst/>
              <a:ahLst/>
              <a:cxnLst/>
              <a:rect l="l" t="t" r="r" b="b"/>
              <a:pathLst>
                <a:path w="15814" h="22446" extrusionOk="0">
                  <a:moveTo>
                    <a:pt x="4605" y="0"/>
                  </a:moveTo>
                  <a:lnTo>
                    <a:pt x="1" y="9338"/>
                  </a:lnTo>
                  <a:lnTo>
                    <a:pt x="4539" y="22445"/>
                  </a:lnTo>
                  <a:lnTo>
                    <a:pt x="15264" y="12630"/>
                  </a:lnTo>
                  <a:lnTo>
                    <a:pt x="15814" y="2261"/>
                  </a:lnTo>
                  <a:lnTo>
                    <a:pt x="46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39"/>
            <p:cNvSpPr/>
            <p:nvPr/>
          </p:nvSpPr>
          <p:spPr>
            <a:xfrm>
              <a:off x="1062925" y="1659575"/>
              <a:ext cx="192300" cy="272950"/>
            </a:xfrm>
            <a:custGeom>
              <a:avLst/>
              <a:gdLst/>
              <a:ahLst/>
              <a:cxnLst/>
              <a:rect l="l" t="t" r="r" b="b"/>
              <a:pathLst>
                <a:path w="7692" h="10918" extrusionOk="0">
                  <a:moveTo>
                    <a:pt x="2241" y="1"/>
                  </a:moveTo>
                  <a:lnTo>
                    <a:pt x="1" y="4543"/>
                  </a:lnTo>
                  <a:lnTo>
                    <a:pt x="2209" y="10918"/>
                  </a:lnTo>
                  <a:lnTo>
                    <a:pt x="7377" y="6040"/>
                  </a:lnTo>
                  <a:lnTo>
                    <a:pt x="7692" y="1101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39"/>
            <p:cNvSpPr/>
            <p:nvPr/>
          </p:nvSpPr>
          <p:spPr>
            <a:xfrm>
              <a:off x="1570050" y="1794650"/>
              <a:ext cx="94925" cy="95000"/>
            </a:xfrm>
            <a:custGeom>
              <a:avLst/>
              <a:gdLst/>
              <a:ahLst/>
              <a:cxnLst/>
              <a:rect l="l" t="t" r="r" b="b"/>
              <a:pathLst>
                <a:path w="3797" h="3800" extrusionOk="0">
                  <a:moveTo>
                    <a:pt x="1899" y="0"/>
                  </a:moveTo>
                  <a:cubicBezTo>
                    <a:pt x="849" y="0"/>
                    <a:pt x="0" y="851"/>
                    <a:pt x="0" y="1901"/>
                  </a:cubicBezTo>
                  <a:cubicBezTo>
                    <a:pt x="0" y="2948"/>
                    <a:pt x="849" y="3799"/>
                    <a:pt x="1899" y="3799"/>
                  </a:cubicBezTo>
                  <a:cubicBezTo>
                    <a:pt x="2948" y="3799"/>
                    <a:pt x="3797" y="2948"/>
                    <a:pt x="3797" y="1901"/>
                  </a:cubicBezTo>
                  <a:cubicBezTo>
                    <a:pt x="3797" y="851"/>
                    <a:pt x="2948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39"/>
            <p:cNvSpPr/>
            <p:nvPr/>
          </p:nvSpPr>
          <p:spPr>
            <a:xfrm>
              <a:off x="652325" y="1588850"/>
              <a:ext cx="89975" cy="90050"/>
            </a:xfrm>
            <a:custGeom>
              <a:avLst/>
              <a:gdLst/>
              <a:ahLst/>
              <a:cxnLst/>
              <a:rect l="l" t="t" r="r" b="b"/>
              <a:pathLst>
                <a:path w="3599" h="3602" extrusionOk="0">
                  <a:moveTo>
                    <a:pt x="1798" y="1"/>
                  </a:moveTo>
                  <a:cubicBezTo>
                    <a:pt x="806" y="1"/>
                    <a:pt x="0" y="806"/>
                    <a:pt x="0" y="1801"/>
                  </a:cubicBezTo>
                  <a:cubicBezTo>
                    <a:pt x="0" y="2796"/>
                    <a:pt x="806" y="3601"/>
                    <a:pt x="1798" y="3601"/>
                  </a:cubicBezTo>
                  <a:cubicBezTo>
                    <a:pt x="2793" y="3601"/>
                    <a:pt x="3598" y="2796"/>
                    <a:pt x="3598" y="1801"/>
                  </a:cubicBezTo>
                  <a:cubicBezTo>
                    <a:pt x="3598" y="806"/>
                    <a:pt x="2793" y="1"/>
                    <a:pt x="1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39"/>
            <p:cNvSpPr/>
            <p:nvPr/>
          </p:nvSpPr>
          <p:spPr>
            <a:xfrm>
              <a:off x="1062925" y="1659575"/>
              <a:ext cx="192300" cy="272950"/>
            </a:xfrm>
            <a:custGeom>
              <a:avLst/>
              <a:gdLst/>
              <a:ahLst/>
              <a:cxnLst/>
              <a:rect l="l" t="t" r="r" b="b"/>
              <a:pathLst>
                <a:path w="7692" h="10918" extrusionOk="0">
                  <a:moveTo>
                    <a:pt x="2241" y="1"/>
                  </a:moveTo>
                  <a:lnTo>
                    <a:pt x="1" y="4543"/>
                  </a:lnTo>
                  <a:lnTo>
                    <a:pt x="2209" y="10918"/>
                  </a:lnTo>
                  <a:lnTo>
                    <a:pt x="7377" y="6040"/>
                  </a:lnTo>
                  <a:lnTo>
                    <a:pt x="7692" y="1101"/>
                  </a:lnTo>
                  <a:lnTo>
                    <a:pt x="3596" y="5093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39"/>
            <p:cNvSpPr/>
            <p:nvPr/>
          </p:nvSpPr>
          <p:spPr>
            <a:xfrm>
              <a:off x="1083750" y="1775875"/>
              <a:ext cx="115300" cy="156650"/>
            </a:xfrm>
            <a:custGeom>
              <a:avLst/>
              <a:gdLst/>
              <a:ahLst/>
              <a:cxnLst/>
              <a:rect l="l" t="t" r="r" b="b"/>
              <a:pathLst>
                <a:path w="4612" h="6266" extrusionOk="0">
                  <a:moveTo>
                    <a:pt x="2918" y="1"/>
                  </a:moveTo>
                  <a:lnTo>
                    <a:pt x="0" y="2294"/>
                  </a:lnTo>
                  <a:lnTo>
                    <a:pt x="1376" y="6266"/>
                  </a:lnTo>
                  <a:lnTo>
                    <a:pt x="4611" y="3211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9" name="Google Shape;4589;p39"/>
          <p:cNvGrpSpPr/>
          <p:nvPr/>
        </p:nvGrpSpPr>
        <p:grpSpPr>
          <a:xfrm>
            <a:off x="7735275" y="3854348"/>
            <a:ext cx="1408734" cy="1289133"/>
            <a:chOff x="4328775" y="2104250"/>
            <a:chExt cx="3051850" cy="2792750"/>
          </a:xfrm>
        </p:grpSpPr>
        <p:sp>
          <p:nvSpPr>
            <p:cNvPr id="4590" name="Google Shape;4590;p39"/>
            <p:cNvSpPr/>
            <p:nvPr/>
          </p:nvSpPr>
          <p:spPr>
            <a:xfrm>
              <a:off x="4328775" y="2104250"/>
              <a:ext cx="3051850" cy="2792750"/>
            </a:xfrm>
            <a:custGeom>
              <a:avLst/>
              <a:gdLst/>
              <a:ahLst/>
              <a:cxnLst/>
              <a:rect l="l" t="t" r="r" b="b"/>
              <a:pathLst>
                <a:path w="122074" h="111710" extrusionOk="0">
                  <a:moveTo>
                    <a:pt x="42165" y="0"/>
                  </a:moveTo>
                  <a:cubicBezTo>
                    <a:pt x="42165" y="0"/>
                    <a:pt x="0" y="55427"/>
                    <a:pt x="14962" y="110511"/>
                  </a:cubicBezTo>
                  <a:cubicBezTo>
                    <a:pt x="20663" y="111323"/>
                    <a:pt x="26082" y="111710"/>
                    <a:pt x="31245" y="111710"/>
                  </a:cubicBezTo>
                  <a:cubicBezTo>
                    <a:pt x="74605" y="111710"/>
                    <a:pt x="99913" y="84416"/>
                    <a:pt x="122074" y="52365"/>
                  </a:cubicBezTo>
                  <a:lnTo>
                    <a:pt x="42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39"/>
            <p:cNvSpPr/>
            <p:nvPr/>
          </p:nvSpPr>
          <p:spPr>
            <a:xfrm>
              <a:off x="4418550" y="2190075"/>
              <a:ext cx="2820850" cy="2581400"/>
            </a:xfrm>
            <a:custGeom>
              <a:avLst/>
              <a:gdLst/>
              <a:ahLst/>
              <a:cxnLst/>
              <a:rect l="l" t="t" r="r" b="b"/>
              <a:pathLst>
                <a:path w="112834" h="103256" extrusionOk="0">
                  <a:moveTo>
                    <a:pt x="38975" y="1"/>
                  </a:moveTo>
                  <a:cubicBezTo>
                    <a:pt x="38975" y="1"/>
                    <a:pt x="0" y="51232"/>
                    <a:pt x="13831" y="102147"/>
                  </a:cubicBezTo>
                  <a:cubicBezTo>
                    <a:pt x="19100" y="102898"/>
                    <a:pt x="24109" y="103256"/>
                    <a:pt x="28881" y="103256"/>
                  </a:cubicBezTo>
                  <a:cubicBezTo>
                    <a:pt x="68960" y="103256"/>
                    <a:pt x="92351" y="78027"/>
                    <a:pt x="112834" y="48402"/>
                  </a:cubicBezTo>
                  <a:lnTo>
                    <a:pt x="38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39"/>
            <p:cNvSpPr/>
            <p:nvPr/>
          </p:nvSpPr>
          <p:spPr>
            <a:xfrm>
              <a:off x="4420650" y="2190075"/>
              <a:ext cx="1662950" cy="2549700"/>
            </a:xfrm>
            <a:custGeom>
              <a:avLst/>
              <a:gdLst/>
              <a:ahLst/>
              <a:cxnLst/>
              <a:rect l="l" t="t" r="r" b="b"/>
              <a:pathLst>
                <a:path w="66518" h="101988" extrusionOk="0">
                  <a:moveTo>
                    <a:pt x="38891" y="1"/>
                  </a:moveTo>
                  <a:cubicBezTo>
                    <a:pt x="38891" y="1"/>
                    <a:pt x="1" y="51124"/>
                    <a:pt x="13706" y="101988"/>
                  </a:cubicBezTo>
                  <a:cubicBezTo>
                    <a:pt x="34746" y="61893"/>
                    <a:pt x="54528" y="33710"/>
                    <a:pt x="66518" y="18107"/>
                  </a:cubicBezTo>
                  <a:lnTo>
                    <a:pt x="38891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39"/>
            <p:cNvSpPr/>
            <p:nvPr/>
          </p:nvSpPr>
          <p:spPr>
            <a:xfrm>
              <a:off x="4749300" y="2585300"/>
              <a:ext cx="1334300" cy="2154475"/>
            </a:xfrm>
            <a:custGeom>
              <a:avLst/>
              <a:gdLst/>
              <a:ahLst/>
              <a:cxnLst/>
              <a:rect l="l" t="t" r="r" b="b"/>
              <a:pathLst>
                <a:path w="53372" h="86179" extrusionOk="0">
                  <a:moveTo>
                    <a:pt x="49867" y="0"/>
                  </a:moveTo>
                  <a:cubicBezTo>
                    <a:pt x="37976" y="16619"/>
                    <a:pt x="19535" y="44852"/>
                    <a:pt x="1" y="83975"/>
                  </a:cubicBezTo>
                  <a:cubicBezTo>
                    <a:pt x="176" y="84709"/>
                    <a:pt x="361" y="85444"/>
                    <a:pt x="560" y="86179"/>
                  </a:cubicBezTo>
                  <a:cubicBezTo>
                    <a:pt x="21600" y="46084"/>
                    <a:pt x="41382" y="17901"/>
                    <a:pt x="53372" y="2298"/>
                  </a:cubicBezTo>
                  <a:lnTo>
                    <a:pt x="49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39"/>
            <p:cNvSpPr/>
            <p:nvPr/>
          </p:nvSpPr>
          <p:spPr>
            <a:xfrm>
              <a:off x="4462750" y="2261500"/>
              <a:ext cx="2662875" cy="2433950"/>
            </a:xfrm>
            <a:custGeom>
              <a:avLst/>
              <a:gdLst/>
              <a:ahLst/>
              <a:cxnLst/>
              <a:rect l="l" t="t" r="r" b="b"/>
              <a:pathLst>
                <a:path w="106515" h="97358" extrusionOk="0">
                  <a:moveTo>
                    <a:pt x="36767" y="0"/>
                  </a:moveTo>
                  <a:lnTo>
                    <a:pt x="36768" y="1"/>
                  </a:lnTo>
                  <a:lnTo>
                    <a:pt x="36768" y="1"/>
                  </a:lnTo>
                  <a:cubicBezTo>
                    <a:pt x="36769" y="1"/>
                    <a:pt x="36769" y="0"/>
                    <a:pt x="36769" y="0"/>
                  </a:cubicBezTo>
                  <a:close/>
                  <a:moveTo>
                    <a:pt x="36847" y="1538"/>
                  </a:moveTo>
                  <a:lnTo>
                    <a:pt x="104144" y="45575"/>
                  </a:lnTo>
                  <a:cubicBezTo>
                    <a:pt x="85481" y="72528"/>
                    <a:pt x="64167" y="95480"/>
                    <a:pt x="27646" y="95480"/>
                  </a:cubicBezTo>
                  <a:cubicBezTo>
                    <a:pt x="23299" y="95480"/>
                    <a:pt x="18736" y="95154"/>
                    <a:pt x="13936" y="94472"/>
                  </a:cubicBezTo>
                  <a:cubicBezTo>
                    <a:pt x="1335" y="48149"/>
                    <a:pt x="36847" y="1538"/>
                    <a:pt x="36847" y="1538"/>
                  </a:cubicBezTo>
                  <a:close/>
                  <a:moveTo>
                    <a:pt x="36768" y="1"/>
                  </a:moveTo>
                  <a:cubicBezTo>
                    <a:pt x="36576" y="254"/>
                    <a:pt x="1" y="48432"/>
                    <a:pt x="13026" y="96313"/>
                  </a:cubicBezTo>
                  <a:cubicBezTo>
                    <a:pt x="18000" y="97021"/>
                    <a:pt x="22730" y="97358"/>
                    <a:pt x="27235" y="97358"/>
                  </a:cubicBezTo>
                  <a:cubicBezTo>
                    <a:pt x="65081" y="97358"/>
                    <a:pt x="87171" y="73570"/>
                    <a:pt x="106514" y="45637"/>
                  </a:cubicBezTo>
                  <a:lnTo>
                    <a:pt x="36768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5" name="Google Shape;4595;p39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4596" name="Google Shape;4596;p39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39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39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39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39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39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39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39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39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39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9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7" name="Google Shape;4607;p39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4608" name="Google Shape;4608;p39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9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9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9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9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39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39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9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9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9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9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Выгнутая влево стрелка 1"/>
          <p:cNvSpPr/>
          <p:nvPr/>
        </p:nvSpPr>
        <p:spPr>
          <a:xfrm>
            <a:off x="2923750" y="2824826"/>
            <a:ext cx="611542" cy="53139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Выгнутая вправо стрелка 2"/>
          <p:cNvSpPr/>
          <p:nvPr/>
        </p:nvSpPr>
        <p:spPr>
          <a:xfrm>
            <a:off x="5632004" y="2824826"/>
            <a:ext cx="489233" cy="4829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1" y="281884"/>
            <a:ext cx="1465924" cy="221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84" y="549942"/>
            <a:ext cx="1512186" cy="190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28" y="3767452"/>
            <a:ext cx="2065152" cy="13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23" y="3755289"/>
            <a:ext cx="2621041" cy="139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3" name="Google Shape;4623;p40"/>
          <p:cNvGrpSpPr/>
          <p:nvPr/>
        </p:nvGrpSpPr>
        <p:grpSpPr>
          <a:xfrm flipH="1">
            <a:off x="486505" y="1554902"/>
            <a:ext cx="2107378" cy="3588306"/>
            <a:chOff x="3131350" y="769150"/>
            <a:chExt cx="1156375" cy="1969000"/>
          </a:xfrm>
        </p:grpSpPr>
        <p:sp>
          <p:nvSpPr>
            <p:cNvPr id="4624" name="Google Shape;4624;p40"/>
            <p:cNvSpPr/>
            <p:nvPr/>
          </p:nvSpPr>
          <p:spPr>
            <a:xfrm>
              <a:off x="3571425" y="1946725"/>
              <a:ext cx="414875" cy="272325"/>
            </a:xfrm>
            <a:custGeom>
              <a:avLst/>
              <a:gdLst/>
              <a:ahLst/>
              <a:cxnLst/>
              <a:rect l="l" t="t" r="r" b="b"/>
              <a:pathLst>
                <a:path w="16595" h="10893" extrusionOk="0">
                  <a:moveTo>
                    <a:pt x="9710" y="0"/>
                  </a:moveTo>
                  <a:lnTo>
                    <a:pt x="9710" y="2"/>
                  </a:lnTo>
                  <a:cubicBezTo>
                    <a:pt x="9710" y="2"/>
                    <a:pt x="9690" y="1"/>
                    <a:pt x="9653" y="1"/>
                  </a:cubicBezTo>
                  <a:cubicBezTo>
                    <a:pt x="9021" y="1"/>
                    <a:pt x="3203" y="139"/>
                    <a:pt x="0" y="5138"/>
                  </a:cubicBezTo>
                  <a:cubicBezTo>
                    <a:pt x="7347" y="10173"/>
                    <a:pt x="16595" y="10892"/>
                    <a:pt x="16595" y="10892"/>
                  </a:cubicBezTo>
                  <a:lnTo>
                    <a:pt x="9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0"/>
            <p:cNvSpPr/>
            <p:nvPr/>
          </p:nvSpPr>
          <p:spPr>
            <a:xfrm>
              <a:off x="3512025" y="1390050"/>
              <a:ext cx="310575" cy="113475"/>
            </a:xfrm>
            <a:custGeom>
              <a:avLst/>
              <a:gdLst/>
              <a:ahLst/>
              <a:cxnLst/>
              <a:rect l="l" t="t" r="r" b="b"/>
              <a:pathLst>
                <a:path w="12423" h="4539" extrusionOk="0">
                  <a:moveTo>
                    <a:pt x="281" y="0"/>
                  </a:moveTo>
                  <a:lnTo>
                    <a:pt x="1" y="2778"/>
                  </a:lnTo>
                  <a:lnTo>
                    <a:pt x="9351" y="4539"/>
                  </a:lnTo>
                  <a:lnTo>
                    <a:pt x="12422" y="69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0"/>
            <p:cNvSpPr/>
            <p:nvPr/>
          </p:nvSpPr>
          <p:spPr>
            <a:xfrm>
              <a:off x="3512025" y="1390050"/>
              <a:ext cx="310575" cy="113475"/>
            </a:xfrm>
            <a:custGeom>
              <a:avLst/>
              <a:gdLst/>
              <a:ahLst/>
              <a:cxnLst/>
              <a:rect l="l" t="t" r="r" b="b"/>
              <a:pathLst>
                <a:path w="12423" h="4539" extrusionOk="0">
                  <a:moveTo>
                    <a:pt x="281" y="0"/>
                  </a:moveTo>
                  <a:lnTo>
                    <a:pt x="1" y="2778"/>
                  </a:lnTo>
                  <a:lnTo>
                    <a:pt x="9351" y="4539"/>
                  </a:lnTo>
                  <a:lnTo>
                    <a:pt x="12422" y="69"/>
                  </a:lnTo>
                  <a:lnTo>
                    <a:pt x="6819" y="37"/>
                  </a:lnTo>
                  <a:cubicBezTo>
                    <a:pt x="6491" y="880"/>
                    <a:pt x="6367" y="2128"/>
                    <a:pt x="4765" y="2128"/>
                  </a:cubicBezTo>
                  <a:cubicBezTo>
                    <a:pt x="2934" y="2128"/>
                    <a:pt x="1451" y="1485"/>
                    <a:pt x="1451" y="689"/>
                  </a:cubicBezTo>
                  <a:cubicBezTo>
                    <a:pt x="1451" y="444"/>
                    <a:pt x="1594" y="211"/>
                    <a:pt x="1846" y="9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0"/>
            <p:cNvSpPr/>
            <p:nvPr/>
          </p:nvSpPr>
          <p:spPr>
            <a:xfrm>
              <a:off x="4043275" y="1491125"/>
              <a:ext cx="244450" cy="293475"/>
            </a:xfrm>
            <a:custGeom>
              <a:avLst/>
              <a:gdLst/>
              <a:ahLst/>
              <a:cxnLst/>
              <a:rect l="l" t="t" r="r" b="b"/>
              <a:pathLst>
                <a:path w="9778" h="11739" extrusionOk="0">
                  <a:moveTo>
                    <a:pt x="1936" y="1"/>
                  </a:moveTo>
                  <a:lnTo>
                    <a:pt x="1" y="5079"/>
                  </a:lnTo>
                  <a:lnTo>
                    <a:pt x="6892" y="11739"/>
                  </a:lnTo>
                  <a:lnTo>
                    <a:pt x="9778" y="10835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0"/>
            <p:cNvSpPr/>
            <p:nvPr/>
          </p:nvSpPr>
          <p:spPr>
            <a:xfrm>
              <a:off x="4043300" y="1491000"/>
              <a:ext cx="194600" cy="293700"/>
            </a:xfrm>
            <a:custGeom>
              <a:avLst/>
              <a:gdLst/>
              <a:ahLst/>
              <a:cxnLst/>
              <a:rect l="l" t="t" r="r" b="b"/>
              <a:pathLst>
                <a:path w="7784" h="11748" extrusionOk="0">
                  <a:moveTo>
                    <a:pt x="1945" y="1"/>
                  </a:moveTo>
                  <a:lnTo>
                    <a:pt x="1" y="5075"/>
                  </a:lnTo>
                  <a:lnTo>
                    <a:pt x="6881" y="11748"/>
                  </a:lnTo>
                  <a:lnTo>
                    <a:pt x="7784" y="11484"/>
                  </a:lnTo>
                  <a:cubicBezTo>
                    <a:pt x="7068" y="10941"/>
                    <a:pt x="6317" y="10156"/>
                    <a:pt x="5647" y="9197"/>
                  </a:cubicBezTo>
                  <a:cubicBezTo>
                    <a:pt x="3965" y="6790"/>
                    <a:pt x="3946" y="4889"/>
                    <a:pt x="5124" y="4411"/>
                  </a:cubicBezTo>
                  <a:lnTo>
                    <a:pt x="1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0"/>
            <p:cNvSpPr/>
            <p:nvPr/>
          </p:nvSpPr>
          <p:spPr>
            <a:xfrm>
              <a:off x="4036850" y="1512900"/>
              <a:ext cx="134875" cy="160900"/>
            </a:xfrm>
            <a:custGeom>
              <a:avLst/>
              <a:gdLst/>
              <a:ahLst/>
              <a:cxnLst/>
              <a:rect l="l" t="t" r="r" b="b"/>
              <a:pathLst>
                <a:path w="5395" h="6436" extrusionOk="0">
                  <a:moveTo>
                    <a:pt x="2813" y="1"/>
                  </a:moveTo>
                  <a:lnTo>
                    <a:pt x="0" y="5376"/>
                  </a:lnTo>
                  <a:lnTo>
                    <a:pt x="1600" y="6436"/>
                  </a:lnTo>
                  <a:lnTo>
                    <a:pt x="2216" y="5647"/>
                  </a:lnTo>
                  <a:lnTo>
                    <a:pt x="1869" y="5223"/>
                  </a:lnTo>
                  <a:lnTo>
                    <a:pt x="2255" y="4567"/>
                  </a:lnTo>
                  <a:lnTo>
                    <a:pt x="2602" y="5087"/>
                  </a:lnTo>
                  <a:lnTo>
                    <a:pt x="3604" y="4009"/>
                  </a:lnTo>
                  <a:lnTo>
                    <a:pt x="3122" y="3662"/>
                  </a:lnTo>
                  <a:lnTo>
                    <a:pt x="3793" y="2933"/>
                  </a:lnTo>
                  <a:lnTo>
                    <a:pt x="4316" y="3412"/>
                  </a:lnTo>
                  <a:lnTo>
                    <a:pt x="5395" y="2968"/>
                  </a:lnTo>
                  <a:lnTo>
                    <a:pt x="2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0"/>
            <p:cNvSpPr/>
            <p:nvPr/>
          </p:nvSpPr>
          <p:spPr>
            <a:xfrm>
              <a:off x="3687925" y="1386475"/>
              <a:ext cx="88825" cy="142700"/>
            </a:xfrm>
            <a:custGeom>
              <a:avLst/>
              <a:gdLst/>
              <a:ahLst/>
              <a:cxnLst/>
              <a:rect l="l" t="t" r="r" b="b"/>
              <a:pathLst>
                <a:path w="3553" h="5708" extrusionOk="0">
                  <a:moveTo>
                    <a:pt x="3553" y="0"/>
                  </a:moveTo>
                  <a:lnTo>
                    <a:pt x="92" y="36"/>
                  </a:lnTo>
                  <a:lnTo>
                    <a:pt x="224" y="1312"/>
                  </a:lnTo>
                  <a:lnTo>
                    <a:pt x="845" y="1345"/>
                  </a:lnTo>
                  <a:lnTo>
                    <a:pt x="823" y="2323"/>
                  </a:lnTo>
                  <a:lnTo>
                    <a:pt x="242" y="2225"/>
                  </a:lnTo>
                  <a:lnTo>
                    <a:pt x="214" y="3676"/>
                  </a:lnTo>
                  <a:lnTo>
                    <a:pt x="818" y="3560"/>
                  </a:lnTo>
                  <a:lnTo>
                    <a:pt x="818" y="3560"/>
                  </a:lnTo>
                  <a:lnTo>
                    <a:pt x="643" y="4286"/>
                  </a:lnTo>
                  <a:lnTo>
                    <a:pt x="105" y="4335"/>
                  </a:lnTo>
                  <a:lnTo>
                    <a:pt x="1" y="5317"/>
                  </a:lnTo>
                  <a:lnTo>
                    <a:pt x="1865" y="5708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0"/>
            <p:cNvSpPr/>
            <p:nvPr/>
          </p:nvSpPr>
          <p:spPr>
            <a:xfrm>
              <a:off x="3925100" y="2314100"/>
              <a:ext cx="104925" cy="409525"/>
            </a:xfrm>
            <a:custGeom>
              <a:avLst/>
              <a:gdLst/>
              <a:ahLst/>
              <a:cxnLst/>
              <a:rect l="l" t="t" r="r" b="b"/>
              <a:pathLst>
                <a:path w="4197" h="16381" extrusionOk="0">
                  <a:moveTo>
                    <a:pt x="1275" y="1"/>
                  </a:moveTo>
                  <a:cubicBezTo>
                    <a:pt x="996" y="1"/>
                    <a:pt x="1" y="4126"/>
                    <a:pt x="1" y="4126"/>
                  </a:cubicBezTo>
                  <a:lnTo>
                    <a:pt x="4015" y="16380"/>
                  </a:lnTo>
                  <a:lnTo>
                    <a:pt x="4196" y="15772"/>
                  </a:lnTo>
                  <a:lnTo>
                    <a:pt x="3338" y="3360"/>
                  </a:lnTo>
                  <a:cubicBezTo>
                    <a:pt x="3338" y="3360"/>
                    <a:pt x="1553" y="1"/>
                    <a:pt x="1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0"/>
            <p:cNvSpPr/>
            <p:nvPr/>
          </p:nvSpPr>
          <p:spPr>
            <a:xfrm>
              <a:off x="3455050" y="2290525"/>
              <a:ext cx="150550" cy="446600"/>
            </a:xfrm>
            <a:custGeom>
              <a:avLst/>
              <a:gdLst/>
              <a:ahLst/>
              <a:cxnLst/>
              <a:rect l="l" t="t" r="r" b="b"/>
              <a:pathLst>
                <a:path w="6022" h="17864" extrusionOk="0">
                  <a:moveTo>
                    <a:pt x="4241" y="0"/>
                  </a:moveTo>
                  <a:cubicBezTo>
                    <a:pt x="4027" y="0"/>
                    <a:pt x="3804" y="262"/>
                    <a:pt x="3579" y="898"/>
                  </a:cubicBezTo>
                  <a:cubicBezTo>
                    <a:pt x="3488" y="1160"/>
                    <a:pt x="3372" y="4165"/>
                    <a:pt x="3372" y="4165"/>
                  </a:cubicBezTo>
                  <a:lnTo>
                    <a:pt x="1" y="17552"/>
                  </a:lnTo>
                  <a:lnTo>
                    <a:pt x="570" y="17864"/>
                  </a:lnTo>
                  <a:lnTo>
                    <a:pt x="6021" y="5448"/>
                  </a:lnTo>
                  <a:cubicBezTo>
                    <a:pt x="6021" y="5448"/>
                    <a:pt x="5220" y="0"/>
                    <a:pt x="4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0"/>
            <p:cNvSpPr/>
            <p:nvPr/>
          </p:nvSpPr>
          <p:spPr>
            <a:xfrm>
              <a:off x="3803475" y="1967150"/>
              <a:ext cx="184225" cy="424025"/>
            </a:xfrm>
            <a:custGeom>
              <a:avLst/>
              <a:gdLst/>
              <a:ahLst/>
              <a:cxnLst/>
              <a:rect l="l" t="t" r="r" b="b"/>
              <a:pathLst>
                <a:path w="7369" h="16961" extrusionOk="0">
                  <a:moveTo>
                    <a:pt x="6325" y="0"/>
                  </a:moveTo>
                  <a:lnTo>
                    <a:pt x="0" y="3615"/>
                  </a:lnTo>
                  <a:lnTo>
                    <a:pt x="5700" y="16961"/>
                  </a:lnTo>
                  <a:lnTo>
                    <a:pt x="7368" y="16821"/>
                  </a:lnTo>
                  <a:lnTo>
                    <a:pt x="6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0"/>
            <p:cNvSpPr/>
            <p:nvPr/>
          </p:nvSpPr>
          <p:spPr>
            <a:xfrm>
              <a:off x="3803475" y="1967150"/>
              <a:ext cx="178175" cy="328725"/>
            </a:xfrm>
            <a:custGeom>
              <a:avLst/>
              <a:gdLst/>
              <a:ahLst/>
              <a:cxnLst/>
              <a:rect l="l" t="t" r="r" b="b"/>
              <a:pathLst>
                <a:path w="7127" h="13149" extrusionOk="0">
                  <a:moveTo>
                    <a:pt x="6325" y="0"/>
                  </a:moveTo>
                  <a:lnTo>
                    <a:pt x="0" y="3615"/>
                  </a:lnTo>
                  <a:lnTo>
                    <a:pt x="4071" y="13148"/>
                  </a:lnTo>
                  <a:cubicBezTo>
                    <a:pt x="4291" y="12360"/>
                    <a:pt x="4688" y="11821"/>
                    <a:pt x="5225" y="11709"/>
                  </a:cubicBezTo>
                  <a:cubicBezTo>
                    <a:pt x="5294" y="11695"/>
                    <a:pt x="5363" y="11688"/>
                    <a:pt x="5432" y="11688"/>
                  </a:cubicBezTo>
                  <a:cubicBezTo>
                    <a:pt x="6007" y="11688"/>
                    <a:pt x="6613" y="12159"/>
                    <a:pt x="7127" y="12935"/>
                  </a:cubicBezTo>
                  <a:lnTo>
                    <a:pt x="63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0"/>
            <p:cNvSpPr/>
            <p:nvPr/>
          </p:nvSpPr>
          <p:spPr>
            <a:xfrm>
              <a:off x="3543175" y="1964225"/>
              <a:ext cx="194275" cy="423850"/>
            </a:xfrm>
            <a:custGeom>
              <a:avLst/>
              <a:gdLst/>
              <a:ahLst/>
              <a:cxnLst/>
              <a:rect l="l" t="t" r="r" b="b"/>
              <a:pathLst>
                <a:path w="7771" h="16954" extrusionOk="0">
                  <a:moveTo>
                    <a:pt x="2559" y="0"/>
                  </a:moveTo>
                  <a:lnTo>
                    <a:pt x="0" y="14368"/>
                  </a:lnTo>
                  <a:lnTo>
                    <a:pt x="1756" y="16953"/>
                  </a:lnTo>
                  <a:lnTo>
                    <a:pt x="7770" y="2480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0"/>
            <p:cNvSpPr/>
            <p:nvPr/>
          </p:nvSpPr>
          <p:spPr>
            <a:xfrm>
              <a:off x="3573300" y="1964225"/>
              <a:ext cx="164150" cy="346250"/>
            </a:xfrm>
            <a:custGeom>
              <a:avLst/>
              <a:gdLst/>
              <a:ahLst/>
              <a:cxnLst/>
              <a:rect l="l" t="t" r="r" b="b"/>
              <a:pathLst>
                <a:path w="6566" h="13850" extrusionOk="0">
                  <a:moveTo>
                    <a:pt x="1354" y="0"/>
                  </a:moveTo>
                  <a:lnTo>
                    <a:pt x="1" y="7596"/>
                  </a:lnTo>
                  <a:cubicBezTo>
                    <a:pt x="196" y="7433"/>
                    <a:pt x="395" y="7341"/>
                    <a:pt x="595" y="7341"/>
                  </a:cubicBezTo>
                  <a:cubicBezTo>
                    <a:pt x="617" y="7341"/>
                    <a:pt x="639" y="7342"/>
                    <a:pt x="660" y="7344"/>
                  </a:cubicBezTo>
                  <a:cubicBezTo>
                    <a:pt x="1690" y="7451"/>
                    <a:pt x="2277" y="9939"/>
                    <a:pt x="1970" y="12902"/>
                  </a:cubicBezTo>
                  <a:cubicBezTo>
                    <a:pt x="1936" y="13228"/>
                    <a:pt x="1892" y="13543"/>
                    <a:pt x="1841" y="13850"/>
                  </a:cubicBezTo>
                  <a:lnTo>
                    <a:pt x="6565" y="248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0"/>
            <p:cNvSpPr/>
            <p:nvPr/>
          </p:nvSpPr>
          <p:spPr>
            <a:xfrm>
              <a:off x="3579300" y="1792750"/>
              <a:ext cx="406625" cy="421175"/>
            </a:xfrm>
            <a:custGeom>
              <a:avLst/>
              <a:gdLst/>
              <a:ahLst/>
              <a:cxnLst/>
              <a:rect l="l" t="t" r="r" b="b"/>
              <a:pathLst>
                <a:path w="16265" h="16847" extrusionOk="0">
                  <a:moveTo>
                    <a:pt x="3187" y="1"/>
                  </a:moveTo>
                  <a:cubicBezTo>
                    <a:pt x="1529" y="1902"/>
                    <a:pt x="1" y="10938"/>
                    <a:pt x="1" y="10938"/>
                  </a:cubicBezTo>
                  <a:lnTo>
                    <a:pt x="6758" y="13393"/>
                  </a:lnTo>
                  <a:cubicBezTo>
                    <a:pt x="7024" y="12009"/>
                    <a:pt x="7429" y="10263"/>
                    <a:pt x="7768" y="10263"/>
                  </a:cubicBezTo>
                  <a:cubicBezTo>
                    <a:pt x="7779" y="10263"/>
                    <a:pt x="7791" y="10265"/>
                    <a:pt x="7802" y="10269"/>
                  </a:cubicBezTo>
                  <a:cubicBezTo>
                    <a:pt x="8183" y="10408"/>
                    <a:pt x="8493" y="12525"/>
                    <a:pt x="8655" y="14083"/>
                  </a:cubicBezTo>
                  <a:lnTo>
                    <a:pt x="16265" y="16847"/>
                  </a:lnTo>
                  <a:cubicBezTo>
                    <a:pt x="16265" y="16847"/>
                    <a:pt x="15292" y="3639"/>
                    <a:pt x="14945" y="3431"/>
                  </a:cubicBezTo>
                  <a:cubicBezTo>
                    <a:pt x="14597" y="3223"/>
                    <a:pt x="3187" y="1"/>
                    <a:pt x="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0"/>
            <p:cNvSpPr/>
            <p:nvPr/>
          </p:nvSpPr>
          <p:spPr>
            <a:xfrm>
              <a:off x="3656825" y="1793875"/>
              <a:ext cx="251450" cy="141975"/>
            </a:xfrm>
            <a:custGeom>
              <a:avLst/>
              <a:gdLst/>
              <a:ahLst/>
              <a:cxnLst/>
              <a:rect l="l" t="t" r="r" b="b"/>
              <a:pathLst>
                <a:path w="10058" h="5679" extrusionOk="0">
                  <a:moveTo>
                    <a:pt x="335" y="1"/>
                  </a:moveTo>
                  <a:lnTo>
                    <a:pt x="0" y="1016"/>
                  </a:lnTo>
                  <a:cubicBezTo>
                    <a:pt x="2235" y="1710"/>
                    <a:pt x="10058" y="5678"/>
                    <a:pt x="10058" y="5678"/>
                  </a:cubicBezTo>
                  <a:lnTo>
                    <a:pt x="9517" y="35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0"/>
            <p:cNvSpPr/>
            <p:nvPr/>
          </p:nvSpPr>
          <p:spPr>
            <a:xfrm>
              <a:off x="3579300" y="1792750"/>
              <a:ext cx="93025" cy="280425"/>
            </a:xfrm>
            <a:custGeom>
              <a:avLst/>
              <a:gdLst/>
              <a:ahLst/>
              <a:cxnLst/>
              <a:rect l="l" t="t" r="r" b="b"/>
              <a:pathLst>
                <a:path w="3721" h="11217" extrusionOk="0">
                  <a:moveTo>
                    <a:pt x="3188" y="1"/>
                  </a:moveTo>
                  <a:cubicBezTo>
                    <a:pt x="1529" y="1902"/>
                    <a:pt x="1" y="10938"/>
                    <a:pt x="1" y="10938"/>
                  </a:cubicBezTo>
                  <a:lnTo>
                    <a:pt x="770" y="11217"/>
                  </a:lnTo>
                  <a:cubicBezTo>
                    <a:pt x="785" y="10278"/>
                    <a:pt x="858" y="9301"/>
                    <a:pt x="990" y="8302"/>
                  </a:cubicBezTo>
                  <a:cubicBezTo>
                    <a:pt x="1427" y="5012"/>
                    <a:pt x="2444" y="2126"/>
                    <a:pt x="3721" y="153"/>
                  </a:cubicBezTo>
                  <a:cubicBezTo>
                    <a:pt x="3384" y="57"/>
                    <a:pt x="3188" y="1"/>
                    <a:pt x="31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0"/>
            <p:cNvSpPr/>
            <p:nvPr/>
          </p:nvSpPr>
          <p:spPr>
            <a:xfrm>
              <a:off x="3866975" y="1852275"/>
              <a:ext cx="118950" cy="361650"/>
            </a:xfrm>
            <a:custGeom>
              <a:avLst/>
              <a:gdLst/>
              <a:ahLst/>
              <a:cxnLst/>
              <a:rect l="l" t="t" r="r" b="b"/>
              <a:pathLst>
                <a:path w="4758" h="14466" extrusionOk="0">
                  <a:moveTo>
                    <a:pt x="0" y="0"/>
                  </a:moveTo>
                  <a:lnTo>
                    <a:pt x="0" y="0"/>
                  </a:lnTo>
                  <a:cubicBezTo>
                    <a:pt x="1634" y="3911"/>
                    <a:pt x="2804" y="9310"/>
                    <a:pt x="2307" y="13052"/>
                  </a:cubicBezTo>
                  <a:cubicBezTo>
                    <a:pt x="2284" y="13222"/>
                    <a:pt x="2256" y="13386"/>
                    <a:pt x="2228" y="13547"/>
                  </a:cubicBezTo>
                  <a:lnTo>
                    <a:pt x="4758" y="14466"/>
                  </a:lnTo>
                  <a:cubicBezTo>
                    <a:pt x="4758" y="14466"/>
                    <a:pt x="3785" y="1259"/>
                    <a:pt x="3438" y="1051"/>
                  </a:cubicBezTo>
                  <a:cubicBezTo>
                    <a:pt x="3316" y="978"/>
                    <a:pt x="1854" y="53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0"/>
            <p:cNvSpPr/>
            <p:nvPr/>
          </p:nvSpPr>
          <p:spPr>
            <a:xfrm>
              <a:off x="3571425" y="1981325"/>
              <a:ext cx="414875" cy="237725"/>
            </a:xfrm>
            <a:custGeom>
              <a:avLst/>
              <a:gdLst/>
              <a:ahLst/>
              <a:cxnLst/>
              <a:rect l="l" t="t" r="r" b="b"/>
              <a:pathLst>
                <a:path w="16595" h="9509" extrusionOk="0">
                  <a:moveTo>
                    <a:pt x="8253" y="1"/>
                  </a:moveTo>
                  <a:cubicBezTo>
                    <a:pt x="7862" y="1"/>
                    <a:pt x="6679" y="3620"/>
                    <a:pt x="6390" y="5025"/>
                  </a:cubicBezTo>
                  <a:lnTo>
                    <a:pt x="389" y="2981"/>
                  </a:lnTo>
                  <a:cubicBezTo>
                    <a:pt x="341" y="3244"/>
                    <a:pt x="0" y="3754"/>
                    <a:pt x="0" y="3754"/>
                  </a:cubicBezTo>
                  <a:lnTo>
                    <a:pt x="7244" y="6169"/>
                  </a:lnTo>
                  <a:cubicBezTo>
                    <a:pt x="7512" y="4779"/>
                    <a:pt x="7757" y="2721"/>
                    <a:pt x="8088" y="2721"/>
                  </a:cubicBezTo>
                  <a:cubicBezTo>
                    <a:pt x="8098" y="2721"/>
                    <a:pt x="8107" y="2723"/>
                    <a:pt x="8117" y="2726"/>
                  </a:cubicBezTo>
                  <a:cubicBezTo>
                    <a:pt x="8498" y="2865"/>
                    <a:pt x="8725" y="5176"/>
                    <a:pt x="8888" y="6733"/>
                  </a:cubicBezTo>
                  <a:lnTo>
                    <a:pt x="16595" y="9508"/>
                  </a:lnTo>
                  <a:cubicBezTo>
                    <a:pt x="16595" y="9508"/>
                    <a:pt x="16558" y="8996"/>
                    <a:pt x="16518" y="8475"/>
                  </a:cubicBezTo>
                  <a:lnTo>
                    <a:pt x="9559" y="6105"/>
                  </a:lnTo>
                  <a:cubicBezTo>
                    <a:pt x="9385" y="4547"/>
                    <a:pt x="8678" y="142"/>
                    <a:pt x="8272" y="4"/>
                  </a:cubicBezTo>
                  <a:cubicBezTo>
                    <a:pt x="8266" y="2"/>
                    <a:pt x="8259" y="1"/>
                    <a:pt x="8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0"/>
            <p:cNvSpPr/>
            <p:nvPr/>
          </p:nvSpPr>
          <p:spPr>
            <a:xfrm>
              <a:off x="3651250" y="1399775"/>
              <a:ext cx="501525" cy="495125"/>
            </a:xfrm>
            <a:custGeom>
              <a:avLst/>
              <a:gdLst/>
              <a:ahLst/>
              <a:cxnLst/>
              <a:rect l="l" t="t" r="r" b="b"/>
              <a:pathLst>
                <a:path w="20061" h="19805" extrusionOk="0">
                  <a:moveTo>
                    <a:pt x="4490" y="1"/>
                  </a:moveTo>
                  <a:cubicBezTo>
                    <a:pt x="4490" y="1"/>
                    <a:pt x="1" y="15001"/>
                    <a:pt x="558" y="15765"/>
                  </a:cubicBezTo>
                  <a:cubicBezTo>
                    <a:pt x="1068" y="16468"/>
                    <a:pt x="9677" y="19804"/>
                    <a:pt x="11615" y="19804"/>
                  </a:cubicBezTo>
                  <a:cubicBezTo>
                    <a:pt x="11787" y="19804"/>
                    <a:pt x="11906" y="19778"/>
                    <a:pt x="11963" y="19721"/>
                  </a:cubicBezTo>
                  <a:cubicBezTo>
                    <a:pt x="12602" y="19082"/>
                    <a:pt x="15751" y="8655"/>
                    <a:pt x="17905" y="5387"/>
                  </a:cubicBezTo>
                  <a:cubicBezTo>
                    <a:pt x="20061" y="2120"/>
                    <a:pt x="4490" y="1"/>
                    <a:pt x="4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0"/>
            <p:cNvSpPr/>
            <p:nvPr/>
          </p:nvSpPr>
          <p:spPr>
            <a:xfrm>
              <a:off x="3739500" y="1399775"/>
              <a:ext cx="368275" cy="217675"/>
            </a:xfrm>
            <a:custGeom>
              <a:avLst/>
              <a:gdLst/>
              <a:ahLst/>
              <a:cxnLst/>
              <a:rect l="l" t="t" r="r" b="b"/>
              <a:pathLst>
                <a:path w="14731" h="8707" extrusionOk="0">
                  <a:moveTo>
                    <a:pt x="960" y="1"/>
                  </a:moveTo>
                  <a:cubicBezTo>
                    <a:pt x="960" y="1"/>
                    <a:pt x="553" y="1362"/>
                    <a:pt x="0" y="3284"/>
                  </a:cubicBezTo>
                  <a:cubicBezTo>
                    <a:pt x="1208" y="5663"/>
                    <a:pt x="3316" y="6583"/>
                    <a:pt x="3316" y="6583"/>
                  </a:cubicBezTo>
                  <a:lnTo>
                    <a:pt x="5541" y="4984"/>
                  </a:lnTo>
                  <a:lnTo>
                    <a:pt x="5749" y="8182"/>
                  </a:lnTo>
                  <a:cubicBezTo>
                    <a:pt x="7455" y="8559"/>
                    <a:pt x="8940" y="8707"/>
                    <a:pt x="10221" y="8707"/>
                  </a:cubicBezTo>
                  <a:cubicBezTo>
                    <a:pt x="11202" y="8707"/>
                    <a:pt x="12063" y="8620"/>
                    <a:pt x="12812" y="8484"/>
                  </a:cubicBezTo>
                  <a:cubicBezTo>
                    <a:pt x="13357" y="7219"/>
                    <a:pt x="13891" y="6122"/>
                    <a:pt x="14375" y="5388"/>
                  </a:cubicBezTo>
                  <a:cubicBezTo>
                    <a:pt x="14731" y="4849"/>
                    <a:pt x="14601" y="4341"/>
                    <a:pt x="14141" y="3868"/>
                  </a:cubicBezTo>
                  <a:cubicBezTo>
                    <a:pt x="14016" y="3757"/>
                    <a:pt x="13886" y="3645"/>
                    <a:pt x="13752" y="3532"/>
                  </a:cubicBezTo>
                  <a:cubicBezTo>
                    <a:pt x="10799" y="1341"/>
                    <a:pt x="960" y="1"/>
                    <a:pt x="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0"/>
            <p:cNvSpPr/>
            <p:nvPr/>
          </p:nvSpPr>
          <p:spPr>
            <a:xfrm>
              <a:off x="3702875" y="1396350"/>
              <a:ext cx="121475" cy="216400"/>
            </a:xfrm>
            <a:custGeom>
              <a:avLst/>
              <a:gdLst/>
              <a:ahLst/>
              <a:cxnLst/>
              <a:rect l="l" t="t" r="r" b="b"/>
              <a:pathLst>
                <a:path w="4859" h="8656" extrusionOk="0">
                  <a:moveTo>
                    <a:pt x="2268" y="1"/>
                  </a:moveTo>
                  <a:cubicBezTo>
                    <a:pt x="2268" y="1"/>
                    <a:pt x="1117" y="4511"/>
                    <a:pt x="1" y="8656"/>
                  </a:cubicBezTo>
                  <a:cubicBezTo>
                    <a:pt x="949" y="7474"/>
                    <a:pt x="1933" y="5889"/>
                    <a:pt x="2706" y="3572"/>
                  </a:cubicBezTo>
                  <a:lnTo>
                    <a:pt x="2704" y="3572"/>
                  </a:lnTo>
                  <a:cubicBezTo>
                    <a:pt x="3131" y="2295"/>
                    <a:pt x="3904" y="1287"/>
                    <a:pt x="4859" y="526"/>
                  </a:cubicBezTo>
                  <a:cubicBezTo>
                    <a:pt x="3415" y="272"/>
                    <a:pt x="2268" y="1"/>
                    <a:pt x="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0"/>
            <p:cNvSpPr/>
            <p:nvPr/>
          </p:nvSpPr>
          <p:spPr>
            <a:xfrm>
              <a:off x="3663650" y="1475900"/>
              <a:ext cx="451575" cy="419000"/>
            </a:xfrm>
            <a:custGeom>
              <a:avLst/>
              <a:gdLst/>
              <a:ahLst/>
              <a:cxnLst/>
              <a:rect l="l" t="t" r="r" b="b"/>
              <a:pathLst>
                <a:path w="18063" h="16760" extrusionOk="0">
                  <a:moveTo>
                    <a:pt x="15998" y="0"/>
                  </a:moveTo>
                  <a:cubicBezTo>
                    <a:pt x="14760" y="3903"/>
                    <a:pt x="11039" y="14246"/>
                    <a:pt x="9052" y="14576"/>
                  </a:cubicBezTo>
                  <a:cubicBezTo>
                    <a:pt x="8917" y="14599"/>
                    <a:pt x="8754" y="14610"/>
                    <a:pt x="8567" y="14610"/>
                  </a:cubicBezTo>
                  <a:cubicBezTo>
                    <a:pt x="6677" y="14610"/>
                    <a:pt x="2340" y="13502"/>
                    <a:pt x="50" y="11976"/>
                  </a:cubicBezTo>
                  <a:lnTo>
                    <a:pt x="50" y="11976"/>
                  </a:lnTo>
                  <a:cubicBezTo>
                    <a:pt x="0" y="12373"/>
                    <a:pt x="0" y="12636"/>
                    <a:pt x="62" y="12720"/>
                  </a:cubicBezTo>
                  <a:cubicBezTo>
                    <a:pt x="572" y="13423"/>
                    <a:pt x="9181" y="16759"/>
                    <a:pt x="11119" y="16759"/>
                  </a:cubicBezTo>
                  <a:cubicBezTo>
                    <a:pt x="11291" y="16759"/>
                    <a:pt x="11410" y="16733"/>
                    <a:pt x="11467" y="16676"/>
                  </a:cubicBezTo>
                  <a:cubicBezTo>
                    <a:pt x="12105" y="16037"/>
                    <a:pt x="15337" y="5672"/>
                    <a:pt x="17491" y="2406"/>
                  </a:cubicBezTo>
                  <a:cubicBezTo>
                    <a:pt x="18063" y="1539"/>
                    <a:pt x="17304" y="688"/>
                    <a:pt x="15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0"/>
            <p:cNvSpPr/>
            <p:nvPr/>
          </p:nvSpPr>
          <p:spPr>
            <a:xfrm>
              <a:off x="3720775" y="1381450"/>
              <a:ext cx="440675" cy="223525"/>
            </a:xfrm>
            <a:custGeom>
              <a:avLst/>
              <a:gdLst/>
              <a:ahLst/>
              <a:cxnLst/>
              <a:rect l="l" t="t" r="r" b="b"/>
              <a:pathLst>
                <a:path w="17627" h="8941" extrusionOk="0">
                  <a:moveTo>
                    <a:pt x="1668" y="0"/>
                  </a:moveTo>
                  <a:cubicBezTo>
                    <a:pt x="657" y="0"/>
                    <a:pt x="0" y="33"/>
                    <a:pt x="0" y="33"/>
                  </a:cubicBezTo>
                  <a:cubicBezTo>
                    <a:pt x="69" y="5038"/>
                    <a:pt x="4142" y="6815"/>
                    <a:pt x="4142" y="6815"/>
                  </a:cubicBezTo>
                  <a:lnTo>
                    <a:pt x="6366" y="5216"/>
                  </a:lnTo>
                  <a:lnTo>
                    <a:pt x="6575" y="8415"/>
                  </a:lnTo>
                  <a:cubicBezTo>
                    <a:pt x="8282" y="8792"/>
                    <a:pt x="9769" y="8940"/>
                    <a:pt x="11051" y="8940"/>
                  </a:cubicBezTo>
                  <a:cubicBezTo>
                    <a:pt x="15668" y="8940"/>
                    <a:pt x="17627" y="7025"/>
                    <a:pt x="17627" y="7025"/>
                  </a:cubicBezTo>
                  <a:lnTo>
                    <a:pt x="17627" y="7023"/>
                  </a:lnTo>
                  <a:cubicBezTo>
                    <a:pt x="17627" y="7023"/>
                    <a:pt x="14569" y="2506"/>
                    <a:pt x="9564" y="907"/>
                  </a:cubicBezTo>
                  <a:cubicBezTo>
                    <a:pt x="7130" y="130"/>
                    <a:pt x="36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0"/>
            <p:cNvSpPr/>
            <p:nvPr/>
          </p:nvSpPr>
          <p:spPr>
            <a:xfrm>
              <a:off x="3816350" y="1383175"/>
              <a:ext cx="339000" cy="165550"/>
            </a:xfrm>
            <a:custGeom>
              <a:avLst/>
              <a:gdLst/>
              <a:ahLst/>
              <a:cxnLst/>
              <a:rect l="l" t="t" r="r" b="b"/>
              <a:pathLst>
                <a:path w="13560" h="6622" extrusionOk="0">
                  <a:moveTo>
                    <a:pt x="476" y="0"/>
                  </a:moveTo>
                  <a:cubicBezTo>
                    <a:pt x="205" y="0"/>
                    <a:pt x="43" y="20"/>
                    <a:pt x="42" y="65"/>
                  </a:cubicBezTo>
                  <a:cubicBezTo>
                    <a:pt x="1" y="1933"/>
                    <a:pt x="4988" y="4731"/>
                    <a:pt x="9617" y="5966"/>
                  </a:cubicBezTo>
                  <a:cubicBezTo>
                    <a:pt x="11040" y="6346"/>
                    <a:pt x="12382" y="6560"/>
                    <a:pt x="13560" y="6621"/>
                  </a:cubicBezTo>
                  <a:cubicBezTo>
                    <a:pt x="12747" y="5549"/>
                    <a:pt x="10005" y="1941"/>
                    <a:pt x="5821" y="605"/>
                  </a:cubicBezTo>
                  <a:cubicBezTo>
                    <a:pt x="5206" y="409"/>
                    <a:pt x="1713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0"/>
            <p:cNvSpPr/>
            <p:nvPr/>
          </p:nvSpPr>
          <p:spPr>
            <a:xfrm>
              <a:off x="3448500" y="1134800"/>
              <a:ext cx="147675" cy="324000"/>
            </a:xfrm>
            <a:custGeom>
              <a:avLst/>
              <a:gdLst/>
              <a:ahLst/>
              <a:cxnLst/>
              <a:rect l="l" t="t" r="r" b="b"/>
              <a:pathLst>
                <a:path w="5907" h="12960" extrusionOk="0">
                  <a:moveTo>
                    <a:pt x="5759" y="1"/>
                  </a:moveTo>
                  <a:cubicBezTo>
                    <a:pt x="5759" y="1"/>
                    <a:pt x="0" y="9744"/>
                    <a:pt x="2562" y="12959"/>
                  </a:cubicBezTo>
                  <a:cubicBezTo>
                    <a:pt x="2562" y="12959"/>
                    <a:pt x="5357" y="11869"/>
                    <a:pt x="5186" y="11083"/>
                  </a:cubicBezTo>
                  <a:cubicBezTo>
                    <a:pt x="5014" y="10296"/>
                    <a:pt x="5906" y="444"/>
                    <a:pt x="5906" y="444"/>
                  </a:cubicBezTo>
                  <a:lnTo>
                    <a:pt x="57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0"/>
            <p:cNvSpPr/>
            <p:nvPr/>
          </p:nvSpPr>
          <p:spPr>
            <a:xfrm>
              <a:off x="3469075" y="1197025"/>
              <a:ext cx="106850" cy="261775"/>
            </a:xfrm>
            <a:custGeom>
              <a:avLst/>
              <a:gdLst/>
              <a:ahLst/>
              <a:cxnLst/>
              <a:rect l="l" t="t" r="r" b="b"/>
              <a:pathLst>
                <a:path w="4274" h="10471" extrusionOk="0">
                  <a:moveTo>
                    <a:pt x="3615" y="0"/>
                  </a:moveTo>
                  <a:cubicBezTo>
                    <a:pt x="2089" y="3111"/>
                    <a:pt x="1" y="8289"/>
                    <a:pt x="1738" y="10470"/>
                  </a:cubicBezTo>
                  <a:cubicBezTo>
                    <a:pt x="1738" y="10470"/>
                    <a:pt x="3536" y="10289"/>
                    <a:pt x="4274" y="9669"/>
                  </a:cubicBezTo>
                  <a:cubicBezTo>
                    <a:pt x="4087" y="9394"/>
                    <a:pt x="3808" y="9276"/>
                    <a:pt x="3732" y="9261"/>
                  </a:cubicBezTo>
                  <a:cubicBezTo>
                    <a:pt x="2571" y="9020"/>
                    <a:pt x="2233" y="5919"/>
                    <a:pt x="2977" y="2336"/>
                  </a:cubicBezTo>
                  <a:cubicBezTo>
                    <a:pt x="3151" y="1500"/>
                    <a:pt x="3369" y="714"/>
                    <a:pt x="3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0"/>
            <p:cNvSpPr/>
            <p:nvPr/>
          </p:nvSpPr>
          <p:spPr>
            <a:xfrm>
              <a:off x="3975350" y="1739450"/>
              <a:ext cx="312175" cy="163050"/>
            </a:xfrm>
            <a:custGeom>
              <a:avLst/>
              <a:gdLst/>
              <a:ahLst/>
              <a:cxnLst/>
              <a:rect l="l" t="t" r="r" b="b"/>
              <a:pathLst>
                <a:path w="12487" h="6522" extrusionOk="0">
                  <a:moveTo>
                    <a:pt x="9680" y="0"/>
                  </a:moveTo>
                  <a:cubicBezTo>
                    <a:pt x="9470" y="0"/>
                    <a:pt x="9306" y="45"/>
                    <a:pt x="9217" y="155"/>
                  </a:cubicBezTo>
                  <a:cubicBezTo>
                    <a:pt x="8731" y="761"/>
                    <a:pt x="0" y="5762"/>
                    <a:pt x="0" y="5762"/>
                  </a:cubicBezTo>
                  <a:lnTo>
                    <a:pt x="292" y="6522"/>
                  </a:lnTo>
                  <a:cubicBezTo>
                    <a:pt x="292" y="6522"/>
                    <a:pt x="11792" y="4736"/>
                    <a:pt x="12486" y="911"/>
                  </a:cubicBezTo>
                  <a:cubicBezTo>
                    <a:pt x="12486" y="911"/>
                    <a:pt x="10624" y="0"/>
                    <a:pt x="9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0"/>
            <p:cNvSpPr/>
            <p:nvPr/>
          </p:nvSpPr>
          <p:spPr>
            <a:xfrm>
              <a:off x="3975350" y="1767525"/>
              <a:ext cx="310725" cy="134975"/>
            </a:xfrm>
            <a:custGeom>
              <a:avLst/>
              <a:gdLst/>
              <a:ahLst/>
              <a:cxnLst/>
              <a:rect l="l" t="t" r="r" b="b"/>
              <a:pathLst>
                <a:path w="12429" h="5399" extrusionOk="0">
                  <a:moveTo>
                    <a:pt x="12428" y="0"/>
                  </a:moveTo>
                  <a:lnTo>
                    <a:pt x="12428" y="0"/>
                  </a:lnTo>
                  <a:cubicBezTo>
                    <a:pt x="11746" y="856"/>
                    <a:pt x="10130" y="1932"/>
                    <a:pt x="8107" y="2797"/>
                  </a:cubicBezTo>
                  <a:cubicBezTo>
                    <a:pt x="6273" y="3583"/>
                    <a:pt x="4543" y="4008"/>
                    <a:pt x="3424" y="4008"/>
                  </a:cubicBezTo>
                  <a:cubicBezTo>
                    <a:pt x="2764" y="4008"/>
                    <a:pt x="2317" y="3860"/>
                    <a:pt x="2185" y="3552"/>
                  </a:cubicBezTo>
                  <a:cubicBezTo>
                    <a:pt x="2163" y="3503"/>
                    <a:pt x="2153" y="3452"/>
                    <a:pt x="2148" y="3398"/>
                  </a:cubicBezTo>
                  <a:cubicBezTo>
                    <a:pt x="907" y="4120"/>
                    <a:pt x="0" y="4639"/>
                    <a:pt x="0" y="4639"/>
                  </a:cubicBezTo>
                  <a:lnTo>
                    <a:pt x="292" y="5399"/>
                  </a:lnTo>
                  <a:cubicBezTo>
                    <a:pt x="292" y="5399"/>
                    <a:pt x="11356" y="3678"/>
                    <a:pt x="12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0"/>
            <p:cNvSpPr/>
            <p:nvPr/>
          </p:nvSpPr>
          <p:spPr>
            <a:xfrm>
              <a:off x="3837950" y="1119475"/>
              <a:ext cx="308175" cy="271125"/>
            </a:xfrm>
            <a:custGeom>
              <a:avLst/>
              <a:gdLst/>
              <a:ahLst/>
              <a:cxnLst/>
              <a:rect l="l" t="t" r="r" b="b"/>
              <a:pathLst>
                <a:path w="12327" h="10845" extrusionOk="0">
                  <a:moveTo>
                    <a:pt x="6513" y="0"/>
                  </a:moveTo>
                  <a:cubicBezTo>
                    <a:pt x="4733" y="0"/>
                    <a:pt x="3696" y="1601"/>
                    <a:pt x="2583" y="4736"/>
                  </a:cubicBezTo>
                  <a:cubicBezTo>
                    <a:pt x="1967" y="6468"/>
                    <a:pt x="578" y="7926"/>
                    <a:pt x="1229" y="9057"/>
                  </a:cubicBezTo>
                  <a:cubicBezTo>
                    <a:pt x="2207" y="10756"/>
                    <a:pt x="261" y="10807"/>
                    <a:pt x="23" y="10807"/>
                  </a:cubicBezTo>
                  <a:cubicBezTo>
                    <a:pt x="8" y="10807"/>
                    <a:pt x="0" y="10807"/>
                    <a:pt x="0" y="10807"/>
                  </a:cubicBezTo>
                  <a:lnTo>
                    <a:pt x="0" y="10807"/>
                  </a:lnTo>
                  <a:cubicBezTo>
                    <a:pt x="0" y="10807"/>
                    <a:pt x="1246" y="10844"/>
                    <a:pt x="2710" y="10844"/>
                  </a:cubicBezTo>
                  <a:cubicBezTo>
                    <a:pt x="4703" y="10844"/>
                    <a:pt x="7101" y="10775"/>
                    <a:pt x="7310" y="10448"/>
                  </a:cubicBezTo>
                  <a:cubicBezTo>
                    <a:pt x="8313" y="8883"/>
                    <a:pt x="12326" y="7030"/>
                    <a:pt x="11619" y="3149"/>
                  </a:cubicBezTo>
                  <a:cubicBezTo>
                    <a:pt x="11297" y="1380"/>
                    <a:pt x="8318" y="296"/>
                    <a:pt x="7206" y="73"/>
                  </a:cubicBezTo>
                  <a:cubicBezTo>
                    <a:pt x="6962" y="25"/>
                    <a:pt x="6732" y="0"/>
                    <a:pt x="6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0"/>
            <p:cNvSpPr/>
            <p:nvPr/>
          </p:nvSpPr>
          <p:spPr>
            <a:xfrm>
              <a:off x="3837975" y="1164500"/>
              <a:ext cx="308100" cy="298025"/>
            </a:xfrm>
            <a:custGeom>
              <a:avLst/>
              <a:gdLst/>
              <a:ahLst/>
              <a:cxnLst/>
              <a:rect l="l" t="t" r="r" b="b"/>
              <a:pathLst>
                <a:path w="12324" h="11921" extrusionOk="0">
                  <a:moveTo>
                    <a:pt x="10788" y="0"/>
                  </a:moveTo>
                  <a:cubicBezTo>
                    <a:pt x="10618" y="1500"/>
                    <a:pt x="8705" y="2796"/>
                    <a:pt x="8013" y="4907"/>
                  </a:cubicBezTo>
                  <a:cubicBezTo>
                    <a:pt x="7031" y="7903"/>
                    <a:pt x="5556" y="8788"/>
                    <a:pt x="4225" y="8788"/>
                  </a:cubicBezTo>
                  <a:cubicBezTo>
                    <a:pt x="2805" y="8788"/>
                    <a:pt x="1548" y="7782"/>
                    <a:pt x="1228" y="7258"/>
                  </a:cubicBezTo>
                  <a:lnTo>
                    <a:pt x="1228" y="7258"/>
                  </a:lnTo>
                  <a:cubicBezTo>
                    <a:pt x="2210" y="8959"/>
                    <a:pt x="256" y="9009"/>
                    <a:pt x="23" y="9009"/>
                  </a:cubicBezTo>
                  <a:cubicBezTo>
                    <a:pt x="8" y="9009"/>
                    <a:pt x="0" y="9008"/>
                    <a:pt x="0" y="9008"/>
                  </a:cubicBezTo>
                  <a:lnTo>
                    <a:pt x="0" y="9008"/>
                  </a:lnTo>
                  <a:lnTo>
                    <a:pt x="7220" y="11921"/>
                  </a:lnTo>
                  <a:cubicBezTo>
                    <a:pt x="7073" y="11057"/>
                    <a:pt x="7112" y="9303"/>
                    <a:pt x="7475" y="8734"/>
                  </a:cubicBezTo>
                  <a:cubicBezTo>
                    <a:pt x="8477" y="7168"/>
                    <a:pt x="12324" y="5227"/>
                    <a:pt x="11616" y="1345"/>
                  </a:cubicBezTo>
                  <a:cubicBezTo>
                    <a:pt x="11523" y="839"/>
                    <a:pt x="11209" y="390"/>
                    <a:pt x="10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0"/>
            <p:cNvSpPr/>
            <p:nvPr/>
          </p:nvSpPr>
          <p:spPr>
            <a:xfrm>
              <a:off x="3876275" y="1110925"/>
              <a:ext cx="90575" cy="53625"/>
            </a:xfrm>
            <a:custGeom>
              <a:avLst/>
              <a:gdLst/>
              <a:ahLst/>
              <a:cxnLst/>
              <a:rect l="l" t="t" r="r" b="b"/>
              <a:pathLst>
                <a:path w="3623" h="2145" extrusionOk="0">
                  <a:moveTo>
                    <a:pt x="1749" y="1"/>
                  </a:moveTo>
                  <a:cubicBezTo>
                    <a:pt x="1505" y="1"/>
                    <a:pt x="1" y="2098"/>
                    <a:pt x="2319" y="2145"/>
                  </a:cubicBezTo>
                  <a:lnTo>
                    <a:pt x="3623" y="1367"/>
                  </a:lnTo>
                  <a:cubicBezTo>
                    <a:pt x="2827" y="1187"/>
                    <a:pt x="1729" y="551"/>
                    <a:pt x="1780" y="63"/>
                  </a:cubicBezTo>
                  <a:cubicBezTo>
                    <a:pt x="1785" y="20"/>
                    <a:pt x="1773" y="1"/>
                    <a:pt x="1749" y="1"/>
                  </a:cubicBezTo>
                  <a:close/>
                </a:path>
              </a:pathLst>
            </a:custGeom>
            <a:solidFill>
              <a:srgbClr val="7F3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0"/>
            <p:cNvSpPr/>
            <p:nvPr/>
          </p:nvSpPr>
          <p:spPr>
            <a:xfrm>
              <a:off x="3864625" y="1137925"/>
              <a:ext cx="233200" cy="228350"/>
            </a:xfrm>
            <a:custGeom>
              <a:avLst/>
              <a:gdLst/>
              <a:ahLst/>
              <a:cxnLst/>
              <a:rect l="l" t="t" r="r" b="b"/>
              <a:pathLst>
                <a:path w="9328" h="9134" extrusionOk="0">
                  <a:moveTo>
                    <a:pt x="4418" y="1"/>
                  </a:moveTo>
                  <a:cubicBezTo>
                    <a:pt x="3547" y="1"/>
                    <a:pt x="1892" y="1872"/>
                    <a:pt x="1947" y="2306"/>
                  </a:cubicBezTo>
                  <a:cubicBezTo>
                    <a:pt x="2006" y="2765"/>
                    <a:pt x="498" y="5652"/>
                    <a:pt x="156" y="6597"/>
                  </a:cubicBezTo>
                  <a:cubicBezTo>
                    <a:pt x="0" y="7030"/>
                    <a:pt x="269" y="8336"/>
                    <a:pt x="1072" y="8816"/>
                  </a:cubicBezTo>
                  <a:cubicBezTo>
                    <a:pt x="1463" y="9051"/>
                    <a:pt x="1973" y="9133"/>
                    <a:pt x="2481" y="9133"/>
                  </a:cubicBezTo>
                  <a:cubicBezTo>
                    <a:pt x="3412" y="9133"/>
                    <a:pt x="4340" y="8857"/>
                    <a:pt x="4539" y="8730"/>
                  </a:cubicBezTo>
                  <a:cubicBezTo>
                    <a:pt x="4848" y="8534"/>
                    <a:pt x="5982" y="5882"/>
                    <a:pt x="6497" y="5182"/>
                  </a:cubicBezTo>
                  <a:cubicBezTo>
                    <a:pt x="9327" y="1345"/>
                    <a:pt x="5376" y="251"/>
                    <a:pt x="4558" y="19"/>
                  </a:cubicBezTo>
                  <a:cubicBezTo>
                    <a:pt x="4514" y="6"/>
                    <a:pt x="4467" y="1"/>
                    <a:pt x="4418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0"/>
            <p:cNvSpPr/>
            <p:nvPr/>
          </p:nvSpPr>
          <p:spPr>
            <a:xfrm>
              <a:off x="3330225" y="2688300"/>
              <a:ext cx="157575" cy="49850"/>
            </a:xfrm>
            <a:custGeom>
              <a:avLst/>
              <a:gdLst/>
              <a:ahLst/>
              <a:cxnLst/>
              <a:rect l="l" t="t" r="r" b="b"/>
              <a:pathLst>
                <a:path w="6303" h="1994" extrusionOk="0">
                  <a:moveTo>
                    <a:pt x="5375" y="1"/>
                  </a:moveTo>
                  <a:cubicBezTo>
                    <a:pt x="5375" y="1"/>
                    <a:pt x="3013" y="1298"/>
                    <a:pt x="2224" y="1298"/>
                  </a:cubicBezTo>
                  <a:cubicBezTo>
                    <a:pt x="927" y="1298"/>
                    <a:pt x="0" y="1993"/>
                    <a:pt x="0" y="1993"/>
                  </a:cubicBezTo>
                  <a:lnTo>
                    <a:pt x="5839" y="1993"/>
                  </a:lnTo>
                  <a:cubicBezTo>
                    <a:pt x="6302" y="1345"/>
                    <a:pt x="5375" y="1"/>
                    <a:pt x="5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0"/>
            <p:cNvSpPr/>
            <p:nvPr/>
          </p:nvSpPr>
          <p:spPr>
            <a:xfrm>
              <a:off x="3994000" y="2688300"/>
              <a:ext cx="119375" cy="49850"/>
            </a:xfrm>
            <a:custGeom>
              <a:avLst/>
              <a:gdLst/>
              <a:ahLst/>
              <a:cxnLst/>
              <a:rect l="l" t="t" r="r" b="b"/>
              <a:pathLst>
                <a:path w="4775" h="1994" extrusionOk="0">
                  <a:moveTo>
                    <a:pt x="927" y="1"/>
                  </a:moveTo>
                  <a:cubicBezTo>
                    <a:pt x="927" y="1"/>
                    <a:pt x="1" y="1345"/>
                    <a:pt x="463" y="1993"/>
                  </a:cubicBezTo>
                  <a:lnTo>
                    <a:pt x="4775" y="1993"/>
                  </a:lnTo>
                  <a:cubicBezTo>
                    <a:pt x="4775" y="1993"/>
                    <a:pt x="4258" y="1434"/>
                    <a:pt x="2967" y="1298"/>
                  </a:cubicBezTo>
                  <a:cubicBezTo>
                    <a:pt x="2087" y="1205"/>
                    <a:pt x="927" y="1"/>
                    <a:pt x="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0"/>
            <p:cNvSpPr/>
            <p:nvPr/>
          </p:nvSpPr>
          <p:spPr>
            <a:xfrm>
              <a:off x="3568900" y="1115925"/>
              <a:ext cx="45625" cy="60250"/>
            </a:xfrm>
            <a:custGeom>
              <a:avLst/>
              <a:gdLst/>
              <a:ahLst/>
              <a:cxnLst/>
              <a:rect l="l" t="t" r="r" b="b"/>
              <a:pathLst>
                <a:path w="1825" h="2410" extrusionOk="0">
                  <a:moveTo>
                    <a:pt x="887" y="0"/>
                  </a:moveTo>
                  <a:cubicBezTo>
                    <a:pt x="555" y="0"/>
                    <a:pt x="254" y="30"/>
                    <a:pt x="221" y="71"/>
                  </a:cubicBezTo>
                  <a:cubicBezTo>
                    <a:pt x="1" y="343"/>
                    <a:pt x="204" y="1375"/>
                    <a:pt x="84" y="2410"/>
                  </a:cubicBezTo>
                  <a:lnTo>
                    <a:pt x="991" y="2401"/>
                  </a:lnTo>
                  <a:cubicBezTo>
                    <a:pt x="1219" y="1642"/>
                    <a:pt x="1808" y="983"/>
                    <a:pt x="1822" y="205"/>
                  </a:cubicBezTo>
                  <a:cubicBezTo>
                    <a:pt x="1825" y="53"/>
                    <a:pt x="1329" y="0"/>
                    <a:pt x="887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0"/>
            <p:cNvSpPr/>
            <p:nvPr/>
          </p:nvSpPr>
          <p:spPr>
            <a:xfrm>
              <a:off x="3565375" y="1093125"/>
              <a:ext cx="19450" cy="38625"/>
            </a:xfrm>
            <a:custGeom>
              <a:avLst/>
              <a:gdLst/>
              <a:ahLst/>
              <a:cxnLst/>
              <a:rect l="l" t="t" r="r" b="b"/>
              <a:pathLst>
                <a:path w="778" h="1545" extrusionOk="0">
                  <a:moveTo>
                    <a:pt x="198" y="1"/>
                  </a:moveTo>
                  <a:cubicBezTo>
                    <a:pt x="195" y="1"/>
                    <a:pt x="192" y="1"/>
                    <a:pt x="189" y="1"/>
                  </a:cubicBezTo>
                  <a:cubicBezTo>
                    <a:pt x="1" y="14"/>
                    <a:pt x="310" y="1037"/>
                    <a:pt x="310" y="1406"/>
                  </a:cubicBezTo>
                  <a:lnTo>
                    <a:pt x="311" y="1405"/>
                  </a:lnTo>
                  <a:cubicBezTo>
                    <a:pt x="311" y="1405"/>
                    <a:pt x="494" y="1545"/>
                    <a:pt x="622" y="1545"/>
                  </a:cubicBezTo>
                  <a:cubicBezTo>
                    <a:pt x="714" y="1545"/>
                    <a:pt x="777" y="1473"/>
                    <a:pt x="724" y="1225"/>
                  </a:cubicBezTo>
                  <a:cubicBezTo>
                    <a:pt x="625" y="777"/>
                    <a:pt x="481" y="1"/>
                    <a:pt x="198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0"/>
            <p:cNvSpPr/>
            <p:nvPr/>
          </p:nvSpPr>
          <p:spPr>
            <a:xfrm>
              <a:off x="3603225" y="1102050"/>
              <a:ext cx="15825" cy="29650"/>
            </a:xfrm>
            <a:custGeom>
              <a:avLst/>
              <a:gdLst/>
              <a:ahLst/>
              <a:cxnLst/>
              <a:rect l="l" t="t" r="r" b="b"/>
              <a:pathLst>
                <a:path w="633" h="1186" extrusionOk="0">
                  <a:moveTo>
                    <a:pt x="285" y="0"/>
                  </a:moveTo>
                  <a:cubicBezTo>
                    <a:pt x="98" y="0"/>
                    <a:pt x="64" y="507"/>
                    <a:pt x="1" y="851"/>
                  </a:cubicBezTo>
                  <a:lnTo>
                    <a:pt x="0" y="851"/>
                  </a:lnTo>
                  <a:cubicBezTo>
                    <a:pt x="0" y="851"/>
                    <a:pt x="149" y="1185"/>
                    <a:pt x="287" y="1185"/>
                  </a:cubicBezTo>
                  <a:cubicBezTo>
                    <a:pt x="343" y="1185"/>
                    <a:pt x="397" y="1131"/>
                    <a:pt x="439" y="978"/>
                  </a:cubicBezTo>
                  <a:cubicBezTo>
                    <a:pt x="534" y="631"/>
                    <a:pt x="632" y="30"/>
                    <a:pt x="295" y="1"/>
                  </a:cubicBezTo>
                  <a:cubicBezTo>
                    <a:pt x="292" y="1"/>
                    <a:pt x="289" y="0"/>
                    <a:pt x="28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0"/>
            <p:cNvSpPr/>
            <p:nvPr/>
          </p:nvSpPr>
          <p:spPr>
            <a:xfrm>
              <a:off x="3590425" y="1133700"/>
              <a:ext cx="54825" cy="33575"/>
            </a:xfrm>
            <a:custGeom>
              <a:avLst/>
              <a:gdLst/>
              <a:ahLst/>
              <a:cxnLst/>
              <a:rect l="l" t="t" r="r" b="b"/>
              <a:pathLst>
                <a:path w="2193" h="1343" extrusionOk="0">
                  <a:moveTo>
                    <a:pt x="731" y="1"/>
                  </a:moveTo>
                  <a:cubicBezTo>
                    <a:pt x="731" y="1"/>
                    <a:pt x="0" y="1343"/>
                    <a:pt x="188" y="1343"/>
                  </a:cubicBezTo>
                  <a:cubicBezTo>
                    <a:pt x="208" y="1343"/>
                    <a:pt x="238" y="1328"/>
                    <a:pt x="280" y="1295"/>
                  </a:cubicBezTo>
                  <a:cubicBezTo>
                    <a:pt x="805" y="886"/>
                    <a:pt x="2193" y="413"/>
                    <a:pt x="1712" y="141"/>
                  </a:cubicBezTo>
                  <a:cubicBezTo>
                    <a:pt x="1665" y="115"/>
                    <a:pt x="1621" y="104"/>
                    <a:pt x="1578" y="104"/>
                  </a:cubicBezTo>
                  <a:cubicBezTo>
                    <a:pt x="1413" y="104"/>
                    <a:pt x="1277" y="266"/>
                    <a:pt x="1106" y="266"/>
                  </a:cubicBezTo>
                  <a:cubicBezTo>
                    <a:pt x="1000" y="266"/>
                    <a:pt x="880" y="203"/>
                    <a:pt x="731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0"/>
            <p:cNvSpPr/>
            <p:nvPr/>
          </p:nvSpPr>
          <p:spPr>
            <a:xfrm>
              <a:off x="3588675" y="1092925"/>
              <a:ext cx="13450" cy="34025"/>
            </a:xfrm>
            <a:custGeom>
              <a:avLst/>
              <a:gdLst/>
              <a:ahLst/>
              <a:cxnLst/>
              <a:rect l="l" t="t" r="r" b="b"/>
              <a:pathLst>
                <a:path w="538" h="1361" extrusionOk="0">
                  <a:moveTo>
                    <a:pt x="250" y="0"/>
                  </a:moveTo>
                  <a:cubicBezTo>
                    <a:pt x="247" y="0"/>
                    <a:pt x="244" y="0"/>
                    <a:pt x="242" y="0"/>
                  </a:cubicBezTo>
                  <a:cubicBezTo>
                    <a:pt x="54" y="8"/>
                    <a:pt x="9" y="747"/>
                    <a:pt x="0" y="1111"/>
                  </a:cubicBezTo>
                  <a:cubicBezTo>
                    <a:pt x="0" y="1111"/>
                    <a:pt x="215" y="1360"/>
                    <a:pt x="352" y="1360"/>
                  </a:cubicBezTo>
                  <a:cubicBezTo>
                    <a:pt x="422" y="1360"/>
                    <a:pt x="472" y="1296"/>
                    <a:pt x="463" y="1100"/>
                  </a:cubicBezTo>
                  <a:cubicBezTo>
                    <a:pt x="447" y="721"/>
                    <a:pt x="538" y="0"/>
                    <a:pt x="25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0"/>
            <p:cNvSpPr/>
            <p:nvPr/>
          </p:nvSpPr>
          <p:spPr>
            <a:xfrm>
              <a:off x="3157875" y="811000"/>
              <a:ext cx="709225" cy="472450"/>
            </a:xfrm>
            <a:custGeom>
              <a:avLst/>
              <a:gdLst/>
              <a:ahLst/>
              <a:cxnLst/>
              <a:rect l="l" t="t" r="r" b="b"/>
              <a:pathLst>
                <a:path w="28369" h="18898" extrusionOk="0">
                  <a:moveTo>
                    <a:pt x="4398" y="0"/>
                  </a:moveTo>
                  <a:lnTo>
                    <a:pt x="0" y="6181"/>
                  </a:lnTo>
                  <a:cubicBezTo>
                    <a:pt x="0" y="6181"/>
                    <a:pt x="11467" y="8682"/>
                    <a:pt x="28079" y="18898"/>
                  </a:cubicBezTo>
                  <a:lnTo>
                    <a:pt x="28368" y="18517"/>
                  </a:lnTo>
                  <a:cubicBezTo>
                    <a:pt x="28368" y="18517"/>
                    <a:pt x="11379" y="9132"/>
                    <a:pt x="4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0"/>
            <p:cNvSpPr/>
            <p:nvPr/>
          </p:nvSpPr>
          <p:spPr>
            <a:xfrm>
              <a:off x="3882175" y="1051300"/>
              <a:ext cx="178800" cy="150450"/>
            </a:xfrm>
            <a:custGeom>
              <a:avLst/>
              <a:gdLst/>
              <a:ahLst/>
              <a:cxnLst/>
              <a:rect l="l" t="t" r="r" b="b"/>
              <a:pathLst>
                <a:path w="7152" h="6018" extrusionOk="0">
                  <a:moveTo>
                    <a:pt x="2681" y="0"/>
                  </a:moveTo>
                  <a:cubicBezTo>
                    <a:pt x="2379" y="0"/>
                    <a:pt x="2025" y="93"/>
                    <a:pt x="1635" y="319"/>
                  </a:cubicBezTo>
                  <a:cubicBezTo>
                    <a:pt x="1" y="1263"/>
                    <a:pt x="1018" y="3586"/>
                    <a:pt x="2832" y="3695"/>
                  </a:cubicBezTo>
                  <a:cubicBezTo>
                    <a:pt x="4646" y="3803"/>
                    <a:pt x="6426" y="4674"/>
                    <a:pt x="6788" y="6018"/>
                  </a:cubicBezTo>
                  <a:cubicBezTo>
                    <a:pt x="6788" y="6018"/>
                    <a:pt x="7151" y="4384"/>
                    <a:pt x="5409" y="3659"/>
                  </a:cubicBezTo>
                  <a:cubicBezTo>
                    <a:pt x="3667" y="2932"/>
                    <a:pt x="2869" y="2279"/>
                    <a:pt x="3558" y="1517"/>
                  </a:cubicBezTo>
                  <a:cubicBezTo>
                    <a:pt x="4083" y="938"/>
                    <a:pt x="3641" y="0"/>
                    <a:pt x="2681" y="0"/>
                  </a:cubicBezTo>
                  <a:close/>
                </a:path>
              </a:pathLst>
            </a:custGeom>
            <a:solidFill>
              <a:srgbClr val="7F3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0"/>
            <p:cNvSpPr/>
            <p:nvPr/>
          </p:nvSpPr>
          <p:spPr>
            <a:xfrm>
              <a:off x="3653625" y="1779775"/>
              <a:ext cx="308275" cy="120750"/>
            </a:xfrm>
            <a:custGeom>
              <a:avLst/>
              <a:gdLst/>
              <a:ahLst/>
              <a:cxnLst/>
              <a:rect l="l" t="t" r="r" b="b"/>
              <a:pathLst>
                <a:path w="12331" h="4830" extrusionOk="0">
                  <a:moveTo>
                    <a:pt x="257" y="0"/>
                  </a:moveTo>
                  <a:lnTo>
                    <a:pt x="0" y="565"/>
                  </a:lnTo>
                  <a:cubicBezTo>
                    <a:pt x="0" y="565"/>
                    <a:pt x="4637" y="3853"/>
                    <a:pt x="12279" y="4829"/>
                  </a:cubicBezTo>
                  <a:lnTo>
                    <a:pt x="12330" y="4264"/>
                  </a:lnTo>
                  <a:cubicBezTo>
                    <a:pt x="12330" y="4264"/>
                    <a:pt x="5498" y="2928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0"/>
            <p:cNvSpPr/>
            <p:nvPr/>
          </p:nvSpPr>
          <p:spPr>
            <a:xfrm>
              <a:off x="3450700" y="2569650"/>
              <a:ext cx="73200" cy="155450"/>
            </a:xfrm>
            <a:custGeom>
              <a:avLst/>
              <a:gdLst/>
              <a:ahLst/>
              <a:cxnLst/>
              <a:rect l="l" t="t" r="r" b="b"/>
              <a:pathLst>
                <a:path w="2928" h="6218" extrusionOk="0">
                  <a:moveTo>
                    <a:pt x="1283" y="1"/>
                  </a:moveTo>
                  <a:lnTo>
                    <a:pt x="1285" y="3"/>
                  </a:lnTo>
                  <a:lnTo>
                    <a:pt x="1285" y="3"/>
                  </a:lnTo>
                  <a:cubicBezTo>
                    <a:pt x="1285" y="2"/>
                    <a:pt x="1285" y="1"/>
                    <a:pt x="1285" y="1"/>
                  </a:cubicBezTo>
                  <a:close/>
                  <a:moveTo>
                    <a:pt x="1285" y="3"/>
                  </a:moveTo>
                  <a:cubicBezTo>
                    <a:pt x="1275" y="101"/>
                    <a:pt x="863" y="4481"/>
                    <a:pt x="0" y="5395"/>
                  </a:cubicBezTo>
                  <a:lnTo>
                    <a:pt x="1027" y="6218"/>
                  </a:lnTo>
                  <a:lnTo>
                    <a:pt x="2927" y="2518"/>
                  </a:lnTo>
                  <a:lnTo>
                    <a:pt x="1285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0"/>
            <p:cNvSpPr/>
            <p:nvPr/>
          </p:nvSpPr>
          <p:spPr>
            <a:xfrm>
              <a:off x="3985000" y="2577325"/>
              <a:ext cx="51150" cy="141625"/>
            </a:xfrm>
            <a:custGeom>
              <a:avLst/>
              <a:gdLst/>
              <a:ahLst/>
              <a:cxnLst/>
              <a:rect l="l" t="t" r="r" b="b"/>
              <a:pathLst>
                <a:path w="2046" h="5665" extrusionOk="0">
                  <a:moveTo>
                    <a:pt x="2004" y="1"/>
                  </a:moveTo>
                  <a:lnTo>
                    <a:pt x="0" y="2007"/>
                  </a:lnTo>
                  <a:lnTo>
                    <a:pt x="928" y="5664"/>
                  </a:lnTo>
                  <a:lnTo>
                    <a:pt x="2045" y="5124"/>
                  </a:lnTo>
                  <a:cubicBezTo>
                    <a:pt x="1535" y="4020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0"/>
            <p:cNvSpPr/>
            <p:nvPr/>
          </p:nvSpPr>
          <p:spPr>
            <a:xfrm>
              <a:off x="3653625" y="1779775"/>
              <a:ext cx="16075" cy="23000"/>
            </a:xfrm>
            <a:custGeom>
              <a:avLst/>
              <a:gdLst/>
              <a:ahLst/>
              <a:cxnLst/>
              <a:rect l="l" t="t" r="r" b="b"/>
              <a:pathLst>
                <a:path w="643" h="920" extrusionOk="0">
                  <a:moveTo>
                    <a:pt x="257" y="0"/>
                  </a:moveTo>
                  <a:lnTo>
                    <a:pt x="0" y="565"/>
                  </a:lnTo>
                  <a:cubicBezTo>
                    <a:pt x="0" y="565"/>
                    <a:pt x="190" y="699"/>
                    <a:pt x="551" y="919"/>
                  </a:cubicBezTo>
                  <a:cubicBezTo>
                    <a:pt x="572" y="677"/>
                    <a:pt x="603" y="442"/>
                    <a:pt x="642" y="209"/>
                  </a:cubicBezTo>
                  <a:cubicBezTo>
                    <a:pt x="513" y="140"/>
                    <a:pt x="385" y="71"/>
                    <a:pt x="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0"/>
            <p:cNvSpPr/>
            <p:nvPr/>
          </p:nvSpPr>
          <p:spPr>
            <a:xfrm>
              <a:off x="3894350" y="1871025"/>
              <a:ext cx="67550" cy="29500"/>
            </a:xfrm>
            <a:custGeom>
              <a:avLst/>
              <a:gdLst/>
              <a:ahLst/>
              <a:cxnLst/>
              <a:rect l="l" t="t" r="r" b="b"/>
              <a:pathLst>
                <a:path w="2702" h="1180" extrusionOk="0">
                  <a:moveTo>
                    <a:pt x="127" y="0"/>
                  </a:moveTo>
                  <a:cubicBezTo>
                    <a:pt x="94" y="249"/>
                    <a:pt x="54" y="494"/>
                    <a:pt x="0" y="731"/>
                  </a:cubicBezTo>
                  <a:cubicBezTo>
                    <a:pt x="838" y="908"/>
                    <a:pt x="1722" y="1061"/>
                    <a:pt x="2650" y="1179"/>
                  </a:cubicBezTo>
                  <a:lnTo>
                    <a:pt x="2701" y="614"/>
                  </a:lnTo>
                  <a:cubicBezTo>
                    <a:pt x="2701" y="614"/>
                    <a:pt x="1679" y="414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0"/>
            <p:cNvSpPr/>
            <p:nvPr/>
          </p:nvSpPr>
          <p:spPr>
            <a:xfrm>
              <a:off x="3785900" y="1852950"/>
              <a:ext cx="23150" cy="86725"/>
            </a:xfrm>
            <a:custGeom>
              <a:avLst/>
              <a:gdLst/>
              <a:ahLst/>
              <a:cxnLst/>
              <a:rect l="l" t="t" r="r" b="b"/>
              <a:pathLst>
                <a:path w="926" h="3469" extrusionOk="0">
                  <a:moveTo>
                    <a:pt x="116" y="1"/>
                  </a:moveTo>
                  <a:cubicBezTo>
                    <a:pt x="116" y="1"/>
                    <a:pt x="540" y="1388"/>
                    <a:pt x="1" y="3276"/>
                  </a:cubicBezTo>
                  <a:lnTo>
                    <a:pt x="618" y="3468"/>
                  </a:lnTo>
                  <a:cubicBezTo>
                    <a:pt x="618" y="3468"/>
                    <a:pt x="926" y="54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0"/>
            <p:cNvSpPr/>
            <p:nvPr/>
          </p:nvSpPr>
          <p:spPr>
            <a:xfrm>
              <a:off x="3749575" y="1850500"/>
              <a:ext cx="35400" cy="89925"/>
            </a:xfrm>
            <a:custGeom>
              <a:avLst/>
              <a:gdLst/>
              <a:ahLst/>
              <a:cxnLst/>
              <a:rect l="l" t="t" r="r" b="b"/>
              <a:pathLst>
                <a:path w="1416" h="3597" extrusionOk="0">
                  <a:moveTo>
                    <a:pt x="1416" y="1"/>
                  </a:moveTo>
                  <a:lnTo>
                    <a:pt x="1416" y="1"/>
                  </a:lnTo>
                  <a:cubicBezTo>
                    <a:pt x="395" y="420"/>
                    <a:pt x="1" y="3597"/>
                    <a:pt x="1" y="3597"/>
                  </a:cubicBezTo>
                  <a:lnTo>
                    <a:pt x="725" y="3510"/>
                  </a:lnTo>
                  <a:cubicBezTo>
                    <a:pt x="605" y="1397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0"/>
            <p:cNvSpPr/>
            <p:nvPr/>
          </p:nvSpPr>
          <p:spPr>
            <a:xfrm>
              <a:off x="3739675" y="1596750"/>
              <a:ext cx="184975" cy="176300"/>
            </a:xfrm>
            <a:custGeom>
              <a:avLst/>
              <a:gdLst/>
              <a:ahLst/>
              <a:cxnLst/>
              <a:rect l="l" t="t" r="r" b="b"/>
              <a:pathLst>
                <a:path w="7399" h="7052" extrusionOk="0">
                  <a:moveTo>
                    <a:pt x="2004" y="0"/>
                  </a:moveTo>
                  <a:lnTo>
                    <a:pt x="2004" y="0"/>
                  </a:lnTo>
                  <a:cubicBezTo>
                    <a:pt x="1" y="4932"/>
                    <a:pt x="2620" y="7051"/>
                    <a:pt x="2620" y="7051"/>
                  </a:cubicBezTo>
                  <a:cubicBezTo>
                    <a:pt x="6705" y="6242"/>
                    <a:pt x="7399" y="1580"/>
                    <a:pt x="7399" y="1580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0"/>
            <p:cNvSpPr/>
            <p:nvPr/>
          </p:nvSpPr>
          <p:spPr>
            <a:xfrm>
              <a:off x="3158025" y="907975"/>
              <a:ext cx="703825" cy="375975"/>
            </a:xfrm>
            <a:custGeom>
              <a:avLst/>
              <a:gdLst/>
              <a:ahLst/>
              <a:cxnLst/>
              <a:rect l="l" t="t" r="r" b="b"/>
              <a:pathLst>
                <a:path w="28153" h="15039" extrusionOk="0">
                  <a:moveTo>
                    <a:pt x="1630" y="0"/>
                  </a:moveTo>
                  <a:lnTo>
                    <a:pt x="1" y="2281"/>
                  </a:lnTo>
                  <a:cubicBezTo>
                    <a:pt x="1" y="2281"/>
                    <a:pt x="11465" y="4799"/>
                    <a:pt x="28062" y="15039"/>
                  </a:cubicBezTo>
                  <a:lnTo>
                    <a:pt x="28152" y="14921"/>
                  </a:lnTo>
                  <a:cubicBezTo>
                    <a:pt x="14863" y="6159"/>
                    <a:pt x="5476" y="1251"/>
                    <a:pt x="1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0"/>
            <p:cNvSpPr/>
            <p:nvPr/>
          </p:nvSpPr>
          <p:spPr>
            <a:xfrm>
              <a:off x="3131350" y="769150"/>
              <a:ext cx="148000" cy="212525"/>
            </a:xfrm>
            <a:custGeom>
              <a:avLst/>
              <a:gdLst/>
              <a:ahLst/>
              <a:cxnLst/>
              <a:rect l="l" t="t" r="r" b="b"/>
              <a:pathLst>
                <a:path w="5920" h="8501" extrusionOk="0">
                  <a:moveTo>
                    <a:pt x="5713" y="0"/>
                  </a:moveTo>
                  <a:lnTo>
                    <a:pt x="1" y="8501"/>
                  </a:lnTo>
                  <a:lnTo>
                    <a:pt x="1885" y="8039"/>
                  </a:lnTo>
                  <a:lnTo>
                    <a:pt x="5919" y="2259"/>
                  </a:lnTo>
                  <a:lnTo>
                    <a:pt x="5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0"/>
            <p:cNvSpPr/>
            <p:nvPr/>
          </p:nvSpPr>
          <p:spPr>
            <a:xfrm>
              <a:off x="3927650" y="1875925"/>
              <a:ext cx="75150" cy="53200"/>
            </a:xfrm>
            <a:custGeom>
              <a:avLst/>
              <a:gdLst/>
              <a:ahLst/>
              <a:cxnLst/>
              <a:rect l="l" t="t" r="r" b="b"/>
              <a:pathLst>
                <a:path w="3006" h="2128" extrusionOk="0">
                  <a:moveTo>
                    <a:pt x="2395" y="1"/>
                  </a:moveTo>
                  <a:cubicBezTo>
                    <a:pt x="1676" y="336"/>
                    <a:pt x="792" y="336"/>
                    <a:pt x="203" y="844"/>
                  </a:cubicBezTo>
                  <a:cubicBezTo>
                    <a:pt x="1" y="1016"/>
                    <a:pt x="1044" y="2127"/>
                    <a:pt x="1170" y="2127"/>
                  </a:cubicBezTo>
                  <a:cubicBezTo>
                    <a:pt x="1170" y="2127"/>
                    <a:pt x="1170" y="2127"/>
                    <a:pt x="1171" y="2127"/>
                  </a:cubicBezTo>
                  <a:cubicBezTo>
                    <a:pt x="1520" y="2110"/>
                    <a:pt x="2155" y="1270"/>
                    <a:pt x="3006" y="670"/>
                  </a:cubicBezTo>
                  <a:lnTo>
                    <a:pt x="2395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0"/>
            <p:cNvSpPr/>
            <p:nvPr/>
          </p:nvSpPr>
          <p:spPr>
            <a:xfrm>
              <a:off x="3936350" y="1913850"/>
              <a:ext cx="29300" cy="35175"/>
            </a:xfrm>
            <a:custGeom>
              <a:avLst/>
              <a:gdLst/>
              <a:ahLst/>
              <a:cxnLst/>
              <a:rect l="l" t="t" r="r" b="b"/>
              <a:pathLst>
                <a:path w="1172" h="1407" extrusionOk="0">
                  <a:moveTo>
                    <a:pt x="986" y="1"/>
                  </a:moveTo>
                  <a:cubicBezTo>
                    <a:pt x="930" y="1"/>
                    <a:pt x="857" y="49"/>
                    <a:pt x="762" y="179"/>
                  </a:cubicBezTo>
                  <a:cubicBezTo>
                    <a:pt x="491" y="555"/>
                    <a:pt x="1" y="1188"/>
                    <a:pt x="205" y="1393"/>
                  </a:cubicBezTo>
                  <a:cubicBezTo>
                    <a:pt x="214" y="1402"/>
                    <a:pt x="225" y="1406"/>
                    <a:pt x="238" y="1406"/>
                  </a:cubicBezTo>
                  <a:cubicBezTo>
                    <a:pt x="412" y="1406"/>
                    <a:pt x="915" y="596"/>
                    <a:pt x="1172" y="366"/>
                  </a:cubicBezTo>
                  <a:cubicBezTo>
                    <a:pt x="1172" y="366"/>
                    <a:pt x="1143" y="1"/>
                    <a:pt x="98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0"/>
            <p:cNvSpPr/>
            <p:nvPr/>
          </p:nvSpPr>
          <p:spPr>
            <a:xfrm>
              <a:off x="3903525" y="1892175"/>
              <a:ext cx="43625" cy="30400"/>
            </a:xfrm>
            <a:custGeom>
              <a:avLst/>
              <a:gdLst/>
              <a:ahLst/>
              <a:cxnLst/>
              <a:rect l="l" t="t" r="r" b="b"/>
              <a:pathLst>
                <a:path w="1745" h="1216" extrusionOk="0">
                  <a:moveTo>
                    <a:pt x="1516" y="0"/>
                  </a:moveTo>
                  <a:cubicBezTo>
                    <a:pt x="1473" y="0"/>
                    <a:pt x="1415" y="17"/>
                    <a:pt x="1337" y="56"/>
                  </a:cubicBezTo>
                  <a:cubicBezTo>
                    <a:pt x="1014" y="216"/>
                    <a:pt x="0" y="922"/>
                    <a:pt x="204" y="1192"/>
                  </a:cubicBezTo>
                  <a:cubicBezTo>
                    <a:pt x="216" y="1208"/>
                    <a:pt x="235" y="1215"/>
                    <a:pt x="262" y="1215"/>
                  </a:cubicBezTo>
                  <a:cubicBezTo>
                    <a:pt x="498" y="1215"/>
                    <a:pt x="1260" y="633"/>
                    <a:pt x="1533" y="468"/>
                  </a:cubicBezTo>
                  <a:cubicBezTo>
                    <a:pt x="1533" y="468"/>
                    <a:pt x="1744" y="0"/>
                    <a:pt x="151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0"/>
            <p:cNvSpPr/>
            <p:nvPr/>
          </p:nvSpPr>
          <p:spPr>
            <a:xfrm>
              <a:off x="3923200" y="1865800"/>
              <a:ext cx="68250" cy="27075"/>
            </a:xfrm>
            <a:custGeom>
              <a:avLst/>
              <a:gdLst/>
              <a:ahLst/>
              <a:cxnLst/>
              <a:rect l="l" t="t" r="r" b="b"/>
              <a:pathLst>
                <a:path w="2730" h="1083" extrusionOk="0">
                  <a:moveTo>
                    <a:pt x="223" y="0"/>
                  </a:moveTo>
                  <a:cubicBezTo>
                    <a:pt x="79" y="0"/>
                    <a:pt x="1" y="52"/>
                    <a:pt x="30" y="187"/>
                  </a:cubicBezTo>
                  <a:cubicBezTo>
                    <a:pt x="116" y="576"/>
                    <a:pt x="1068" y="339"/>
                    <a:pt x="912" y="1083"/>
                  </a:cubicBezTo>
                  <a:cubicBezTo>
                    <a:pt x="912" y="1083"/>
                    <a:pt x="2730" y="657"/>
                    <a:pt x="2177" y="556"/>
                  </a:cubicBezTo>
                  <a:cubicBezTo>
                    <a:pt x="1685" y="468"/>
                    <a:pt x="656" y="0"/>
                    <a:pt x="223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0"/>
            <p:cNvSpPr/>
            <p:nvPr/>
          </p:nvSpPr>
          <p:spPr>
            <a:xfrm>
              <a:off x="3911625" y="1904975"/>
              <a:ext cx="39550" cy="36275"/>
            </a:xfrm>
            <a:custGeom>
              <a:avLst/>
              <a:gdLst/>
              <a:ahLst/>
              <a:cxnLst/>
              <a:rect l="l" t="t" r="r" b="b"/>
              <a:pathLst>
                <a:path w="1582" h="1451" extrusionOk="0">
                  <a:moveTo>
                    <a:pt x="1406" y="1"/>
                  </a:moveTo>
                  <a:cubicBezTo>
                    <a:pt x="1358" y="1"/>
                    <a:pt x="1292" y="35"/>
                    <a:pt x="1203" y="122"/>
                  </a:cubicBezTo>
                  <a:cubicBezTo>
                    <a:pt x="929" y="389"/>
                    <a:pt x="0" y="1223"/>
                    <a:pt x="210" y="1436"/>
                  </a:cubicBezTo>
                  <a:cubicBezTo>
                    <a:pt x="220" y="1446"/>
                    <a:pt x="233" y="1450"/>
                    <a:pt x="249" y="1450"/>
                  </a:cubicBezTo>
                  <a:cubicBezTo>
                    <a:pt x="465" y="1450"/>
                    <a:pt x="1262" y="678"/>
                    <a:pt x="1520" y="459"/>
                  </a:cubicBezTo>
                  <a:cubicBezTo>
                    <a:pt x="1520" y="459"/>
                    <a:pt x="1581" y="1"/>
                    <a:pt x="140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0"/>
            <p:cNvSpPr/>
            <p:nvPr/>
          </p:nvSpPr>
          <p:spPr>
            <a:xfrm>
              <a:off x="3749350" y="1604450"/>
              <a:ext cx="104375" cy="158950"/>
            </a:xfrm>
            <a:custGeom>
              <a:avLst/>
              <a:gdLst/>
              <a:ahLst/>
              <a:cxnLst/>
              <a:rect l="l" t="t" r="r" b="b"/>
              <a:pathLst>
                <a:path w="4175" h="6358" extrusionOk="0">
                  <a:moveTo>
                    <a:pt x="1807" y="0"/>
                  </a:moveTo>
                  <a:lnTo>
                    <a:pt x="1807" y="0"/>
                  </a:lnTo>
                  <a:cubicBezTo>
                    <a:pt x="1" y="4447"/>
                    <a:pt x="2363" y="6357"/>
                    <a:pt x="2363" y="6357"/>
                  </a:cubicBezTo>
                  <a:cubicBezTo>
                    <a:pt x="3736" y="2235"/>
                    <a:pt x="4175" y="694"/>
                    <a:pt x="4175" y="694"/>
                  </a:cubicBez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0"/>
            <p:cNvSpPr/>
            <p:nvPr/>
          </p:nvSpPr>
          <p:spPr>
            <a:xfrm>
              <a:off x="3907375" y="1206600"/>
              <a:ext cx="25525" cy="21700"/>
            </a:xfrm>
            <a:custGeom>
              <a:avLst/>
              <a:gdLst/>
              <a:ahLst/>
              <a:cxnLst/>
              <a:rect l="l" t="t" r="r" b="b"/>
              <a:pathLst>
                <a:path w="1021" h="868" extrusionOk="0">
                  <a:moveTo>
                    <a:pt x="427" y="1"/>
                  </a:moveTo>
                  <a:cubicBezTo>
                    <a:pt x="419" y="1"/>
                    <a:pt x="412" y="1"/>
                    <a:pt x="404" y="2"/>
                  </a:cubicBezTo>
                  <a:cubicBezTo>
                    <a:pt x="549" y="173"/>
                    <a:pt x="785" y="492"/>
                    <a:pt x="652" y="635"/>
                  </a:cubicBezTo>
                  <a:cubicBezTo>
                    <a:pt x="612" y="678"/>
                    <a:pt x="546" y="695"/>
                    <a:pt x="469" y="695"/>
                  </a:cubicBezTo>
                  <a:cubicBezTo>
                    <a:pt x="301" y="695"/>
                    <a:pt x="85" y="613"/>
                    <a:pt x="1" y="532"/>
                  </a:cubicBezTo>
                  <a:lnTo>
                    <a:pt x="1" y="532"/>
                  </a:lnTo>
                  <a:cubicBezTo>
                    <a:pt x="26" y="570"/>
                    <a:pt x="52" y="613"/>
                    <a:pt x="86" y="653"/>
                  </a:cubicBezTo>
                  <a:cubicBezTo>
                    <a:pt x="193" y="775"/>
                    <a:pt x="363" y="868"/>
                    <a:pt x="525" y="868"/>
                  </a:cubicBezTo>
                  <a:cubicBezTo>
                    <a:pt x="587" y="868"/>
                    <a:pt x="648" y="854"/>
                    <a:pt x="703" y="823"/>
                  </a:cubicBezTo>
                  <a:cubicBezTo>
                    <a:pt x="1020" y="635"/>
                    <a:pt x="878" y="172"/>
                    <a:pt x="467" y="6"/>
                  </a:cubicBezTo>
                  <a:cubicBezTo>
                    <a:pt x="455" y="2"/>
                    <a:pt x="441" y="1"/>
                    <a:pt x="427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0"/>
            <p:cNvSpPr/>
            <p:nvPr/>
          </p:nvSpPr>
          <p:spPr>
            <a:xfrm>
              <a:off x="3944800" y="1230850"/>
              <a:ext cx="47075" cy="34000"/>
            </a:xfrm>
            <a:custGeom>
              <a:avLst/>
              <a:gdLst/>
              <a:ahLst/>
              <a:cxnLst/>
              <a:rect l="l" t="t" r="r" b="b"/>
              <a:pathLst>
                <a:path w="1883" h="1360" extrusionOk="0">
                  <a:moveTo>
                    <a:pt x="815" y="0"/>
                  </a:moveTo>
                  <a:cubicBezTo>
                    <a:pt x="724" y="0"/>
                    <a:pt x="640" y="13"/>
                    <a:pt x="569" y="41"/>
                  </a:cubicBezTo>
                  <a:cubicBezTo>
                    <a:pt x="1" y="276"/>
                    <a:pt x="927" y="1201"/>
                    <a:pt x="1515" y="1360"/>
                  </a:cubicBezTo>
                  <a:cubicBezTo>
                    <a:pt x="1200" y="1152"/>
                    <a:pt x="423" y="386"/>
                    <a:pt x="595" y="228"/>
                  </a:cubicBezTo>
                  <a:lnTo>
                    <a:pt x="594" y="228"/>
                  </a:lnTo>
                  <a:cubicBezTo>
                    <a:pt x="634" y="192"/>
                    <a:pt x="719" y="177"/>
                    <a:pt x="827" y="177"/>
                  </a:cubicBezTo>
                  <a:cubicBezTo>
                    <a:pt x="1152" y="177"/>
                    <a:pt x="1691" y="314"/>
                    <a:pt x="1882" y="422"/>
                  </a:cubicBezTo>
                  <a:cubicBezTo>
                    <a:pt x="1826" y="378"/>
                    <a:pt x="1764" y="326"/>
                    <a:pt x="1689" y="277"/>
                  </a:cubicBezTo>
                  <a:cubicBezTo>
                    <a:pt x="1447" y="122"/>
                    <a:pt x="1098" y="0"/>
                    <a:pt x="815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0"/>
            <p:cNvSpPr/>
            <p:nvPr/>
          </p:nvSpPr>
          <p:spPr>
            <a:xfrm>
              <a:off x="3876650" y="1209600"/>
              <a:ext cx="81375" cy="69925"/>
            </a:xfrm>
            <a:custGeom>
              <a:avLst/>
              <a:gdLst/>
              <a:ahLst/>
              <a:cxnLst/>
              <a:rect l="l" t="t" r="r" b="b"/>
              <a:pathLst>
                <a:path w="3255" h="2797" extrusionOk="0">
                  <a:moveTo>
                    <a:pt x="3085" y="1"/>
                  </a:moveTo>
                  <a:cubicBezTo>
                    <a:pt x="2443" y="1"/>
                    <a:pt x="5" y="1786"/>
                    <a:pt x="3" y="2182"/>
                  </a:cubicBezTo>
                  <a:cubicBezTo>
                    <a:pt x="0" y="2384"/>
                    <a:pt x="1648" y="2797"/>
                    <a:pt x="1648" y="2797"/>
                  </a:cubicBezTo>
                  <a:cubicBezTo>
                    <a:pt x="1648" y="2797"/>
                    <a:pt x="3255" y="194"/>
                    <a:pt x="3236" y="99"/>
                  </a:cubicBezTo>
                  <a:cubicBezTo>
                    <a:pt x="3223" y="31"/>
                    <a:pt x="3169" y="1"/>
                    <a:pt x="3085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0"/>
            <p:cNvSpPr/>
            <p:nvPr/>
          </p:nvSpPr>
          <p:spPr>
            <a:xfrm>
              <a:off x="3872850" y="1209375"/>
              <a:ext cx="80550" cy="70250"/>
            </a:xfrm>
            <a:custGeom>
              <a:avLst/>
              <a:gdLst/>
              <a:ahLst/>
              <a:cxnLst/>
              <a:rect l="l" t="t" r="r" b="b"/>
              <a:pathLst>
                <a:path w="3222" h="2810" extrusionOk="0">
                  <a:moveTo>
                    <a:pt x="3106" y="1"/>
                  </a:moveTo>
                  <a:cubicBezTo>
                    <a:pt x="2461" y="1"/>
                    <a:pt x="3" y="1796"/>
                    <a:pt x="0" y="2194"/>
                  </a:cubicBezTo>
                  <a:cubicBezTo>
                    <a:pt x="0" y="2397"/>
                    <a:pt x="1663" y="2809"/>
                    <a:pt x="1663" y="2809"/>
                  </a:cubicBezTo>
                  <a:cubicBezTo>
                    <a:pt x="1663" y="2809"/>
                    <a:pt x="1680" y="2784"/>
                    <a:pt x="1706" y="2740"/>
                  </a:cubicBezTo>
                  <a:cubicBezTo>
                    <a:pt x="1264" y="2620"/>
                    <a:pt x="306" y="2343"/>
                    <a:pt x="307" y="2190"/>
                  </a:cubicBezTo>
                  <a:cubicBezTo>
                    <a:pt x="310" y="1824"/>
                    <a:pt x="2439" y="234"/>
                    <a:pt x="3222" y="35"/>
                  </a:cubicBezTo>
                  <a:cubicBezTo>
                    <a:pt x="3196" y="12"/>
                    <a:pt x="3156" y="1"/>
                    <a:pt x="3106" y="1"/>
                  </a:cubicBezTo>
                  <a:close/>
                </a:path>
              </a:pathLst>
            </a:custGeom>
            <a:solidFill>
              <a:srgbClr val="F9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0"/>
            <p:cNvSpPr/>
            <p:nvPr/>
          </p:nvSpPr>
          <p:spPr>
            <a:xfrm>
              <a:off x="3954950" y="1236400"/>
              <a:ext cx="27025" cy="13550"/>
            </a:xfrm>
            <a:custGeom>
              <a:avLst/>
              <a:gdLst/>
              <a:ahLst/>
              <a:cxnLst/>
              <a:rect l="l" t="t" r="r" b="b"/>
              <a:pathLst>
                <a:path w="1081" h="542" extrusionOk="0">
                  <a:moveTo>
                    <a:pt x="223" y="0"/>
                  </a:moveTo>
                  <a:cubicBezTo>
                    <a:pt x="197" y="0"/>
                    <a:pt x="175" y="7"/>
                    <a:pt x="155" y="22"/>
                  </a:cubicBezTo>
                  <a:cubicBezTo>
                    <a:pt x="1" y="137"/>
                    <a:pt x="1080" y="542"/>
                    <a:pt x="1080" y="542"/>
                  </a:cubicBezTo>
                  <a:cubicBezTo>
                    <a:pt x="704" y="318"/>
                    <a:pt x="397" y="0"/>
                    <a:pt x="223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0"/>
            <p:cNvSpPr/>
            <p:nvPr/>
          </p:nvSpPr>
          <p:spPr>
            <a:xfrm>
              <a:off x="3875225" y="1267725"/>
              <a:ext cx="54400" cy="65100"/>
            </a:xfrm>
            <a:custGeom>
              <a:avLst/>
              <a:gdLst/>
              <a:ahLst/>
              <a:cxnLst/>
              <a:rect l="l" t="t" r="r" b="b"/>
              <a:pathLst>
                <a:path w="2176" h="2604" extrusionOk="0">
                  <a:moveTo>
                    <a:pt x="2175" y="0"/>
                  </a:moveTo>
                  <a:lnTo>
                    <a:pt x="2175" y="0"/>
                  </a:lnTo>
                  <a:cubicBezTo>
                    <a:pt x="1" y="555"/>
                    <a:pt x="871" y="2603"/>
                    <a:pt x="871" y="2603"/>
                  </a:cubicBezTo>
                  <a:cubicBezTo>
                    <a:pt x="647" y="532"/>
                    <a:pt x="2175" y="0"/>
                    <a:pt x="2175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0"/>
            <p:cNvSpPr/>
            <p:nvPr/>
          </p:nvSpPr>
          <p:spPr>
            <a:xfrm>
              <a:off x="3857900" y="1270225"/>
              <a:ext cx="31975" cy="39025"/>
            </a:xfrm>
            <a:custGeom>
              <a:avLst/>
              <a:gdLst/>
              <a:ahLst/>
              <a:cxnLst/>
              <a:rect l="l" t="t" r="r" b="b"/>
              <a:pathLst>
                <a:path w="1279" h="1561" extrusionOk="0">
                  <a:moveTo>
                    <a:pt x="391" y="1"/>
                  </a:moveTo>
                  <a:lnTo>
                    <a:pt x="0" y="703"/>
                  </a:lnTo>
                  <a:cubicBezTo>
                    <a:pt x="0" y="703"/>
                    <a:pt x="558" y="882"/>
                    <a:pt x="812" y="1561"/>
                  </a:cubicBezTo>
                  <a:lnTo>
                    <a:pt x="1278" y="295"/>
                  </a:lnTo>
                  <a:lnTo>
                    <a:pt x="1278" y="295"/>
                  </a:lnTo>
                  <a:cubicBezTo>
                    <a:pt x="1278" y="295"/>
                    <a:pt x="1226" y="302"/>
                    <a:pt x="1146" y="302"/>
                  </a:cubicBezTo>
                  <a:cubicBezTo>
                    <a:pt x="953" y="302"/>
                    <a:pt x="597" y="263"/>
                    <a:pt x="391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0"/>
            <p:cNvSpPr/>
            <p:nvPr/>
          </p:nvSpPr>
          <p:spPr>
            <a:xfrm>
              <a:off x="3258025" y="838625"/>
              <a:ext cx="158000" cy="137775"/>
            </a:xfrm>
            <a:custGeom>
              <a:avLst/>
              <a:gdLst/>
              <a:ahLst/>
              <a:cxnLst/>
              <a:rect l="l" t="t" r="r" b="b"/>
              <a:pathLst>
                <a:path w="6320" h="5511" extrusionOk="0">
                  <a:moveTo>
                    <a:pt x="771" y="0"/>
                  </a:moveTo>
                  <a:lnTo>
                    <a:pt x="0" y="1233"/>
                  </a:lnTo>
                  <a:lnTo>
                    <a:pt x="6320" y="5510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0"/>
            <p:cNvSpPr/>
            <p:nvPr/>
          </p:nvSpPr>
          <p:spPr>
            <a:xfrm>
              <a:off x="4038275" y="1307825"/>
              <a:ext cx="89225" cy="56875"/>
            </a:xfrm>
            <a:custGeom>
              <a:avLst/>
              <a:gdLst/>
              <a:ahLst/>
              <a:cxnLst/>
              <a:rect l="l" t="t" r="r" b="b"/>
              <a:pathLst>
                <a:path w="3569" h="2275" extrusionOk="0">
                  <a:moveTo>
                    <a:pt x="1464" y="1"/>
                  </a:moveTo>
                  <a:cubicBezTo>
                    <a:pt x="393" y="1"/>
                    <a:pt x="1" y="2270"/>
                    <a:pt x="1" y="2270"/>
                  </a:cubicBezTo>
                  <a:cubicBezTo>
                    <a:pt x="35" y="2273"/>
                    <a:pt x="71" y="2274"/>
                    <a:pt x="109" y="2274"/>
                  </a:cubicBezTo>
                  <a:cubicBezTo>
                    <a:pt x="1148" y="2274"/>
                    <a:pt x="3569" y="1269"/>
                    <a:pt x="2082" y="228"/>
                  </a:cubicBezTo>
                  <a:cubicBezTo>
                    <a:pt x="1855" y="69"/>
                    <a:pt x="1650" y="1"/>
                    <a:pt x="1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0"/>
            <p:cNvSpPr/>
            <p:nvPr/>
          </p:nvSpPr>
          <p:spPr>
            <a:xfrm>
              <a:off x="3957900" y="1200100"/>
              <a:ext cx="81975" cy="29700"/>
            </a:xfrm>
            <a:custGeom>
              <a:avLst/>
              <a:gdLst/>
              <a:ahLst/>
              <a:cxnLst/>
              <a:rect l="l" t="t" r="r" b="b"/>
              <a:pathLst>
                <a:path w="3279" h="1188" extrusionOk="0">
                  <a:moveTo>
                    <a:pt x="440" y="0"/>
                  </a:moveTo>
                  <a:cubicBezTo>
                    <a:pt x="214" y="0"/>
                    <a:pt x="1" y="151"/>
                    <a:pt x="258" y="483"/>
                  </a:cubicBezTo>
                  <a:cubicBezTo>
                    <a:pt x="354" y="607"/>
                    <a:pt x="1311" y="1188"/>
                    <a:pt x="2058" y="1188"/>
                  </a:cubicBezTo>
                  <a:cubicBezTo>
                    <a:pt x="2281" y="1188"/>
                    <a:pt x="2485" y="1136"/>
                    <a:pt x="2643" y="1006"/>
                  </a:cubicBezTo>
                  <a:cubicBezTo>
                    <a:pt x="3279" y="480"/>
                    <a:pt x="2856" y="215"/>
                    <a:pt x="2568" y="215"/>
                  </a:cubicBezTo>
                  <a:cubicBezTo>
                    <a:pt x="2546" y="215"/>
                    <a:pt x="2524" y="217"/>
                    <a:pt x="2503" y="220"/>
                  </a:cubicBezTo>
                  <a:cubicBezTo>
                    <a:pt x="2394" y="238"/>
                    <a:pt x="2129" y="252"/>
                    <a:pt x="1834" y="252"/>
                  </a:cubicBezTo>
                  <a:cubicBezTo>
                    <a:pt x="1374" y="252"/>
                    <a:pt x="842" y="216"/>
                    <a:pt x="718" y="96"/>
                  </a:cubicBezTo>
                  <a:cubicBezTo>
                    <a:pt x="654" y="33"/>
                    <a:pt x="545" y="0"/>
                    <a:pt x="440" y="0"/>
                  </a:cubicBezTo>
                  <a:close/>
                </a:path>
              </a:pathLst>
            </a:custGeom>
            <a:solidFill>
              <a:srgbClr val="7F3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0"/>
            <p:cNvSpPr/>
            <p:nvPr/>
          </p:nvSpPr>
          <p:spPr>
            <a:xfrm>
              <a:off x="3907925" y="1164375"/>
              <a:ext cx="51875" cy="38250"/>
            </a:xfrm>
            <a:custGeom>
              <a:avLst/>
              <a:gdLst/>
              <a:ahLst/>
              <a:cxnLst/>
              <a:rect l="l" t="t" r="r" b="b"/>
              <a:pathLst>
                <a:path w="2075" h="1530" extrusionOk="0">
                  <a:moveTo>
                    <a:pt x="620" y="0"/>
                  </a:moveTo>
                  <a:cubicBezTo>
                    <a:pt x="467" y="0"/>
                    <a:pt x="280" y="129"/>
                    <a:pt x="174" y="545"/>
                  </a:cubicBezTo>
                  <a:cubicBezTo>
                    <a:pt x="1" y="1231"/>
                    <a:pt x="1242" y="1529"/>
                    <a:pt x="1509" y="1529"/>
                  </a:cubicBezTo>
                  <a:cubicBezTo>
                    <a:pt x="1521" y="1529"/>
                    <a:pt x="1532" y="1529"/>
                    <a:pt x="1540" y="1528"/>
                  </a:cubicBezTo>
                  <a:cubicBezTo>
                    <a:pt x="2074" y="1438"/>
                    <a:pt x="1909" y="1041"/>
                    <a:pt x="1674" y="1041"/>
                  </a:cubicBezTo>
                  <a:cubicBezTo>
                    <a:pt x="1672" y="1041"/>
                    <a:pt x="1669" y="1041"/>
                    <a:pt x="1667" y="1041"/>
                  </a:cubicBezTo>
                  <a:cubicBezTo>
                    <a:pt x="1665" y="1041"/>
                    <a:pt x="1664" y="1041"/>
                    <a:pt x="1662" y="1041"/>
                  </a:cubicBezTo>
                  <a:cubicBezTo>
                    <a:pt x="1423" y="1041"/>
                    <a:pt x="933" y="322"/>
                    <a:pt x="859" y="145"/>
                  </a:cubicBezTo>
                  <a:cubicBezTo>
                    <a:pt x="827" y="69"/>
                    <a:pt x="732" y="0"/>
                    <a:pt x="620" y="0"/>
                  </a:cubicBezTo>
                  <a:close/>
                </a:path>
              </a:pathLst>
            </a:custGeom>
            <a:solidFill>
              <a:srgbClr val="7F3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0"/>
            <p:cNvSpPr/>
            <p:nvPr/>
          </p:nvSpPr>
          <p:spPr>
            <a:xfrm>
              <a:off x="3979850" y="1856200"/>
              <a:ext cx="41125" cy="50100"/>
            </a:xfrm>
            <a:custGeom>
              <a:avLst/>
              <a:gdLst/>
              <a:ahLst/>
              <a:cxnLst/>
              <a:rect l="l" t="t" r="r" b="b"/>
              <a:pathLst>
                <a:path w="1645" h="2004" extrusionOk="0">
                  <a:moveTo>
                    <a:pt x="848" y="0"/>
                  </a:moveTo>
                  <a:lnTo>
                    <a:pt x="0" y="822"/>
                  </a:lnTo>
                  <a:lnTo>
                    <a:pt x="386" y="2004"/>
                  </a:lnTo>
                  <a:lnTo>
                    <a:pt x="1644" y="184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0"/>
            <p:cNvSpPr/>
            <p:nvPr/>
          </p:nvSpPr>
          <p:spPr>
            <a:xfrm>
              <a:off x="3604200" y="1101175"/>
              <a:ext cx="12375" cy="24000"/>
            </a:xfrm>
            <a:custGeom>
              <a:avLst/>
              <a:gdLst/>
              <a:ahLst/>
              <a:cxnLst/>
              <a:rect l="l" t="t" r="r" b="b"/>
              <a:pathLst>
                <a:path w="495" h="960" extrusionOk="0">
                  <a:moveTo>
                    <a:pt x="284" y="0"/>
                  </a:moveTo>
                  <a:cubicBezTo>
                    <a:pt x="165" y="0"/>
                    <a:pt x="52" y="201"/>
                    <a:pt x="26" y="457"/>
                  </a:cubicBezTo>
                  <a:cubicBezTo>
                    <a:pt x="0" y="722"/>
                    <a:pt x="77" y="947"/>
                    <a:pt x="199" y="959"/>
                  </a:cubicBezTo>
                  <a:cubicBezTo>
                    <a:pt x="202" y="959"/>
                    <a:pt x="206" y="959"/>
                    <a:pt x="209" y="959"/>
                  </a:cubicBezTo>
                  <a:cubicBezTo>
                    <a:pt x="328" y="959"/>
                    <a:pt x="442" y="758"/>
                    <a:pt x="466" y="501"/>
                  </a:cubicBezTo>
                  <a:cubicBezTo>
                    <a:pt x="494" y="236"/>
                    <a:pt x="416" y="12"/>
                    <a:pt x="294" y="1"/>
                  </a:cubicBezTo>
                  <a:cubicBezTo>
                    <a:pt x="291" y="0"/>
                    <a:pt x="287" y="0"/>
                    <a:pt x="28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0"/>
            <p:cNvSpPr/>
            <p:nvPr/>
          </p:nvSpPr>
          <p:spPr>
            <a:xfrm>
              <a:off x="3587825" y="1090075"/>
              <a:ext cx="12325" cy="24025"/>
            </a:xfrm>
            <a:custGeom>
              <a:avLst/>
              <a:gdLst/>
              <a:ahLst/>
              <a:cxnLst/>
              <a:rect l="l" t="t" r="r" b="b"/>
              <a:pathLst>
                <a:path w="493" h="961" extrusionOk="0">
                  <a:moveTo>
                    <a:pt x="284" y="1"/>
                  </a:moveTo>
                  <a:cubicBezTo>
                    <a:pt x="165" y="1"/>
                    <a:pt x="51" y="201"/>
                    <a:pt x="25" y="459"/>
                  </a:cubicBezTo>
                  <a:cubicBezTo>
                    <a:pt x="0" y="723"/>
                    <a:pt x="77" y="948"/>
                    <a:pt x="199" y="960"/>
                  </a:cubicBezTo>
                  <a:cubicBezTo>
                    <a:pt x="202" y="960"/>
                    <a:pt x="205" y="961"/>
                    <a:pt x="208" y="961"/>
                  </a:cubicBezTo>
                  <a:cubicBezTo>
                    <a:pt x="327" y="961"/>
                    <a:pt x="441" y="760"/>
                    <a:pt x="467" y="503"/>
                  </a:cubicBezTo>
                  <a:cubicBezTo>
                    <a:pt x="493" y="237"/>
                    <a:pt x="415" y="12"/>
                    <a:pt x="294" y="1"/>
                  </a:cubicBezTo>
                  <a:cubicBezTo>
                    <a:pt x="291" y="1"/>
                    <a:pt x="287" y="1"/>
                    <a:pt x="284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0"/>
            <p:cNvSpPr/>
            <p:nvPr/>
          </p:nvSpPr>
          <p:spPr>
            <a:xfrm>
              <a:off x="3571075" y="1082850"/>
              <a:ext cx="12275" cy="20425"/>
            </a:xfrm>
            <a:custGeom>
              <a:avLst/>
              <a:gdLst/>
              <a:ahLst/>
              <a:cxnLst/>
              <a:rect l="l" t="t" r="r" b="b"/>
              <a:pathLst>
                <a:path w="491" h="817" extrusionOk="0">
                  <a:moveTo>
                    <a:pt x="278" y="0"/>
                  </a:moveTo>
                  <a:cubicBezTo>
                    <a:pt x="162" y="0"/>
                    <a:pt x="50" y="168"/>
                    <a:pt x="25" y="386"/>
                  </a:cubicBezTo>
                  <a:cubicBezTo>
                    <a:pt x="0" y="612"/>
                    <a:pt x="78" y="804"/>
                    <a:pt x="199" y="815"/>
                  </a:cubicBezTo>
                  <a:cubicBezTo>
                    <a:pt x="203" y="816"/>
                    <a:pt x="207" y="816"/>
                    <a:pt x="211" y="816"/>
                  </a:cubicBezTo>
                  <a:cubicBezTo>
                    <a:pt x="329" y="816"/>
                    <a:pt x="440" y="648"/>
                    <a:pt x="464" y="431"/>
                  </a:cubicBezTo>
                  <a:cubicBezTo>
                    <a:pt x="491" y="206"/>
                    <a:pt x="413" y="14"/>
                    <a:pt x="291" y="1"/>
                  </a:cubicBezTo>
                  <a:cubicBezTo>
                    <a:pt x="287" y="1"/>
                    <a:pt x="282" y="0"/>
                    <a:pt x="278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0"/>
            <p:cNvSpPr/>
            <p:nvPr/>
          </p:nvSpPr>
          <p:spPr>
            <a:xfrm>
              <a:off x="3543175" y="1164675"/>
              <a:ext cx="55375" cy="44850"/>
            </a:xfrm>
            <a:custGeom>
              <a:avLst/>
              <a:gdLst/>
              <a:ahLst/>
              <a:cxnLst/>
              <a:rect l="l" t="t" r="r" b="b"/>
              <a:pathLst>
                <a:path w="2215" h="1794" extrusionOk="0">
                  <a:moveTo>
                    <a:pt x="1002" y="1"/>
                  </a:moveTo>
                  <a:lnTo>
                    <a:pt x="0" y="1793"/>
                  </a:lnTo>
                  <a:lnTo>
                    <a:pt x="2215" y="1678"/>
                  </a:lnTo>
                  <a:cubicBezTo>
                    <a:pt x="2196" y="1600"/>
                    <a:pt x="2138" y="270"/>
                    <a:pt x="2138" y="270"/>
                  </a:cubicBezTo>
                  <a:lnTo>
                    <a:pt x="10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97" name="Google Shape;4697;p40"/>
          <p:cNvSpPr txBox="1">
            <a:spLocks noGrp="1"/>
          </p:cNvSpPr>
          <p:nvPr>
            <p:ph type="title"/>
          </p:nvPr>
        </p:nvSpPr>
        <p:spPr>
          <a:xfrm>
            <a:off x="3069150" y="2317613"/>
            <a:ext cx="3005700" cy="9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eorgia" panose="02040502050405020303" pitchFamily="18" charset="0"/>
              </a:rPr>
              <a:t>Чехия</a:t>
            </a:r>
            <a:endParaRPr b="1" dirty="0">
              <a:latin typeface="Georgia" panose="02040502050405020303" pitchFamily="18" charset="0"/>
            </a:endParaRPr>
          </a:p>
        </p:txBody>
      </p:sp>
      <p:sp>
        <p:nvSpPr>
          <p:cNvPr id="4698" name="Google Shape;4698;p40"/>
          <p:cNvSpPr txBox="1">
            <a:spLocks noGrp="1"/>
          </p:cNvSpPr>
          <p:nvPr>
            <p:ph type="title" idx="2"/>
          </p:nvPr>
        </p:nvSpPr>
        <p:spPr>
          <a:xfrm>
            <a:off x="3069149" y="698905"/>
            <a:ext cx="3480983" cy="1233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1346г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чешский король Карл </a:t>
            </a:r>
            <a:r>
              <a:rPr lang="en-US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избран императором Священной Римской империи под именем</a:t>
            </a:r>
            <a:b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Карла </a:t>
            </a:r>
            <a:r>
              <a:rPr lang="en-US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</a:t>
            </a:r>
            <a:endParaRPr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99" name="Google Shape;4699;p40"/>
          <p:cNvSpPr txBox="1">
            <a:spLocks noGrp="1"/>
          </p:cNvSpPr>
          <p:nvPr>
            <p:ph type="subTitle" idx="1"/>
          </p:nvPr>
        </p:nvSpPr>
        <p:spPr>
          <a:xfrm>
            <a:off x="3069150" y="3106588"/>
            <a:ext cx="30057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Georgia" panose="02040502050405020303" pitchFamily="18" charset="0"/>
              </a:rPr>
              <a:t>с</a:t>
            </a:r>
            <a:r>
              <a:rPr lang="ru-RU" b="1" dirty="0" smtClean="0">
                <a:latin typeface="Georgia" panose="02040502050405020303" pitchFamily="18" charset="0"/>
              </a:rPr>
              <a:t>тала в ней самым сильным государством</a:t>
            </a:r>
            <a:endParaRPr b="1" dirty="0">
              <a:latin typeface="Georgia" panose="02040502050405020303" pitchFamily="18" charset="0"/>
            </a:endParaRPr>
          </a:p>
        </p:txBody>
      </p:sp>
      <p:grpSp>
        <p:nvGrpSpPr>
          <p:cNvPr id="4700" name="Google Shape;4700;p40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4701" name="Google Shape;4701;p40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0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0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0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0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0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0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0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0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0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0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2" name="Google Shape;4712;p40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4713" name="Google Shape;4713;p40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0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0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0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0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0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0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0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0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0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0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4" name="Google Shape;4724;p40"/>
          <p:cNvGrpSpPr/>
          <p:nvPr/>
        </p:nvGrpSpPr>
        <p:grpSpPr>
          <a:xfrm>
            <a:off x="6550133" y="1554903"/>
            <a:ext cx="2107378" cy="3588306"/>
            <a:chOff x="3131350" y="769150"/>
            <a:chExt cx="1156375" cy="1969000"/>
          </a:xfrm>
        </p:grpSpPr>
        <p:sp>
          <p:nvSpPr>
            <p:cNvPr id="4725" name="Google Shape;4725;p40"/>
            <p:cNvSpPr/>
            <p:nvPr/>
          </p:nvSpPr>
          <p:spPr>
            <a:xfrm>
              <a:off x="3571425" y="1946725"/>
              <a:ext cx="414875" cy="272325"/>
            </a:xfrm>
            <a:custGeom>
              <a:avLst/>
              <a:gdLst/>
              <a:ahLst/>
              <a:cxnLst/>
              <a:rect l="l" t="t" r="r" b="b"/>
              <a:pathLst>
                <a:path w="16595" h="10893" extrusionOk="0">
                  <a:moveTo>
                    <a:pt x="9710" y="0"/>
                  </a:moveTo>
                  <a:lnTo>
                    <a:pt x="9710" y="2"/>
                  </a:lnTo>
                  <a:cubicBezTo>
                    <a:pt x="9710" y="2"/>
                    <a:pt x="9690" y="1"/>
                    <a:pt x="9653" y="1"/>
                  </a:cubicBezTo>
                  <a:cubicBezTo>
                    <a:pt x="9021" y="1"/>
                    <a:pt x="3203" y="139"/>
                    <a:pt x="0" y="5138"/>
                  </a:cubicBezTo>
                  <a:cubicBezTo>
                    <a:pt x="7347" y="10173"/>
                    <a:pt x="16595" y="10892"/>
                    <a:pt x="16595" y="10892"/>
                  </a:cubicBezTo>
                  <a:lnTo>
                    <a:pt x="9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0"/>
            <p:cNvSpPr/>
            <p:nvPr/>
          </p:nvSpPr>
          <p:spPr>
            <a:xfrm>
              <a:off x="3512025" y="1390050"/>
              <a:ext cx="310575" cy="113475"/>
            </a:xfrm>
            <a:custGeom>
              <a:avLst/>
              <a:gdLst/>
              <a:ahLst/>
              <a:cxnLst/>
              <a:rect l="l" t="t" r="r" b="b"/>
              <a:pathLst>
                <a:path w="12423" h="4539" extrusionOk="0">
                  <a:moveTo>
                    <a:pt x="281" y="0"/>
                  </a:moveTo>
                  <a:lnTo>
                    <a:pt x="1" y="2778"/>
                  </a:lnTo>
                  <a:lnTo>
                    <a:pt x="9351" y="4539"/>
                  </a:lnTo>
                  <a:lnTo>
                    <a:pt x="12422" y="69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0"/>
            <p:cNvSpPr/>
            <p:nvPr/>
          </p:nvSpPr>
          <p:spPr>
            <a:xfrm>
              <a:off x="3512025" y="1390050"/>
              <a:ext cx="310575" cy="113475"/>
            </a:xfrm>
            <a:custGeom>
              <a:avLst/>
              <a:gdLst/>
              <a:ahLst/>
              <a:cxnLst/>
              <a:rect l="l" t="t" r="r" b="b"/>
              <a:pathLst>
                <a:path w="12423" h="4539" extrusionOk="0">
                  <a:moveTo>
                    <a:pt x="281" y="0"/>
                  </a:moveTo>
                  <a:lnTo>
                    <a:pt x="1" y="2778"/>
                  </a:lnTo>
                  <a:lnTo>
                    <a:pt x="9351" y="4539"/>
                  </a:lnTo>
                  <a:lnTo>
                    <a:pt x="12422" y="69"/>
                  </a:lnTo>
                  <a:lnTo>
                    <a:pt x="6819" y="37"/>
                  </a:lnTo>
                  <a:cubicBezTo>
                    <a:pt x="6491" y="880"/>
                    <a:pt x="6367" y="2128"/>
                    <a:pt x="4765" y="2128"/>
                  </a:cubicBezTo>
                  <a:cubicBezTo>
                    <a:pt x="2934" y="2128"/>
                    <a:pt x="1451" y="1485"/>
                    <a:pt x="1451" y="689"/>
                  </a:cubicBezTo>
                  <a:cubicBezTo>
                    <a:pt x="1451" y="444"/>
                    <a:pt x="1594" y="211"/>
                    <a:pt x="1846" y="9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0"/>
            <p:cNvSpPr/>
            <p:nvPr/>
          </p:nvSpPr>
          <p:spPr>
            <a:xfrm>
              <a:off x="4043275" y="1491125"/>
              <a:ext cx="244450" cy="293475"/>
            </a:xfrm>
            <a:custGeom>
              <a:avLst/>
              <a:gdLst/>
              <a:ahLst/>
              <a:cxnLst/>
              <a:rect l="l" t="t" r="r" b="b"/>
              <a:pathLst>
                <a:path w="9778" h="11739" extrusionOk="0">
                  <a:moveTo>
                    <a:pt x="1936" y="1"/>
                  </a:moveTo>
                  <a:lnTo>
                    <a:pt x="1" y="5079"/>
                  </a:lnTo>
                  <a:lnTo>
                    <a:pt x="6892" y="11739"/>
                  </a:lnTo>
                  <a:lnTo>
                    <a:pt x="9778" y="10835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0"/>
            <p:cNvSpPr/>
            <p:nvPr/>
          </p:nvSpPr>
          <p:spPr>
            <a:xfrm>
              <a:off x="4043300" y="1491000"/>
              <a:ext cx="194600" cy="293700"/>
            </a:xfrm>
            <a:custGeom>
              <a:avLst/>
              <a:gdLst/>
              <a:ahLst/>
              <a:cxnLst/>
              <a:rect l="l" t="t" r="r" b="b"/>
              <a:pathLst>
                <a:path w="7784" h="11748" extrusionOk="0">
                  <a:moveTo>
                    <a:pt x="1945" y="1"/>
                  </a:moveTo>
                  <a:lnTo>
                    <a:pt x="1" y="5075"/>
                  </a:lnTo>
                  <a:lnTo>
                    <a:pt x="6881" y="11748"/>
                  </a:lnTo>
                  <a:lnTo>
                    <a:pt x="7784" y="11484"/>
                  </a:lnTo>
                  <a:cubicBezTo>
                    <a:pt x="7068" y="10941"/>
                    <a:pt x="6317" y="10156"/>
                    <a:pt x="5647" y="9197"/>
                  </a:cubicBezTo>
                  <a:cubicBezTo>
                    <a:pt x="3965" y="6790"/>
                    <a:pt x="3946" y="4889"/>
                    <a:pt x="5124" y="4411"/>
                  </a:cubicBezTo>
                  <a:lnTo>
                    <a:pt x="1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0"/>
            <p:cNvSpPr/>
            <p:nvPr/>
          </p:nvSpPr>
          <p:spPr>
            <a:xfrm>
              <a:off x="4036850" y="1512900"/>
              <a:ext cx="134875" cy="160900"/>
            </a:xfrm>
            <a:custGeom>
              <a:avLst/>
              <a:gdLst/>
              <a:ahLst/>
              <a:cxnLst/>
              <a:rect l="l" t="t" r="r" b="b"/>
              <a:pathLst>
                <a:path w="5395" h="6436" extrusionOk="0">
                  <a:moveTo>
                    <a:pt x="2813" y="1"/>
                  </a:moveTo>
                  <a:lnTo>
                    <a:pt x="0" y="5376"/>
                  </a:lnTo>
                  <a:lnTo>
                    <a:pt x="1600" y="6436"/>
                  </a:lnTo>
                  <a:lnTo>
                    <a:pt x="2216" y="5647"/>
                  </a:lnTo>
                  <a:lnTo>
                    <a:pt x="1869" y="5223"/>
                  </a:lnTo>
                  <a:lnTo>
                    <a:pt x="2255" y="4567"/>
                  </a:lnTo>
                  <a:lnTo>
                    <a:pt x="2602" y="5087"/>
                  </a:lnTo>
                  <a:lnTo>
                    <a:pt x="3604" y="4009"/>
                  </a:lnTo>
                  <a:lnTo>
                    <a:pt x="3122" y="3662"/>
                  </a:lnTo>
                  <a:lnTo>
                    <a:pt x="3793" y="2933"/>
                  </a:lnTo>
                  <a:lnTo>
                    <a:pt x="4316" y="3412"/>
                  </a:lnTo>
                  <a:lnTo>
                    <a:pt x="5395" y="2968"/>
                  </a:lnTo>
                  <a:lnTo>
                    <a:pt x="2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0"/>
            <p:cNvSpPr/>
            <p:nvPr/>
          </p:nvSpPr>
          <p:spPr>
            <a:xfrm>
              <a:off x="3687925" y="1386475"/>
              <a:ext cx="88825" cy="142700"/>
            </a:xfrm>
            <a:custGeom>
              <a:avLst/>
              <a:gdLst/>
              <a:ahLst/>
              <a:cxnLst/>
              <a:rect l="l" t="t" r="r" b="b"/>
              <a:pathLst>
                <a:path w="3553" h="5708" extrusionOk="0">
                  <a:moveTo>
                    <a:pt x="3553" y="0"/>
                  </a:moveTo>
                  <a:lnTo>
                    <a:pt x="92" y="36"/>
                  </a:lnTo>
                  <a:lnTo>
                    <a:pt x="224" y="1312"/>
                  </a:lnTo>
                  <a:lnTo>
                    <a:pt x="845" y="1345"/>
                  </a:lnTo>
                  <a:lnTo>
                    <a:pt x="823" y="2323"/>
                  </a:lnTo>
                  <a:lnTo>
                    <a:pt x="242" y="2225"/>
                  </a:lnTo>
                  <a:lnTo>
                    <a:pt x="214" y="3676"/>
                  </a:lnTo>
                  <a:lnTo>
                    <a:pt x="818" y="3560"/>
                  </a:lnTo>
                  <a:lnTo>
                    <a:pt x="818" y="3560"/>
                  </a:lnTo>
                  <a:lnTo>
                    <a:pt x="643" y="4286"/>
                  </a:lnTo>
                  <a:lnTo>
                    <a:pt x="105" y="4335"/>
                  </a:lnTo>
                  <a:lnTo>
                    <a:pt x="1" y="5317"/>
                  </a:lnTo>
                  <a:lnTo>
                    <a:pt x="1865" y="5708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40"/>
            <p:cNvSpPr/>
            <p:nvPr/>
          </p:nvSpPr>
          <p:spPr>
            <a:xfrm>
              <a:off x="3925100" y="2314100"/>
              <a:ext cx="104925" cy="409525"/>
            </a:xfrm>
            <a:custGeom>
              <a:avLst/>
              <a:gdLst/>
              <a:ahLst/>
              <a:cxnLst/>
              <a:rect l="l" t="t" r="r" b="b"/>
              <a:pathLst>
                <a:path w="4197" h="16381" extrusionOk="0">
                  <a:moveTo>
                    <a:pt x="1275" y="1"/>
                  </a:moveTo>
                  <a:cubicBezTo>
                    <a:pt x="996" y="1"/>
                    <a:pt x="1" y="4126"/>
                    <a:pt x="1" y="4126"/>
                  </a:cubicBezTo>
                  <a:lnTo>
                    <a:pt x="4015" y="16380"/>
                  </a:lnTo>
                  <a:lnTo>
                    <a:pt x="4196" y="15772"/>
                  </a:lnTo>
                  <a:lnTo>
                    <a:pt x="3338" y="3360"/>
                  </a:lnTo>
                  <a:cubicBezTo>
                    <a:pt x="3338" y="3360"/>
                    <a:pt x="1553" y="1"/>
                    <a:pt x="1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40"/>
            <p:cNvSpPr/>
            <p:nvPr/>
          </p:nvSpPr>
          <p:spPr>
            <a:xfrm>
              <a:off x="3455050" y="2290525"/>
              <a:ext cx="150550" cy="446600"/>
            </a:xfrm>
            <a:custGeom>
              <a:avLst/>
              <a:gdLst/>
              <a:ahLst/>
              <a:cxnLst/>
              <a:rect l="l" t="t" r="r" b="b"/>
              <a:pathLst>
                <a:path w="6022" h="17864" extrusionOk="0">
                  <a:moveTo>
                    <a:pt x="4241" y="0"/>
                  </a:moveTo>
                  <a:cubicBezTo>
                    <a:pt x="4027" y="0"/>
                    <a:pt x="3804" y="262"/>
                    <a:pt x="3579" y="898"/>
                  </a:cubicBezTo>
                  <a:cubicBezTo>
                    <a:pt x="3488" y="1160"/>
                    <a:pt x="3372" y="4165"/>
                    <a:pt x="3372" y="4165"/>
                  </a:cubicBezTo>
                  <a:lnTo>
                    <a:pt x="1" y="17552"/>
                  </a:lnTo>
                  <a:lnTo>
                    <a:pt x="570" y="17864"/>
                  </a:lnTo>
                  <a:lnTo>
                    <a:pt x="6021" y="5448"/>
                  </a:lnTo>
                  <a:cubicBezTo>
                    <a:pt x="6021" y="5448"/>
                    <a:pt x="5220" y="0"/>
                    <a:pt x="4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0"/>
            <p:cNvSpPr/>
            <p:nvPr/>
          </p:nvSpPr>
          <p:spPr>
            <a:xfrm>
              <a:off x="3803475" y="1967150"/>
              <a:ext cx="184225" cy="424025"/>
            </a:xfrm>
            <a:custGeom>
              <a:avLst/>
              <a:gdLst/>
              <a:ahLst/>
              <a:cxnLst/>
              <a:rect l="l" t="t" r="r" b="b"/>
              <a:pathLst>
                <a:path w="7369" h="16961" extrusionOk="0">
                  <a:moveTo>
                    <a:pt x="6325" y="0"/>
                  </a:moveTo>
                  <a:lnTo>
                    <a:pt x="0" y="3615"/>
                  </a:lnTo>
                  <a:lnTo>
                    <a:pt x="5700" y="16961"/>
                  </a:lnTo>
                  <a:lnTo>
                    <a:pt x="7368" y="16821"/>
                  </a:lnTo>
                  <a:lnTo>
                    <a:pt x="6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0"/>
            <p:cNvSpPr/>
            <p:nvPr/>
          </p:nvSpPr>
          <p:spPr>
            <a:xfrm>
              <a:off x="3803475" y="1967150"/>
              <a:ext cx="178175" cy="328725"/>
            </a:xfrm>
            <a:custGeom>
              <a:avLst/>
              <a:gdLst/>
              <a:ahLst/>
              <a:cxnLst/>
              <a:rect l="l" t="t" r="r" b="b"/>
              <a:pathLst>
                <a:path w="7127" h="13149" extrusionOk="0">
                  <a:moveTo>
                    <a:pt x="6325" y="0"/>
                  </a:moveTo>
                  <a:lnTo>
                    <a:pt x="0" y="3615"/>
                  </a:lnTo>
                  <a:lnTo>
                    <a:pt x="4071" y="13148"/>
                  </a:lnTo>
                  <a:cubicBezTo>
                    <a:pt x="4291" y="12360"/>
                    <a:pt x="4688" y="11821"/>
                    <a:pt x="5225" y="11709"/>
                  </a:cubicBezTo>
                  <a:cubicBezTo>
                    <a:pt x="5294" y="11695"/>
                    <a:pt x="5363" y="11688"/>
                    <a:pt x="5432" y="11688"/>
                  </a:cubicBezTo>
                  <a:cubicBezTo>
                    <a:pt x="6007" y="11688"/>
                    <a:pt x="6613" y="12159"/>
                    <a:pt x="7127" y="12935"/>
                  </a:cubicBezTo>
                  <a:lnTo>
                    <a:pt x="63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0"/>
            <p:cNvSpPr/>
            <p:nvPr/>
          </p:nvSpPr>
          <p:spPr>
            <a:xfrm>
              <a:off x="3543175" y="1964225"/>
              <a:ext cx="194275" cy="423850"/>
            </a:xfrm>
            <a:custGeom>
              <a:avLst/>
              <a:gdLst/>
              <a:ahLst/>
              <a:cxnLst/>
              <a:rect l="l" t="t" r="r" b="b"/>
              <a:pathLst>
                <a:path w="7771" h="16954" extrusionOk="0">
                  <a:moveTo>
                    <a:pt x="2559" y="0"/>
                  </a:moveTo>
                  <a:lnTo>
                    <a:pt x="0" y="14368"/>
                  </a:lnTo>
                  <a:lnTo>
                    <a:pt x="1756" y="16953"/>
                  </a:lnTo>
                  <a:lnTo>
                    <a:pt x="7770" y="2480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0"/>
            <p:cNvSpPr/>
            <p:nvPr/>
          </p:nvSpPr>
          <p:spPr>
            <a:xfrm>
              <a:off x="3573300" y="1964225"/>
              <a:ext cx="164150" cy="346250"/>
            </a:xfrm>
            <a:custGeom>
              <a:avLst/>
              <a:gdLst/>
              <a:ahLst/>
              <a:cxnLst/>
              <a:rect l="l" t="t" r="r" b="b"/>
              <a:pathLst>
                <a:path w="6566" h="13850" extrusionOk="0">
                  <a:moveTo>
                    <a:pt x="1354" y="0"/>
                  </a:moveTo>
                  <a:lnTo>
                    <a:pt x="1" y="7596"/>
                  </a:lnTo>
                  <a:cubicBezTo>
                    <a:pt x="196" y="7433"/>
                    <a:pt x="395" y="7341"/>
                    <a:pt x="595" y="7341"/>
                  </a:cubicBezTo>
                  <a:cubicBezTo>
                    <a:pt x="617" y="7341"/>
                    <a:pt x="639" y="7342"/>
                    <a:pt x="660" y="7344"/>
                  </a:cubicBezTo>
                  <a:cubicBezTo>
                    <a:pt x="1690" y="7451"/>
                    <a:pt x="2277" y="9939"/>
                    <a:pt x="1970" y="12902"/>
                  </a:cubicBezTo>
                  <a:cubicBezTo>
                    <a:pt x="1936" y="13228"/>
                    <a:pt x="1892" y="13543"/>
                    <a:pt x="1841" y="13850"/>
                  </a:cubicBezTo>
                  <a:lnTo>
                    <a:pt x="6565" y="248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0"/>
            <p:cNvSpPr/>
            <p:nvPr/>
          </p:nvSpPr>
          <p:spPr>
            <a:xfrm>
              <a:off x="3579300" y="1792750"/>
              <a:ext cx="406625" cy="421175"/>
            </a:xfrm>
            <a:custGeom>
              <a:avLst/>
              <a:gdLst/>
              <a:ahLst/>
              <a:cxnLst/>
              <a:rect l="l" t="t" r="r" b="b"/>
              <a:pathLst>
                <a:path w="16265" h="16847" extrusionOk="0">
                  <a:moveTo>
                    <a:pt x="3187" y="1"/>
                  </a:moveTo>
                  <a:cubicBezTo>
                    <a:pt x="1529" y="1902"/>
                    <a:pt x="1" y="10938"/>
                    <a:pt x="1" y="10938"/>
                  </a:cubicBezTo>
                  <a:lnTo>
                    <a:pt x="6758" y="13393"/>
                  </a:lnTo>
                  <a:cubicBezTo>
                    <a:pt x="7024" y="12009"/>
                    <a:pt x="7429" y="10263"/>
                    <a:pt x="7768" y="10263"/>
                  </a:cubicBezTo>
                  <a:cubicBezTo>
                    <a:pt x="7779" y="10263"/>
                    <a:pt x="7791" y="10265"/>
                    <a:pt x="7802" y="10269"/>
                  </a:cubicBezTo>
                  <a:cubicBezTo>
                    <a:pt x="8183" y="10408"/>
                    <a:pt x="8493" y="12525"/>
                    <a:pt x="8655" y="14083"/>
                  </a:cubicBezTo>
                  <a:lnTo>
                    <a:pt x="16265" y="16847"/>
                  </a:lnTo>
                  <a:cubicBezTo>
                    <a:pt x="16265" y="16847"/>
                    <a:pt x="15292" y="3639"/>
                    <a:pt x="14945" y="3431"/>
                  </a:cubicBezTo>
                  <a:cubicBezTo>
                    <a:pt x="14597" y="3223"/>
                    <a:pt x="3187" y="1"/>
                    <a:pt x="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0"/>
            <p:cNvSpPr/>
            <p:nvPr/>
          </p:nvSpPr>
          <p:spPr>
            <a:xfrm>
              <a:off x="3656825" y="1793875"/>
              <a:ext cx="251450" cy="141975"/>
            </a:xfrm>
            <a:custGeom>
              <a:avLst/>
              <a:gdLst/>
              <a:ahLst/>
              <a:cxnLst/>
              <a:rect l="l" t="t" r="r" b="b"/>
              <a:pathLst>
                <a:path w="10058" h="5679" extrusionOk="0">
                  <a:moveTo>
                    <a:pt x="335" y="1"/>
                  </a:moveTo>
                  <a:lnTo>
                    <a:pt x="0" y="1016"/>
                  </a:lnTo>
                  <a:cubicBezTo>
                    <a:pt x="2235" y="1710"/>
                    <a:pt x="10058" y="5678"/>
                    <a:pt x="10058" y="5678"/>
                  </a:cubicBezTo>
                  <a:lnTo>
                    <a:pt x="9517" y="35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0"/>
            <p:cNvSpPr/>
            <p:nvPr/>
          </p:nvSpPr>
          <p:spPr>
            <a:xfrm>
              <a:off x="3579300" y="1792750"/>
              <a:ext cx="93025" cy="280425"/>
            </a:xfrm>
            <a:custGeom>
              <a:avLst/>
              <a:gdLst/>
              <a:ahLst/>
              <a:cxnLst/>
              <a:rect l="l" t="t" r="r" b="b"/>
              <a:pathLst>
                <a:path w="3721" h="11217" extrusionOk="0">
                  <a:moveTo>
                    <a:pt x="3188" y="1"/>
                  </a:moveTo>
                  <a:cubicBezTo>
                    <a:pt x="1529" y="1902"/>
                    <a:pt x="1" y="10938"/>
                    <a:pt x="1" y="10938"/>
                  </a:cubicBezTo>
                  <a:lnTo>
                    <a:pt x="770" y="11217"/>
                  </a:lnTo>
                  <a:cubicBezTo>
                    <a:pt x="785" y="10278"/>
                    <a:pt x="858" y="9301"/>
                    <a:pt x="990" y="8302"/>
                  </a:cubicBezTo>
                  <a:cubicBezTo>
                    <a:pt x="1427" y="5012"/>
                    <a:pt x="2444" y="2126"/>
                    <a:pt x="3721" y="153"/>
                  </a:cubicBezTo>
                  <a:cubicBezTo>
                    <a:pt x="3384" y="57"/>
                    <a:pt x="3188" y="1"/>
                    <a:pt x="3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0"/>
            <p:cNvSpPr/>
            <p:nvPr/>
          </p:nvSpPr>
          <p:spPr>
            <a:xfrm>
              <a:off x="3866975" y="1852275"/>
              <a:ext cx="118950" cy="361650"/>
            </a:xfrm>
            <a:custGeom>
              <a:avLst/>
              <a:gdLst/>
              <a:ahLst/>
              <a:cxnLst/>
              <a:rect l="l" t="t" r="r" b="b"/>
              <a:pathLst>
                <a:path w="4758" h="14466" extrusionOk="0">
                  <a:moveTo>
                    <a:pt x="0" y="0"/>
                  </a:moveTo>
                  <a:lnTo>
                    <a:pt x="0" y="0"/>
                  </a:lnTo>
                  <a:cubicBezTo>
                    <a:pt x="1634" y="3911"/>
                    <a:pt x="2804" y="9310"/>
                    <a:pt x="2307" y="13052"/>
                  </a:cubicBezTo>
                  <a:cubicBezTo>
                    <a:pt x="2284" y="13222"/>
                    <a:pt x="2256" y="13386"/>
                    <a:pt x="2228" y="13547"/>
                  </a:cubicBezTo>
                  <a:lnTo>
                    <a:pt x="4758" y="14466"/>
                  </a:lnTo>
                  <a:cubicBezTo>
                    <a:pt x="4758" y="14466"/>
                    <a:pt x="3785" y="1259"/>
                    <a:pt x="3438" y="1051"/>
                  </a:cubicBezTo>
                  <a:cubicBezTo>
                    <a:pt x="3316" y="978"/>
                    <a:pt x="1854" y="53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0"/>
            <p:cNvSpPr/>
            <p:nvPr/>
          </p:nvSpPr>
          <p:spPr>
            <a:xfrm>
              <a:off x="3571425" y="1981325"/>
              <a:ext cx="414875" cy="237725"/>
            </a:xfrm>
            <a:custGeom>
              <a:avLst/>
              <a:gdLst/>
              <a:ahLst/>
              <a:cxnLst/>
              <a:rect l="l" t="t" r="r" b="b"/>
              <a:pathLst>
                <a:path w="16595" h="9509" extrusionOk="0">
                  <a:moveTo>
                    <a:pt x="8253" y="1"/>
                  </a:moveTo>
                  <a:cubicBezTo>
                    <a:pt x="7862" y="1"/>
                    <a:pt x="6679" y="3620"/>
                    <a:pt x="6390" y="5025"/>
                  </a:cubicBezTo>
                  <a:lnTo>
                    <a:pt x="389" y="2981"/>
                  </a:lnTo>
                  <a:cubicBezTo>
                    <a:pt x="341" y="3244"/>
                    <a:pt x="0" y="3754"/>
                    <a:pt x="0" y="3754"/>
                  </a:cubicBezTo>
                  <a:lnTo>
                    <a:pt x="7244" y="6169"/>
                  </a:lnTo>
                  <a:cubicBezTo>
                    <a:pt x="7512" y="4779"/>
                    <a:pt x="7757" y="2721"/>
                    <a:pt x="8088" y="2721"/>
                  </a:cubicBezTo>
                  <a:cubicBezTo>
                    <a:pt x="8098" y="2721"/>
                    <a:pt x="8107" y="2723"/>
                    <a:pt x="8117" y="2726"/>
                  </a:cubicBezTo>
                  <a:cubicBezTo>
                    <a:pt x="8498" y="2865"/>
                    <a:pt x="8725" y="5176"/>
                    <a:pt x="8888" y="6733"/>
                  </a:cubicBezTo>
                  <a:lnTo>
                    <a:pt x="16595" y="9508"/>
                  </a:lnTo>
                  <a:cubicBezTo>
                    <a:pt x="16595" y="9508"/>
                    <a:pt x="16558" y="8996"/>
                    <a:pt x="16518" y="8475"/>
                  </a:cubicBezTo>
                  <a:lnTo>
                    <a:pt x="9559" y="6105"/>
                  </a:lnTo>
                  <a:cubicBezTo>
                    <a:pt x="9385" y="4547"/>
                    <a:pt x="8678" y="142"/>
                    <a:pt x="8272" y="4"/>
                  </a:cubicBezTo>
                  <a:cubicBezTo>
                    <a:pt x="8266" y="2"/>
                    <a:pt x="8259" y="1"/>
                    <a:pt x="8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0"/>
            <p:cNvSpPr/>
            <p:nvPr/>
          </p:nvSpPr>
          <p:spPr>
            <a:xfrm>
              <a:off x="3651250" y="1399775"/>
              <a:ext cx="501525" cy="495125"/>
            </a:xfrm>
            <a:custGeom>
              <a:avLst/>
              <a:gdLst/>
              <a:ahLst/>
              <a:cxnLst/>
              <a:rect l="l" t="t" r="r" b="b"/>
              <a:pathLst>
                <a:path w="20061" h="19805" extrusionOk="0">
                  <a:moveTo>
                    <a:pt x="4490" y="1"/>
                  </a:moveTo>
                  <a:cubicBezTo>
                    <a:pt x="4490" y="1"/>
                    <a:pt x="1" y="15001"/>
                    <a:pt x="558" y="15765"/>
                  </a:cubicBezTo>
                  <a:cubicBezTo>
                    <a:pt x="1068" y="16468"/>
                    <a:pt x="9677" y="19804"/>
                    <a:pt x="11615" y="19804"/>
                  </a:cubicBezTo>
                  <a:cubicBezTo>
                    <a:pt x="11787" y="19804"/>
                    <a:pt x="11906" y="19778"/>
                    <a:pt x="11963" y="19721"/>
                  </a:cubicBezTo>
                  <a:cubicBezTo>
                    <a:pt x="12602" y="19082"/>
                    <a:pt x="15751" y="8655"/>
                    <a:pt x="17905" y="5387"/>
                  </a:cubicBezTo>
                  <a:cubicBezTo>
                    <a:pt x="20061" y="2120"/>
                    <a:pt x="4490" y="1"/>
                    <a:pt x="4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0"/>
            <p:cNvSpPr/>
            <p:nvPr/>
          </p:nvSpPr>
          <p:spPr>
            <a:xfrm>
              <a:off x="3739500" y="1399775"/>
              <a:ext cx="368275" cy="217675"/>
            </a:xfrm>
            <a:custGeom>
              <a:avLst/>
              <a:gdLst/>
              <a:ahLst/>
              <a:cxnLst/>
              <a:rect l="l" t="t" r="r" b="b"/>
              <a:pathLst>
                <a:path w="14731" h="8707" extrusionOk="0">
                  <a:moveTo>
                    <a:pt x="960" y="1"/>
                  </a:moveTo>
                  <a:cubicBezTo>
                    <a:pt x="960" y="1"/>
                    <a:pt x="553" y="1362"/>
                    <a:pt x="0" y="3284"/>
                  </a:cubicBezTo>
                  <a:cubicBezTo>
                    <a:pt x="1208" y="5663"/>
                    <a:pt x="3316" y="6583"/>
                    <a:pt x="3316" y="6583"/>
                  </a:cubicBezTo>
                  <a:lnTo>
                    <a:pt x="5541" y="4984"/>
                  </a:lnTo>
                  <a:lnTo>
                    <a:pt x="5749" y="8182"/>
                  </a:lnTo>
                  <a:cubicBezTo>
                    <a:pt x="7455" y="8559"/>
                    <a:pt x="8940" y="8707"/>
                    <a:pt x="10221" y="8707"/>
                  </a:cubicBezTo>
                  <a:cubicBezTo>
                    <a:pt x="11202" y="8707"/>
                    <a:pt x="12063" y="8620"/>
                    <a:pt x="12812" y="8484"/>
                  </a:cubicBezTo>
                  <a:cubicBezTo>
                    <a:pt x="13357" y="7219"/>
                    <a:pt x="13891" y="6122"/>
                    <a:pt x="14375" y="5388"/>
                  </a:cubicBezTo>
                  <a:cubicBezTo>
                    <a:pt x="14731" y="4849"/>
                    <a:pt x="14601" y="4341"/>
                    <a:pt x="14141" y="3868"/>
                  </a:cubicBezTo>
                  <a:cubicBezTo>
                    <a:pt x="14016" y="3757"/>
                    <a:pt x="13886" y="3645"/>
                    <a:pt x="13752" y="3532"/>
                  </a:cubicBezTo>
                  <a:cubicBezTo>
                    <a:pt x="10799" y="1341"/>
                    <a:pt x="960" y="1"/>
                    <a:pt x="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0"/>
            <p:cNvSpPr/>
            <p:nvPr/>
          </p:nvSpPr>
          <p:spPr>
            <a:xfrm>
              <a:off x="3702875" y="1396350"/>
              <a:ext cx="121475" cy="216400"/>
            </a:xfrm>
            <a:custGeom>
              <a:avLst/>
              <a:gdLst/>
              <a:ahLst/>
              <a:cxnLst/>
              <a:rect l="l" t="t" r="r" b="b"/>
              <a:pathLst>
                <a:path w="4859" h="8656" extrusionOk="0">
                  <a:moveTo>
                    <a:pt x="2268" y="1"/>
                  </a:moveTo>
                  <a:cubicBezTo>
                    <a:pt x="2268" y="1"/>
                    <a:pt x="1117" y="4511"/>
                    <a:pt x="1" y="8656"/>
                  </a:cubicBezTo>
                  <a:cubicBezTo>
                    <a:pt x="949" y="7474"/>
                    <a:pt x="1933" y="5889"/>
                    <a:pt x="2706" y="3572"/>
                  </a:cubicBezTo>
                  <a:lnTo>
                    <a:pt x="2704" y="3572"/>
                  </a:lnTo>
                  <a:cubicBezTo>
                    <a:pt x="3131" y="2295"/>
                    <a:pt x="3904" y="1287"/>
                    <a:pt x="4859" y="526"/>
                  </a:cubicBezTo>
                  <a:cubicBezTo>
                    <a:pt x="3415" y="272"/>
                    <a:pt x="2268" y="1"/>
                    <a:pt x="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0"/>
            <p:cNvSpPr/>
            <p:nvPr/>
          </p:nvSpPr>
          <p:spPr>
            <a:xfrm>
              <a:off x="3663650" y="1475900"/>
              <a:ext cx="451575" cy="419000"/>
            </a:xfrm>
            <a:custGeom>
              <a:avLst/>
              <a:gdLst/>
              <a:ahLst/>
              <a:cxnLst/>
              <a:rect l="l" t="t" r="r" b="b"/>
              <a:pathLst>
                <a:path w="18063" h="16760" extrusionOk="0">
                  <a:moveTo>
                    <a:pt x="15998" y="0"/>
                  </a:moveTo>
                  <a:cubicBezTo>
                    <a:pt x="14760" y="3903"/>
                    <a:pt x="11039" y="14246"/>
                    <a:pt x="9052" y="14576"/>
                  </a:cubicBezTo>
                  <a:cubicBezTo>
                    <a:pt x="8917" y="14599"/>
                    <a:pt x="8754" y="14610"/>
                    <a:pt x="8567" y="14610"/>
                  </a:cubicBezTo>
                  <a:cubicBezTo>
                    <a:pt x="6677" y="14610"/>
                    <a:pt x="2340" y="13502"/>
                    <a:pt x="50" y="11976"/>
                  </a:cubicBezTo>
                  <a:lnTo>
                    <a:pt x="50" y="11976"/>
                  </a:lnTo>
                  <a:cubicBezTo>
                    <a:pt x="0" y="12373"/>
                    <a:pt x="0" y="12636"/>
                    <a:pt x="62" y="12720"/>
                  </a:cubicBezTo>
                  <a:cubicBezTo>
                    <a:pt x="572" y="13423"/>
                    <a:pt x="9181" y="16759"/>
                    <a:pt x="11119" y="16759"/>
                  </a:cubicBezTo>
                  <a:cubicBezTo>
                    <a:pt x="11291" y="16759"/>
                    <a:pt x="11410" y="16733"/>
                    <a:pt x="11467" y="16676"/>
                  </a:cubicBezTo>
                  <a:cubicBezTo>
                    <a:pt x="12105" y="16037"/>
                    <a:pt x="15337" y="5672"/>
                    <a:pt x="17491" y="2406"/>
                  </a:cubicBezTo>
                  <a:cubicBezTo>
                    <a:pt x="18063" y="1539"/>
                    <a:pt x="17304" y="688"/>
                    <a:pt x="15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0"/>
            <p:cNvSpPr/>
            <p:nvPr/>
          </p:nvSpPr>
          <p:spPr>
            <a:xfrm>
              <a:off x="3720775" y="1381450"/>
              <a:ext cx="440675" cy="223525"/>
            </a:xfrm>
            <a:custGeom>
              <a:avLst/>
              <a:gdLst/>
              <a:ahLst/>
              <a:cxnLst/>
              <a:rect l="l" t="t" r="r" b="b"/>
              <a:pathLst>
                <a:path w="17627" h="8941" extrusionOk="0">
                  <a:moveTo>
                    <a:pt x="1668" y="0"/>
                  </a:moveTo>
                  <a:cubicBezTo>
                    <a:pt x="657" y="0"/>
                    <a:pt x="0" y="33"/>
                    <a:pt x="0" y="33"/>
                  </a:cubicBezTo>
                  <a:cubicBezTo>
                    <a:pt x="69" y="5038"/>
                    <a:pt x="4142" y="6815"/>
                    <a:pt x="4142" y="6815"/>
                  </a:cubicBezTo>
                  <a:lnTo>
                    <a:pt x="6366" y="5216"/>
                  </a:lnTo>
                  <a:lnTo>
                    <a:pt x="6575" y="8415"/>
                  </a:lnTo>
                  <a:cubicBezTo>
                    <a:pt x="8282" y="8792"/>
                    <a:pt x="9769" y="8940"/>
                    <a:pt x="11051" y="8940"/>
                  </a:cubicBezTo>
                  <a:cubicBezTo>
                    <a:pt x="15668" y="8940"/>
                    <a:pt x="17627" y="7025"/>
                    <a:pt x="17627" y="7025"/>
                  </a:cubicBezTo>
                  <a:lnTo>
                    <a:pt x="17627" y="7023"/>
                  </a:lnTo>
                  <a:cubicBezTo>
                    <a:pt x="17627" y="7023"/>
                    <a:pt x="14569" y="2506"/>
                    <a:pt x="9564" y="907"/>
                  </a:cubicBezTo>
                  <a:cubicBezTo>
                    <a:pt x="7130" y="130"/>
                    <a:pt x="36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0"/>
            <p:cNvSpPr/>
            <p:nvPr/>
          </p:nvSpPr>
          <p:spPr>
            <a:xfrm>
              <a:off x="3816350" y="1383175"/>
              <a:ext cx="339000" cy="165550"/>
            </a:xfrm>
            <a:custGeom>
              <a:avLst/>
              <a:gdLst/>
              <a:ahLst/>
              <a:cxnLst/>
              <a:rect l="l" t="t" r="r" b="b"/>
              <a:pathLst>
                <a:path w="13560" h="6622" extrusionOk="0">
                  <a:moveTo>
                    <a:pt x="476" y="0"/>
                  </a:moveTo>
                  <a:cubicBezTo>
                    <a:pt x="205" y="0"/>
                    <a:pt x="43" y="20"/>
                    <a:pt x="42" y="65"/>
                  </a:cubicBezTo>
                  <a:cubicBezTo>
                    <a:pt x="1" y="1933"/>
                    <a:pt x="4988" y="4731"/>
                    <a:pt x="9617" y="5966"/>
                  </a:cubicBezTo>
                  <a:cubicBezTo>
                    <a:pt x="11040" y="6346"/>
                    <a:pt x="12382" y="6560"/>
                    <a:pt x="13560" y="6621"/>
                  </a:cubicBezTo>
                  <a:cubicBezTo>
                    <a:pt x="12747" y="5549"/>
                    <a:pt x="10005" y="1941"/>
                    <a:pt x="5821" y="605"/>
                  </a:cubicBezTo>
                  <a:cubicBezTo>
                    <a:pt x="5206" y="409"/>
                    <a:pt x="1713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0"/>
            <p:cNvSpPr/>
            <p:nvPr/>
          </p:nvSpPr>
          <p:spPr>
            <a:xfrm>
              <a:off x="3448500" y="1134800"/>
              <a:ext cx="147675" cy="324000"/>
            </a:xfrm>
            <a:custGeom>
              <a:avLst/>
              <a:gdLst/>
              <a:ahLst/>
              <a:cxnLst/>
              <a:rect l="l" t="t" r="r" b="b"/>
              <a:pathLst>
                <a:path w="5907" h="12960" extrusionOk="0">
                  <a:moveTo>
                    <a:pt x="5759" y="1"/>
                  </a:moveTo>
                  <a:cubicBezTo>
                    <a:pt x="5759" y="1"/>
                    <a:pt x="0" y="9744"/>
                    <a:pt x="2562" y="12959"/>
                  </a:cubicBezTo>
                  <a:cubicBezTo>
                    <a:pt x="2562" y="12959"/>
                    <a:pt x="5357" y="11869"/>
                    <a:pt x="5186" y="11083"/>
                  </a:cubicBezTo>
                  <a:cubicBezTo>
                    <a:pt x="5014" y="10296"/>
                    <a:pt x="5906" y="444"/>
                    <a:pt x="5906" y="444"/>
                  </a:cubicBezTo>
                  <a:lnTo>
                    <a:pt x="57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0"/>
            <p:cNvSpPr/>
            <p:nvPr/>
          </p:nvSpPr>
          <p:spPr>
            <a:xfrm>
              <a:off x="3469075" y="1197025"/>
              <a:ext cx="106850" cy="261775"/>
            </a:xfrm>
            <a:custGeom>
              <a:avLst/>
              <a:gdLst/>
              <a:ahLst/>
              <a:cxnLst/>
              <a:rect l="l" t="t" r="r" b="b"/>
              <a:pathLst>
                <a:path w="4274" h="10471" extrusionOk="0">
                  <a:moveTo>
                    <a:pt x="3615" y="0"/>
                  </a:moveTo>
                  <a:cubicBezTo>
                    <a:pt x="2089" y="3111"/>
                    <a:pt x="1" y="8289"/>
                    <a:pt x="1738" y="10470"/>
                  </a:cubicBezTo>
                  <a:cubicBezTo>
                    <a:pt x="1738" y="10470"/>
                    <a:pt x="3536" y="10289"/>
                    <a:pt x="4274" y="9669"/>
                  </a:cubicBezTo>
                  <a:cubicBezTo>
                    <a:pt x="4087" y="9394"/>
                    <a:pt x="3808" y="9276"/>
                    <a:pt x="3732" y="9261"/>
                  </a:cubicBezTo>
                  <a:cubicBezTo>
                    <a:pt x="2571" y="9020"/>
                    <a:pt x="2233" y="5919"/>
                    <a:pt x="2977" y="2336"/>
                  </a:cubicBezTo>
                  <a:cubicBezTo>
                    <a:pt x="3151" y="1500"/>
                    <a:pt x="3369" y="714"/>
                    <a:pt x="3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0"/>
            <p:cNvSpPr/>
            <p:nvPr/>
          </p:nvSpPr>
          <p:spPr>
            <a:xfrm>
              <a:off x="3975350" y="1739450"/>
              <a:ext cx="312175" cy="163050"/>
            </a:xfrm>
            <a:custGeom>
              <a:avLst/>
              <a:gdLst/>
              <a:ahLst/>
              <a:cxnLst/>
              <a:rect l="l" t="t" r="r" b="b"/>
              <a:pathLst>
                <a:path w="12487" h="6522" extrusionOk="0">
                  <a:moveTo>
                    <a:pt x="9680" y="0"/>
                  </a:moveTo>
                  <a:cubicBezTo>
                    <a:pt x="9470" y="0"/>
                    <a:pt x="9306" y="45"/>
                    <a:pt x="9217" y="155"/>
                  </a:cubicBezTo>
                  <a:cubicBezTo>
                    <a:pt x="8731" y="761"/>
                    <a:pt x="0" y="5762"/>
                    <a:pt x="0" y="5762"/>
                  </a:cubicBezTo>
                  <a:lnTo>
                    <a:pt x="292" y="6522"/>
                  </a:lnTo>
                  <a:cubicBezTo>
                    <a:pt x="292" y="6522"/>
                    <a:pt x="11792" y="4736"/>
                    <a:pt x="12486" y="911"/>
                  </a:cubicBezTo>
                  <a:cubicBezTo>
                    <a:pt x="12486" y="911"/>
                    <a:pt x="10624" y="0"/>
                    <a:pt x="9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0"/>
            <p:cNvSpPr/>
            <p:nvPr/>
          </p:nvSpPr>
          <p:spPr>
            <a:xfrm>
              <a:off x="3975350" y="1767525"/>
              <a:ext cx="310725" cy="134975"/>
            </a:xfrm>
            <a:custGeom>
              <a:avLst/>
              <a:gdLst/>
              <a:ahLst/>
              <a:cxnLst/>
              <a:rect l="l" t="t" r="r" b="b"/>
              <a:pathLst>
                <a:path w="12429" h="5399" extrusionOk="0">
                  <a:moveTo>
                    <a:pt x="12428" y="0"/>
                  </a:moveTo>
                  <a:lnTo>
                    <a:pt x="12428" y="0"/>
                  </a:lnTo>
                  <a:cubicBezTo>
                    <a:pt x="11746" y="856"/>
                    <a:pt x="10130" y="1932"/>
                    <a:pt x="8107" y="2797"/>
                  </a:cubicBezTo>
                  <a:cubicBezTo>
                    <a:pt x="6273" y="3583"/>
                    <a:pt x="4543" y="4008"/>
                    <a:pt x="3424" y="4008"/>
                  </a:cubicBezTo>
                  <a:cubicBezTo>
                    <a:pt x="2764" y="4008"/>
                    <a:pt x="2317" y="3860"/>
                    <a:pt x="2185" y="3552"/>
                  </a:cubicBezTo>
                  <a:cubicBezTo>
                    <a:pt x="2163" y="3503"/>
                    <a:pt x="2153" y="3452"/>
                    <a:pt x="2148" y="3398"/>
                  </a:cubicBezTo>
                  <a:cubicBezTo>
                    <a:pt x="907" y="4120"/>
                    <a:pt x="0" y="4639"/>
                    <a:pt x="0" y="4639"/>
                  </a:cubicBezTo>
                  <a:lnTo>
                    <a:pt x="292" y="5399"/>
                  </a:lnTo>
                  <a:cubicBezTo>
                    <a:pt x="292" y="5399"/>
                    <a:pt x="11356" y="3678"/>
                    <a:pt x="12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0"/>
            <p:cNvSpPr/>
            <p:nvPr/>
          </p:nvSpPr>
          <p:spPr>
            <a:xfrm>
              <a:off x="3837950" y="1119475"/>
              <a:ext cx="308175" cy="271125"/>
            </a:xfrm>
            <a:custGeom>
              <a:avLst/>
              <a:gdLst/>
              <a:ahLst/>
              <a:cxnLst/>
              <a:rect l="l" t="t" r="r" b="b"/>
              <a:pathLst>
                <a:path w="12327" h="10845" extrusionOk="0">
                  <a:moveTo>
                    <a:pt x="6513" y="0"/>
                  </a:moveTo>
                  <a:cubicBezTo>
                    <a:pt x="4733" y="0"/>
                    <a:pt x="3696" y="1601"/>
                    <a:pt x="2583" y="4736"/>
                  </a:cubicBezTo>
                  <a:cubicBezTo>
                    <a:pt x="1967" y="6468"/>
                    <a:pt x="578" y="7926"/>
                    <a:pt x="1229" y="9057"/>
                  </a:cubicBezTo>
                  <a:cubicBezTo>
                    <a:pt x="2207" y="10756"/>
                    <a:pt x="261" y="10807"/>
                    <a:pt x="23" y="10807"/>
                  </a:cubicBezTo>
                  <a:cubicBezTo>
                    <a:pt x="8" y="10807"/>
                    <a:pt x="0" y="10807"/>
                    <a:pt x="0" y="10807"/>
                  </a:cubicBezTo>
                  <a:lnTo>
                    <a:pt x="0" y="10807"/>
                  </a:lnTo>
                  <a:cubicBezTo>
                    <a:pt x="0" y="10807"/>
                    <a:pt x="1246" y="10844"/>
                    <a:pt x="2710" y="10844"/>
                  </a:cubicBezTo>
                  <a:cubicBezTo>
                    <a:pt x="4703" y="10844"/>
                    <a:pt x="7101" y="10775"/>
                    <a:pt x="7310" y="10448"/>
                  </a:cubicBezTo>
                  <a:cubicBezTo>
                    <a:pt x="8313" y="8883"/>
                    <a:pt x="12326" y="7030"/>
                    <a:pt x="11619" y="3149"/>
                  </a:cubicBezTo>
                  <a:cubicBezTo>
                    <a:pt x="11297" y="1380"/>
                    <a:pt x="8318" y="296"/>
                    <a:pt x="7206" y="73"/>
                  </a:cubicBezTo>
                  <a:cubicBezTo>
                    <a:pt x="6962" y="25"/>
                    <a:pt x="6732" y="0"/>
                    <a:pt x="6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0"/>
            <p:cNvSpPr/>
            <p:nvPr/>
          </p:nvSpPr>
          <p:spPr>
            <a:xfrm>
              <a:off x="3837975" y="1164500"/>
              <a:ext cx="308100" cy="298025"/>
            </a:xfrm>
            <a:custGeom>
              <a:avLst/>
              <a:gdLst/>
              <a:ahLst/>
              <a:cxnLst/>
              <a:rect l="l" t="t" r="r" b="b"/>
              <a:pathLst>
                <a:path w="12324" h="11921" extrusionOk="0">
                  <a:moveTo>
                    <a:pt x="10788" y="0"/>
                  </a:moveTo>
                  <a:cubicBezTo>
                    <a:pt x="10618" y="1500"/>
                    <a:pt x="8705" y="2796"/>
                    <a:pt x="8013" y="4907"/>
                  </a:cubicBezTo>
                  <a:cubicBezTo>
                    <a:pt x="7031" y="7903"/>
                    <a:pt x="5556" y="8788"/>
                    <a:pt x="4225" y="8788"/>
                  </a:cubicBezTo>
                  <a:cubicBezTo>
                    <a:pt x="2805" y="8788"/>
                    <a:pt x="1548" y="7782"/>
                    <a:pt x="1228" y="7258"/>
                  </a:cubicBezTo>
                  <a:lnTo>
                    <a:pt x="1228" y="7258"/>
                  </a:lnTo>
                  <a:cubicBezTo>
                    <a:pt x="2210" y="8959"/>
                    <a:pt x="256" y="9009"/>
                    <a:pt x="23" y="9009"/>
                  </a:cubicBezTo>
                  <a:cubicBezTo>
                    <a:pt x="8" y="9009"/>
                    <a:pt x="0" y="9008"/>
                    <a:pt x="0" y="9008"/>
                  </a:cubicBezTo>
                  <a:lnTo>
                    <a:pt x="0" y="9008"/>
                  </a:lnTo>
                  <a:lnTo>
                    <a:pt x="7220" y="11921"/>
                  </a:lnTo>
                  <a:cubicBezTo>
                    <a:pt x="7073" y="11057"/>
                    <a:pt x="7112" y="9303"/>
                    <a:pt x="7475" y="8734"/>
                  </a:cubicBezTo>
                  <a:cubicBezTo>
                    <a:pt x="8477" y="7168"/>
                    <a:pt x="12324" y="5227"/>
                    <a:pt x="11616" y="1345"/>
                  </a:cubicBezTo>
                  <a:cubicBezTo>
                    <a:pt x="11523" y="839"/>
                    <a:pt x="11209" y="390"/>
                    <a:pt x="10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0"/>
            <p:cNvSpPr/>
            <p:nvPr/>
          </p:nvSpPr>
          <p:spPr>
            <a:xfrm>
              <a:off x="3876275" y="1110925"/>
              <a:ext cx="90575" cy="53625"/>
            </a:xfrm>
            <a:custGeom>
              <a:avLst/>
              <a:gdLst/>
              <a:ahLst/>
              <a:cxnLst/>
              <a:rect l="l" t="t" r="r" b="b"/>
              <a:pathLst>
                <a:path w="3623" h="2145" extrusionOk="0">
                  <a:moveTo>
                    <a:pt x="1749" y="1"/>
                  </a:moveTo>
                  <a:cubicBezTo>
                    <a:pt x="1505" y="1"/>
                    <a:pt x="1" y="2098"/>
                    <a:pt x="2319" y="2145"/>
                  </a:cubicBezTo>
                  <a:lnTo>
                    <a:pt x="3623" y="1367"/>
                  </a:lnTo>
                  <a:cubicBezTo>
                    <a:pt x="2827" y="1187"/>
                    <a:pt x="1729" y="551"/>
                    <a:pt x="1780" y="63"/>
                  </a:cubicBezTo>
                  <a:cubicBezTo>
                    <a:pt x="1785" y="20"/>
                    <a:pt x="1773" y="1"/>
                    <a:pt x="1749" y="1"/>
                  </a:cubicBezTo>
                  <a:close/>
                </a:path>
              </a:pathLst>
            </a:custGeom>
            <a:solidFill>
              <a:srgbClr val="7F3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0"/>
            <p:cNvSpPr/>
            <p:nvPr/>
          </p:nvSpPr>
          <p:spPr>
            <a:xfrm>
              <a:off x="3864625" y="1137925"/>
              <a:ext cx="233200" cy="228350"/>
            </a:xfrm>
            <a:custGeom>
              <a:avLst/>
              <a:gdLst/>
              <a:ahLst/>
              <a:cxnLst/>
              <a:rect l="l" t="t" r="r" b="b"/>
              <a:pathLst>
                <a:path w="9328" h="9134" extrusionOk="0">
                  <a:moveTo>
                    <a:pt x="4418" y="1"/>
                  </a:moveTo>
                  <a:cubicBezTo>
                    <a:pt x="3547" y="1"/>
                    <a:pt x="1892" y="1872"/>
                    <a:pt x="1947" y="2306"/>
                  </a:cubicBezTo>
                  <a:cubicBezTo>
                    <a:pt x="2006" y="2765"/>
                    <a:pt x="498" y="5652"/>
                    <a:pt x="156" y="6597"/>
                  </a:cubicBezTo>
                  <a:cubicBezTo>
                    <a:pt x="0" y="7030"/>
                    <a:pt x="269" y="8336"/>
                    <a:pt x="1072" y="8816"/>
                  </a:cubicBezTo>
                  <a:cubicBezTo>
                    <a:pt x="1463" y="9051"/>
                    <a:pt x="1973" y="9133"/>
                    <a:pt x="2481" y="9133"/>
                  </a:cubicBezTo>
                  <a:cubicBezTo>
                    <a:pt x="3412" y="9133"/>
                    <a:pt x="4340" y="8857"/>
                    <a:pt x="4539" y="8730"/>
                  </a:cubicBezTo>
                  <a:cubicBezTo>
                    <a:pt x="4848" y="8534"/>
                    <a:pt x="5982" y="5882"/>
                    <a:pt x="6497" y="5182"/>
                  </a:cubicBezTo>
                  <a:cubicBezTo>
                    <a:pt x="9327" y="1345"/>
                    <a:pt x="5376" y="251"/>
                    <a:pt x="4558" y="19"/>
                  </a:cubicBezTo>
                  <a:cubicBezTo>
                    <a:pt x="4514" y="6"/>
                    <a:pt x="4467" y="1"/>
                    <a:pt x="4418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0"/>
            <p:cNvSpPr/>
            <p:nvPr/>
          </p:nvSpPr>
          <p:spPr>
            <a:xfrm>
              <a:off x="3330225" y="2688300"/>
              <a:ext cx="157575" cy="49850"/>
            </a:xfrm>
            <a:custGeom>
              <a:avLst/>
              <a:gdLst/>
              <a:ahLst/>
              <a:cxnLst/>
              <a:rect l="l" t="t" r="r" b="b"/>
              <a:pathLst>
                <a:path w="6303" h="1994" extrusionOk="0">
                  <a:moveTo>
                    <a:pt x="5375" y="1"/>
                  </a:moveTo>
                  <a:cubicBezTo>
                    <a:pt x="5375" y="1"/>
                    <a:pt x="3013" y="1298"/>
                    <a:pt x="2224" y="1298"/>
                  </a:cubicBezTo>
                  <a:cubicBezTo>
                    <a:pt x="927" y="1298"/>
                    <a:pt x="0" y="1993"/>
                    <a:pt x="0" y="1993"/>
                  </a:cubicBezTo>
                  <a:lnTo>
                    <a:pt x="5839" y="1993"/>
                  </a:lnTo>
                  <a:cubicBezTo>
                    <a:pt x="6302" y="1345"/>
                    <a:pt x="5375" y="1"/>
                    <a:pt x="5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0"/>
            <p:cNvSpPr/>
            <p:nvPr/>
          </p:nvSpPr>
          <p:spPr>
            <a:xfrm>
              <a:off x="3994000" y="2688300"/>
              <a:ext cx="119375" cy="49850"/>
            </a:xfrm>
            <a:custGeom>
              <a:avLst/>
              <a:gdLst/>
              <a:ahLst/>
              <a:cxnLst/>
              <a:rect l="l" t="t" r="r" b="b"/>
              <a:pathLst>
                <a:path w="4775" h="1994" extrusionOk="0">
                  <a:moveTo>
                    <a:pt x="927" y="1"/>
                  </a:moveTo>
                  <a:cubicBezTo>
                    <a:pt x="927" y="1"/>
                    <a:pt x="1" y="1345"/>
                    <a:pt x="463" y="1993"/>
                  </a:cubicBezTo>
                  <a:lnTo>
                    <a:pt x="4775" y="1993"/>
                  </a:lnTo>
                  <a:cubicBezTo>
                    <a:pt x="4775" y="1993"/>
                    <a:pt x="4258" y="1434"/>
                    <a:pt x="2967" y="1298"/>
                  </a:cubicBezTo>
                  <a:cubicBezTo>
                    <a:pt x="2087" y="1205"/>
                    <a:pt x="927" y="1"/>
                    <a:pt x="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0"/>
            <p:cNvSpPr/>
            <p:nvPr/>
          </p:nvSpPr>
          <p:spPr>
            <a:xfrm>
              <a:off x="3568900" y="1115925"/>
              <a:ext cx="45625" cy="60250"/>
            </a:xfrm>
            <a:custGeom>
              <a:avLst/>
              <a:gdLst/>
              <a:ahLst/>
              <a:cxnLst/>
              <a:rect l="l" t="t" r="r" b="b"/>
              <a:pathLst>
                <a:path w="1825" h="2410" extrusionOk="0">
                  <a:moveTo>
                    <a:pt x="887" y="0"/>
                  </a:moveTo>
                  <a:cubicBezTo>
                    <a:pt x="555" y="0"/>
                    <a:pt x="254" y="30"/>
                    <a:pt x="221" y="71"/>
                  </a:cubicBezTo>
                  <a:cubicBezTo>
                    <a:pt x="1" y="343"/>
                    <a:pt x="204" y="1375"/>
                    <a:pt x="84" y="2410"/>
                  </a:cubicBezTo>
                  <a:lnTo>
                    <a:pt x="991" y="2401"/>
                  </a:lnTo>
                  <a:cubicBezTo>
                    <a:pt x="1219" y="1642"/>
                    <a:pt x="1808" y="983"/>
                    <a:pt x="1822" y="205"/>
                  </a:cubicBezTo>
                  <a:cubicBezTo>
                    <a:pt x="1825" y="53"/>
                    <a:pt x="1329" y="0"/>
                    <a:pt x="887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0"/>
            <p:cNvSpPr/>
            <p:nvPr/>
          </p:nvSpPr>
          <p:spPr>
            <a:xfrm>
              <a:off x="3565375" y="1093125"/>
              <a:ext cx="19450" cy="38625"/>
            </a:xfrm>
            <a:custGeom>
              <a:avLst/>
              <a:gdLst/>
              <a:ahLst/>
              <a:cxnLst/>
              <a:rect l="l" t="t" r="r" b="b"/>
              <a:pathLst>
                <a:path w="778" h="1545" extrusionOk="0">
                  <a:moveTo>
                    <a:pt x="198" y="1"/>
                  </a:moveTo>
                  <a:cubicBezTo>
                    <a:pt x="195" y="1"/>
                    <a:pt x="192" y="1"/>
                    <a:pt x="189" y="1"/>
                  </a:cubicBezTo>
                  <a:cubicBezTo>
                    <a:pt x="1" y="14"/>
                    <a:pt x="310" y="1037"/>
                    <a:pt x="310" y="1406"/>
                  </a:cubicBezTo>
                  <a:lnTo>
                    <a:pt x="311" y="1405"/>
                  </a:lnTo>
                  <a:cubicBezTo>
                    <a:pt x="311" y="1405"/>
                    <a:pt x="494" y="1545"/>
                    <a:pt x="622" y="1545"/>
                  </a:cubicBezTo>
                  <a:cubicBezTo>
                    <a:pt x="714" y="1545"/>
                    <a:pt x="777" y="1473"/>
                    <a:pt x="724" y="1225"/>
                  </a:cubicBezTo>
                  <a:cubicBezTo>
                    <a:pt x="625" y="777"/>
                    <a:pt x="481" y="1"/>
                    <a:pt x="198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0"/>
            <p:cNvSpPr/>
            <p:nvPr/>
          </p:nvSpPr>
          <p:spPr>
            <a:xfrm>
              <a:off x="3603225" y="1102050"/>
              <a:ext cx="15825" cy="29650"/>
            </a:xfrm>
            <a:custGeom>
              <a:avLst/>
              <a:gdLst/>
              <a:ahLst/>
              <a:cxnLst/>
              <a:rect l="l" t="t" r="r" b="b"/>
              <a:pathLst>
                <a:path w="633" h="1186" extrusionOk="0">
                  <a:moveTo>
                    <a:pt x="285" y="0"/>
                  </a:moveTo>
                  <a:cubicBezTo>
                    <a:pt x="98" y="0"/>
                    <a:pt x="64" y="507"/>
                    <a:pt x="1" y="851"/>
                  </a:cubicBezTo>
                  <a:lnTo>
                    <a:pt x="0" y="851"/>
                  </a:lnTo>
                  <a:cubicBezTo>
                    <a:pt x="0" y="851"/>
                    <a:pt x="149" y="1185"/>
                    <a:pt x="287" y="1185"/>
                  </a:cubicBezTo>
                  <a:cubicBezTo>
                    <a:pt x="343" y="1185"/>
                    <a:pt x="397" y="1131"/>
                    <a:pt x="439" y="978"/>
                  </a:cubicBezTo>
                  <a:cubicBezTo>
                    <a:pt x="534" y="631"/>
                    <a:pt x="632" y="30"/>
                    <a:pt x="295" y="1"/>
                  </a:cubicBezTo>
                  <a:cubicBezTo>
                    <a:pt x="292" y="1"/>
                    <a:pt x="289" y="0"/>
                    <a:pt x="28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0"/>
            <p:cNvSpPr/>
            <p:nvPr/>
          </p:nvSpPr>
          <p:spPr>
            <a:xfrm>
              <a:off x="3590425" y="1133700"/>
              <a:ext cx="54825" cy="33575"/>
            </a:xfrm>
            <a:custGeom>
              <a:avLst/>
              <a:gdLst/>
              <a:ahLst/>
              <a:cxnLst/>
              <a:rect l="l" t="t" r="r" b="b"/>
              <a:pathLst>
                <a:path w="2193" h="1343" extrusionOk="0">
                  <a:moveTo>
                    <a:pt x="731" y="1"/>
                  </a:moveTo>
                  <a:cubicBezTo>
                    <a:pt x="731" y="1"/>
                    <a:pt x="0" y="1343"/>
                    <a:pt x="188" y="1343"/>
                  </a:cubicBezTo>
                  <a:cubicBezTo>
                    <a:pt x="208" y="1343"/>
                    <a:pt x="238" y="1328"/>
                    <a:pt x="280" y="1295"/>
                  </a:cubicBezTo>
                  <a:cubicBezTo>
                    <a:pt x="805" y="886"/>
                    <a:pt x="2193" y="413"/>
                    <a:pt x="1712" y="141"/>
                  </a:cubicBezTo>
                  <a:cubicBezTo>
                    <a:pt x="1665" y="115"/>
                    <a:pt x="1621" y="104"/>
                    <a:pt x="1578" y="104"/>
                  </a:cubicBezTo>
                  <a:cubicBezTo>
                    <a:pt x="1413" y="104"/>
                    <a:pt x="1277" y="266"/>
                    <a:pt x="1106" y="266"/>
                  </a:cubicBezTo>
                  <a:cubicBezTo>
                    <a:pt x="1000" y="266"/>
                    <a:pt x="880" y="203"/>
                    <a:pt x="731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0"/>
            <p:cNvSpPr/>
            <p:nvPr/>
          </p:nvSpPr>
          <p:spPr>
            <a:xfrm>
              <a:off x="3588675" y="1092925"/>
              <a:ext cx="13450" cy="34025"/>
            </a:xfrm>
            <a:custGeom>
              <a:avLst/>
              <a:gdLst/>
              <a:ahLst/>
              <a:cxnLst/>
              <a:rect l="l" t="t" r="r" b="b"/>
              <a:pathLst>
                <a:path w="538" h="1361" extrusionOk="0">
                  <a:moveTo>
                    <a:pt x="250" y="0"/>
                  </a:moveTo>
                  <a:cubicBezTo>
                    <a:pt x="247" y="0"/>
                    <a:pt x="244" y="0"/>
                    <a:pt x="242" y="0"/>
                  </a:cubicBezTo>
                  <a:cubicBezTo>
                    <a:pt x="54" y="8"/>
                    <a:pt x="9" y="747"/>
                    <a:pt x="0" y="1111"/>
                  </a:cubicBezTo>
                  <a:cubicBezTo>
                    <a:pt x="0" y="1111"/>
                    <a:pt x="215" y="1360"/>
                    <a:pt x="352" y="1360"/>
                  </a:cubicBezTo>
                  <a:cubicBezTo>
                    <a:pt x="422" y="1360"/>
                    <a:pt x="472" y="1296"/>
                    <a:pt x="463" y="1100"/>
                  </a:cubicBezTo>
                  <a:cubicBezTo>
                    <a:pt x="447" y="721"/>
                    <a:pt x="538" y="0"/>
                    <a:pt x="25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0"/>
            <p:cNvSpPr/>
            <p:nvPr/>
          </p:nvSpPr>
          <p:spPr>
            <a:xfrm>
              <a:off x="3157875" y="811000"/>
              <a:ext cx="709225" cy="472450"/>
            </a:xfrm>
            <a:custGeom>
              <a:avLst/>
              <a:gdLst/>
              <a:ahLst/>
              <a:cxnLst/>
              <a:rect l="l" t="t" r="r" b="b"/>
              <a:pathLst>
                <a:path w="28369" h="18898" extrusionOk="0">
                  <a:moveTo>
                    <a:pt x="4398" y="0"/>
                  </a:moveTo>
                  <a:lnTo>
                    <a:pt x="0" y="6181"/>
                  </a:lnTo>
                  <a:cubicBezTo>
                    <a:pt x="0" y="6181"/>
                    <a:pt x="11467" y="8682"/>
                    <a:pt x="28079" y="18898"/>
                  </a:cubicBezTo>
                  <a:lnTo>
                    <a:pt x="28368" y="18517"/>
                  </a:lnTo>
                  <a:cubicBezTo>
                    <a:pt x="28368" y="18517"/>
                    <a:pt x="11379" y="9132"/>
                    <a:pt x="4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0"/>
            <p:cNvSpPr/>
            <p:nvPr/>
          </p:nvSpPr>
          <p:spPr>
            <a:xfrm>
              <a:off x="3882175" y="1051300"/>
              <a:ext cx="178800" cy="150450"/>
            </a:xfrm>
            <a:custGeom>
              <a:avLst/>
              <a:gdLst/>
              <a:ahLst/>
              <a:cxnLst/>
              <a:rect l="l" t="t" r="r" b="b"/>
              <a:pathLst>
                <a:path w="7152" h="6018" extrusionOk="0">
                  <a:moveTo>
                    <a:pt x="2681" y="0"/>
                  </a:moveTo>
                  <a:cubicBezTo>
                    <a:pt x="2379" y="0"/>
                    <a:pt x="2025" y="93"/>
                    <a:pt x="1635" y="319"/>
                  </a:cubicBezTo>
                  <a:cubicBezTo>
                    <a:pt x="1" y="1263"/>
                    <a:pt x="1018" y="3586"/>
                    <a:pt x="2832" y="3695"/>
                  </a:cubicBezTo>
                  <a:cubicBezTo>
                    <a:pt x="4646" y="3803"/>
                    <a:pt x="6426" y="4674"/>
                    <a:pt x="6788" y="6018"/>
                  </a:cubicBezTo>
                  <a:cubicBezTo>
                    <a:pt x="6788" y="6018"/>
                    <a:pt x="7151" y="4384"/>
                    <a:pt x="5409" y="3659"/>
                  </a:cubicBezTo>
                  <a:cubicBezTo>
                    <a:pt x="3667" y="2932"/>
                    <a:pt x="2869" y="2279"/>
                    <a:pt x="3558" y="1517"/>
                  </a:cubicBezTo>
                  <a:cubicBezTo>
                    <a:pt x="4083" y="938"/>
                    <a:pt x="3641" y="0"/>
                    <a:pt x="2681" y="0"/>
                  </a:cubicBezTo>
                  <a:close/>
                </a:path>
              </a:pathLst>
            </a:custGeom>
            <a:solidFill>
              <a:srgbClr val="7F3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0"/>
            <p:cNvSpPr/>
            <p:nvPr/>
          </p:nvSpPr>
          <p:spPr>
            <a:xfrm>
              <a:off x="3653625" y="1779775"/>
              <a:ext cx="308275" cy="120750"/>
            </a:xfrm>
            <a:custGeom>
              <a:avLst/>
              <a:gdLst/>
              <a:ahLst/>
              <a:cxnLst/>
              <a:rect l="l" t="t" r="r" b="b"/>
              <a:pathLst>
                <a:path w="12331" h="4830" extrusionOk="0">
                  <a:moveTo>
                    <a:pt x="257" y="0"/>
                  </a:moveTo>
                  <a:lnTo>
                    <a:pt x="0" y="565"/>
                  </a:lnTo>
                  <a:cubicBezTo>
                    <a:pt x="0" y="565"/>
                    <a:pt x="4637" y="3853"/>
                    <a:pt x="12279" y="4829"/>
                  </a:cubicBezTo>
                  <a:lnTo>
                    <a:pt x="12330" y="4264"/>
                  </a:lnTo>
                  <a:cubicBezTo>
                    <a:pt x="12330" y="4264"/>
                    <a:pt x="5498" y="2928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0"/>
            <p:cNvSpPr/>
            <p:nvPr/>
          </p:nvSpPr>
          <p:spPr>
            <a:xfrm>
              <a:off x="3450700" y="2569650"/>
              <a:ext cx="73200" cy="155450"/>
            </a:xfrm>
            <a:custGeom>
              <a:avLst/>
              <a:gdLst/>
              <a:ahLst/>
              <a:cxnLst/>
              <a:rect l="l" t="t" r="r" b="b"/>
              <a:pathLst>
                <a:path w="2928" h="6218" extrusionOk="0">
                  <a:moveTo>
                    <a:pt x="1283" y="1"/>
                  </a:moveTo>
                  <a:lnTo>
                    <a:pt x="1285" y="3"/>
                  </a:lnTo>
                  <a:lnTo>
                    <a:pt x="1285" y="3"/>
                  </a:lnTo>
                  <a:cubicBezTo>
                    <a:pt x="1285" y="2"/>
                    <a:pt x="1285" y="1"/>
                    <a:pt x="1285" y="1"/>
                  </a:cubicBezTo>
                  <a:close/>
                  <a:moveTo>
                    <a:pt x="1285" y="3"/>
                  </a:moveTo>
                  <a:cubicBezTo>
                    <a:pt x="1275" y="101"/>
                    <a:pt x="863" y="4481"/>
                    <a:pt x="0" y="5395"/>
                  </a:cubicBezTo>
                  <a:lnTo>
                    <a:pt x="1027" y="6218"/>
                  </a:lnTo>
                  <a:lnTo>
                    <a:pt x="2927" y="2518"/>
                  </a:lnTo>
                  <a:lnTo>
                    <a:pt x="1285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0"/>
            <p:cNvSpPr/>
            <p:nvPr/>
          </p:nvSpPr>
          <p:spPr>
            <a:xfrm>
              <a:off x="3985000" y="2577325"/>
              <a:ext cx="51150" cy="141625"/>
            </a:xfrm>
            <a:custGeom>
              <a:avLst/>
              <a:gdLst/>
              <a:ahLst/>
              <a:cxnLst/>
              <a:rect l="l" t="t" r="r" b="b"/>
              <a:pathLst>
                <a:path w="2046" h="5665" extrusionOk="0">
                  <a:moveTo>
                    <a:pt x="2004" y="1"/>
                  </a:moveTo>
                  <a:lnTo>
                    <a:pt x="0" y="2007"/>
                  </a:lnTo>
                  <a:lnTo>
                    <a:pt x="928" y="5664"/>
                  </a:lnTo>
                  <a:lnTo>
                    <a:pt x="2045" y="5124"/>
                  </a:lnTo>
                  <a:cubicBezTo>
                    <a:pt x="1535" y="4020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0"/>
            <p:cNvSpPr/>
            <p:nvPr/>
          </p:nvSpPr>
          <p:spPr>
            <a:xfrm>
              <a:off x="3653625" y="1779775"/>
              <a:ext cx="16075" cy="23000"/>
            </a:xfrm>
            <a:custGeom>
              <a:avLst/>
              <a:gdLst/>
              <a:ahLst/>
              <a:cxnLst/>
              <a:rect l="l" t="t" r="r" b="b"/>
              <a:pathLst>
                <a:path w="643" h="920" extrusionOk="0">
                  <a:moveTo>
                    <a:pt x="257" y="0"/>
                  </a:moveTo>
                  <a:lnTo>
                    <a:pt x="0" y="565"/>
                  </a:lnTo>
                  <a:cubicBezTo>
                    <a:pt x="0" y="565"/>
                    <a:pt x="190" y="699"/>
                    <a:pt x="551" y="919"/>
                  </a:cubicBezTo>
                  <a:cubicBezTo>
                    <a:pt x="572" y="677"/>
                    <a:pt x="603" y="442"/>
                    <a:pt x="642" y="209"/>
                  </a:cubicBezTo>
                  <a:cubicBezTo>
                    <a:pt x="513" y="140"/>
                    <a:pt x="385" y="71"/>
                    <a:pt x="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0"/>
            <p:cNvSpPr/>
            <p:nvPr/>
          </p:nvSpPr>
          <p:spPr>
            <a:xfrm>
              <a:off x="3894350" y="1871025"/>
              <a:ext cx="67550" cy="29500"/>
            </a:xfrm>
            <a:custGeom>
              <a:avLst/>
              <a:gdLst/>
              <a:ahLst/>
              <a:cxnLst/>
              <a:rect l="l" t="t" r="r" b="b"/>
              <a:pathLst>
                <a:path w="2702" h="1180" extrusionOk="0">
                  <a:moveTo>
                    <a:pt x="127" y="0"/>
                  </a:moveTo>
                  <a:cubicBezTo>
                    <a:pt x="94" y="249"/>
                    <a:pt x="54" y="494"/>
                    <a:pt x="0" y="731"/>
                  </a:cubicBezTo>
                  <a:cubicBezTo>
                    <a:pt x="838" y="908"/>
                    <a:pt x="1722" y="1061"/>
                    <a:pt x="2650" y="1179"/>
                  </a:cubicBezTo>
                  <a:lnTo>
                    <a:pt x="2701" y="614"/>
                  </a:lnTo>
                  <a:cubicBezTo>
                    <a:pt x="2701" y="614"/>
                    <a:pt x="1679" y="414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0"/>
            <p:cNvSpPr/>
            <p:nvPr/>
          </p:nvSpPr>
          <p:spPr>
            <a:xfrm>
              <a:off x="3785900" y="1852950"/>
              <a:ext cx="23150" cy="86725"/>
            </a:xfrm>
            <a:custGeom>
              <a:avLst/>
              <a:gdLst/>
              <a:ahLst/>
              <a:cxnLst/>
              <a:rect l="l" t="t" r="r" b="b"/>
              <a:pathLst>
                <a:path w="926" h="3469" extrusionOk="0">
                  <a:moveTo>
                    <a:pt x="116" y="1"/>
                  </a:moveTo>
                  <a:cubicBezTo>
                    <a:pt x="116" y="1"/>
                    <a:pt x="540" y="1388"/>
                    <a:pt x="1" y="3276"/>
                  </a:cubicBezTo>
                  <a:lnTo>
                    <a:pt x="618" y="3468"/>
                  </a:lnTo>
                  <a:cubicBezTo>
                    <a:pt x="618" y="3468"/>
                    <a:pt x="926" y="54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0"/>
            <p:cNvSpPr/>
            <p:nvPr/>
          </p:nvSpPr>
          <p:spPr>
            <a:xfrm>
              <a:off x="3749575" y="1850500"/>
              <a:ext cx="35400" cy="89925"/>
            </a:xfrm>
            <a:custGeom>
              <a:avLst/>
              <a:gdLst/>
              <a:ahLst/>
              <a:cxnLst/>
              <a:rect l="l" t="t" r="r" b="b"/>
              <a:pathLst>
                <a:path w="1416" h="3597" extrusionOk="0">
                  <a:moveTo>
                    <a:pt x="1416" y="1"/>
                  </a:moveTo>
                  <a:lnTo>
                    <a:pt x="1416" y="1"/>
                  </a:lnTo>
                  <a:cubicBezTo>
                    <a:pt x="395" y="420"/>
                    <a:pt x="1" y="3597"/>
                    <a:pt x="1" y="3597"/>
                  </a:cubicBezTo>
                  <a:lnTo>
                    <a:pt x="725" y="3510"/>
                  </a:lnTo>
                  <a:cubicBezTo>
                    <a:pt x="605" y="1397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0"/>
            <p:cNvSpPr/>
            <p:nvPr/>
          </p:nvSpPr>
          <p:spPr>
            <a:xfrm>
              <a:off x="3739675" y="1596750"/>
              <a:ext cx="184975" cy="176300"/>
            </a:xfrm>
            <a:custGeom>
              <a:avLst/>
              <a:gdLst/>
              <a:ahLst/>
              <a:cxnLst/>
              <a:rect l="l" t="t" r="r" b="b"/>
              <a:pathLst>
                <a:path w="7399" h="7052" extrusionOk="0">
                  <a:moveTo>
                    <a:pt x="2004" y="0"/>
                  </a:moveTo>
                  <a:lnTo>
                    <a:pt x="2004" y="0"/>
                  </a:lnTo>
                  <a:cubicBezTo>
                    <a:pt x="1" y="4932"/>
                    <a:pt x="2620" y="7051"/>
                    <a:pt x="2620" y="7051"/>
                  </a:cubicBezTo>
                  <a:cubicBezTo>
                    <a:pt x="6705" y="6242"/>
                    <a:pt x="7399" y="1580"/>
                    <a:pt x="7399" y="1580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0"/>
            <p:cNvSpPr/>
            <p:nvPr/>
          </p:nvSpPr>
          <p:spPr>
            <a:xfrm>
              <a:off x="3158025" y="907975"/>
              <a:ext cx="703825" cy="375975"/>
            </a:xfrm>
            <a:custGeom>
              <a:avLst/>
              <a:gdLst/>
              <a:ahLst/>
              <a:cxnLst/>
              <a:rect l="l" t="t" r="r" b="b"/>
              <a:pathLst>
                <a:path w="28153" h="15039" extrusionOk="0">
                  <a:moveTo>
                    <a:pt x="1630" y="0"/>
                  </a:moveTo>
                  <a:lnTo>
                    <a:pt x="1" y="2281"/>
                  </a:lnTo>
                  <a:cubicBezTo>
                    <a:pt x="1" y="2281"/>
                    <a:pt x="11465" y="4799"/>
                    <a:pt x="28062" y="15039"/>
                  </a:cubicBezTo>
                  <a:lnTo>
                    <a:pt x="28152" y="14921"/>
                  </a:lnTo>
                  <a:cubicBezTo>
                    <a:pt x="14863" y="6159"/>
                    <a:pt x="5476" y="1251"/>
                    <a:pt x="1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0"/>
            <p:cNvSpPr/>
            <p:nvPr/>
          </p:nvSpPr>
          <p:spPr>
            <a:xfrm>
              <a:off x="3131350" y="769150"/>
              <a:ext cx="148000" cy="212525"/>
            </a:xfrm>
            <a:custGeom>
              <a:avLst/>
              <a:gdLst/>
              <a:ahLst/>
              <a:cxnLst/>
              <a:rect l="l" t="t" r="r" b="b"/>
              <a:pathLst>
                <a:path w="5920" h="8501" extrusionOk="0">
                  <a:moveTo>
                    <a:pt x="5713" y="0"/>
                  </a:moveTo>
                  <a:lnTo>
                    <a:pt x="1" y="8501"/>
                  </a:lnTo>
                  <a:lnTo>
                    <a:pt x="1885" y="8039"/>
                  </a:lnTo>
                  <a:lnTo>
                    <a:pt x="5919" y="2259"/>
                  </a:lnTo>
                  <a:lnTo>
                    <a:pt x="5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0"/>
            <p:cNvSpPr/>
            <p:nvPr/>
          </p:nvSpPr>
          <p:spPr>
            <a:xfrm>
              <a:off x="3927650" y="1875925"/>
              <a:ext cx="75150" cy="53200"/>
            </a:xfrm>
            <a:custGeom>
              <a:avLst/>
              <a:gdLst/>
              <a:ahLst/>
              <a:cxnLst/>
              <a:rect l="l" t="t" r="r" b="b"/>
              <a:pathLst>
                <a:path w="3006" h="2128" extrusionOk="0">
                  <a:moveTo>
                    <a:pt x="2395" y="1"/>
                  </a:moveTo>
                  <a:cubicBezTo>
                    <a:pt x="1676" y="336"/>
                    <a:pt x="792" y="336"/>
                    <a:pt x="203" y="844"/>
                  </a:cubicBezTo>
                  <a:cubicBezTo>
                    <a:pt x="1" y="1016"/>
                    <a:pt x="1044" y="2127"/>
                    <a:pt x="1170" y="2127"/>
                  </a:cubicBezTo>
                  <a:cubicBezTo>
                    <a:pt x="1170" y="2127"/>
                    <a:pt x="1170" y="2127"/>
                    <a:pt x="1171" y="2127"/>
                  </a:cubicBezTo>
                  <a:cubicBezTo>
                    <a:pt x="1520" y="2110"/>
                    <a:pt x="2155" y="1270"/>
                    <a:pt x="3006" y="670"/>
                  </a:cubicBezTo>
                  <a:lnTo>
                    <a:pt x="2395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0"/>
            <p:cNvSpPr/>
            <p:nvPr/>
          </p:nvSpPr>
          <p:spPr>
            <a:xfrm>
              <a:off x="3936350" y="1913850"/>
              <a:ext cx="29300" cy="35175"/>
            </a:xfrm>
            <a:custGeom>
              <a:avLst/>
              <a:gdLst/>
              <a:ahLst/>
              <a:cxnLst/>
              <a:rect l="l" t="t" r="r" b="b"/>
              <a:pathLst>
                <a:path w="1172" h="1407" extrusionOk="0">
                  <a:moveTo>
                    <a:pt x="986" y="1"/>
                  </a:moveTo>
                  <a:cubicBezTo>
                    <a:pt x="930" y="1"/>
                    <a:pt x="857" y="49"/>
                    <a:pt x="762" y="179"/>
                  </a:cubicBezTo>
                  <a:cubicBezTo>
                    <a:pt x="491" y="555"/>
                    <a:pt x="1" y="1188"/>
                    <a:pt x="205" y="1393"/>
                  </a:cubicBezTo>
                  <a:cubicBezTo>
                    <a:pt x="214" y="1402"/>
                    <a:pt x="225" y="1406"/>
                    <a:pt x="238" y="1406"/>
                  </a:cubicBezTo>
                  <a:cubicBezTo>
                    <a:pt x="412" y="1406"/>
                    <a:pt x="915" y="596"/>
                    <a:pt x="1172" y="366"/>
                  </a:cubicBezTo>
                  <a:cubicBezTo>
                    <a:pt x="1172" y="366"/>
                    <a:pt x="1143" y="1"/>
                    <a:pt x="98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0"/>
            <p:cNvSpPr/>
            <p:nvPr/>
          </p:nvSpPr>
          <p:spPr>
            <a:xfrm>
              <a:off x="3903525" y="1892175"/>
              <a:ext cx="43625" cy="30400"/>
            </a:xfrm>
            <a:custGeom>
              <a:avLst/>
              <a:gdLst/>
              <a:ahLst/>
              <a:cxnLst/>
              <a:rect l="l" t="t" r="r" b="b"/>
              <a:pathLst>
                <a:path w="1745" h="1216" extrusionOk="0">
                  <a:moveTo>
                    <a:pt x="1516" y="0"/>
                  </a:moveTo>
                  <a:cubicBezTo>
                    <a:pt x="1473" y="0"/>
                    <a:pt x="1415" y="17"/>
                    <a:pt x="1337" y="56"/>
                  </a:cubicBezTo>
                  <a:cubicBezTo>
                    <a:pt x="1014" y="216"/>
                    <a:pt x="0" y="922"/>
                    <a:pt x="204" y="1192"/>
                  </a:cubicBezTo>
                  <a:cubicBezTo>
                    <a:pt x="216" y="1208"/>
                    <a:pt x="235" y="1215"/>
                    <a:pt x="262" y="1215"/>
                  </a:cubicBezTo>
                  <a:cubicBezTo>
                    <a:pt x="498" y="1215"/>
                    <a:pt x="1260" y="633"/>
                    <a:pt x="1533" y="468"/>
                  </a:cubicBezTo>
                  <a:cubicBezTo>
                    <a:pt x="1533" y="468"/>
                    <a:pt x="1744" y="0"/>
                    <a:pt x="151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0"/>
            <p:cNvSpPr/>
            <p:nvPr/>
          </p:nvSpPr>
          <p:spPr>
            <a:xfrm>
              <a:off x="3923200" y="1865800"/>
              <a:ext cx="68250" cy="27075"/>
            </a:xfrm>
            <a:custGeom>
              <a:avLst/>
              <a:gdLst/>
              <a:ahLst/>
              <a:cxnLst/>
              <a:rect l="l" t="t" r="r" b="b"/>
              <a:pathLst>
                <a:path w="2730" h="1083" extrusionOk="0">
                  <a:moveTo>
                    <a:pt x="223" y="0"/>
                  </a:moveTo>
                  <a:cubicBezTo>
                    <a:pt x="79" y="0"/>
                    <a:pt x="1" y="52"/>
                    <a:pt x="30" y="187"/>
                  </a:cubicBezTo>
                  <a:cubicBezTo>
                    <a:pt x="116" y="576"/>
                    <a:pt x="1068" y="339"/>
                    <a:pt x="912" y="1083"/>
                  </a:cubicBezTo>
                  <a:cubicBezTo>
                    <a:pt x="912" y="1083"/>
                    <a:pt x="2730" y="657"/>
                    <a:pt x="2177" y="556"/>
                  </a:cubicBezTo>
                  <a:cubicBezTo>
                    <a:pt x="1685" y="468"/>
                    <a:pt x="656" y="0"/>
                    <a:pt x="223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0"/>
            <p:cNvSpPr/>
            <p:nvPr/>
          </p:nvSpPr>
          <p:spPr>
            <a:xfrm>
              <a:off x="3911625" y="1904975"/>
              <a:ext cx="39550" cy="36275"/>
            </a:xfrm>
            <a:custGeom>
              <a:avLst/>
              <a:gdLst/>
              <a:ahLst/>
              <a:cxnLst/>
              <a:rect l="l" t="t" r="r" b="b"/>
              <a:pathLst>
                <a:path w="1582" h="1451" extrusionOk="0">
                  <a:moveTo>
                    <a:pt x="1406" y="1"/>
                  </a:moveTo>
                  <a:cubicBezTo>
                    <a:pt x="1358" y="1"/>
                    <a:pt x="1292" y="35"/>
                    <a:pt x="1203" y="122"/>
                  </a:cubicBezTo>
                  <a:cubicBezTo>
                    <a:pt x="929" y="389"/>
                    <a:pt x="0" y="1223"/>
                    <a:pt x="210" y="1436"/>
                  </a:cubicBezTo>
                  <a:cubicBezTo>
                    <a:pt x="220" y="1446"/>
                    <a:pt x="233" y="1450"/>
                    <a:pt x="249" y="1450"/>
                  </a:cubicBezTo>
                  <a:cubicBezTo>
                    <a:pt x="465" y="1450"/>
                    <a:pt x="1262" y="678"/>
                    <a:pt x="1520" y="459"/>
                  </a:cubicBezTo>
                  <a:cubicBezTo>
                    <a:pt x="1520" y="459"/>
                    <a:pt x="1581" y="1"/>
                    <a:pt x="140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0"/>
            <p:cNvSpPr/>
            <p:nvPr/>
          </p:nvSpPr>
          <p:spPr>
            <a:xfrm>
              <a:off x="3749350" y="1604450"/>
              <a:ext cx="104375" cy="158950"/>
            </a:xfrm>
            <a:custGeom>
              <a:avLst/>
              <a:gdLst/>
              <a:ahLst/>
              <a:cxnLst/>
              <a:rect l="l" t="t" r="r" b="b"/>
              <a:pathLst>
                <a:path w="4175" h="6358" extrusionOk="0">
                  <a:moveTo>
                    <a:pt x="1807" y="0"/>
                  </a:moveTo>
                  <a:lnTo>
                    <a:pt x="1807" y="0"/>
                  </a:lnTo>
                  <a:cubicBezTo>
                    <a:pt x="1" y="4447"/>
                    <a:pt x="2363" y="6357"/>
                    <a:pt x="2363" y="6357"/>
                  </a:cubicBezTo>
                  <a:cubicBezTo>
                    <a:pt x="3736" y="2235"/>
                    <a:pt x="4175" y="694"/>
                    <a:pt x="4175" y="694"/>
                  </a:cubicBez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0"/>
            <p:cNvSpPr/>
            <p:nvPr/>
          </p:nvSpPr>
          <p:spPr>
            <a:xfrm>
              <a:off x="3907375" y="1206600"/>
              <a:ext cx="25525" cy="21700"/>
            </a:xfrm>
            <a:custGeom>
              <a:avLst/>
              <a:gdLst/>
              <a:ahLst/>
              <a:cxnLst/>
              <a:rect l="l" t="t" r="r" b="b"/>
              <a:pathLst>
                <a:path w="1021" h="868" extrusionOk="0">
                  <a:moveTo>
                    <a:pt x="427" y="1"/>
                  </a:moveTo>
                  <a:cubicBezTo>
                    <a:pt x="419" y="1"/>
                    <a:pt x="412" y="1"/>
                    <a:pt x="404" y="2"/>
                  </a:cubicBezTo>
                  <a:cubicBezTo>
                    <a:pt x="549" y="173"/>
                    <a:pt x="785" y="492"/>
                    <a:pt x="652" y="635"/>
                  </a:cubicBezTo>
                  <a:cubicBezTo>
                    <a:pt x="612" y="678"/>
                    <a:pt x="546" y="695"/>
                    <a:pt x="469" y="695"/>
                  </a:cubicBezTo>
                  <a:cubicBezTo>
                    <a:pt x="301" y="695"/>
                    <a:pt x="85" y="613"/>
                    <a:pt x="1" y="532"/>
                  </a:cubicBezTo>
                  <a:lnTo>
                    <a:pt x="1" y="532"/>
                  </a:lnTo>
                  <a:cubicBezTo>
                    <a:pt x="26" y="570"/>
                    <a:pt x="52" y="613"/>
                    <a:pt x="86" y="653"/>
                  </a:cubicBezTo>
                  <a:cubicBezTo>
                    <a:pt x="193" y="775"/>
                    <a:pt x="363" y="868"/>
                    <a:pt x="525" y="868"/>
                  </a:cubicBezTo>
                  <a:cubicBezTo>
                    <a:pt x="587" y="868"/>
                    <a:pt x="648" y="854"/>
                    <a:pt x="703" y="823"/>
                  </a:cubicBezTo>
                  <a:cubicBezTo>
                    <a:pt x="1020" y="635"/>
                    <a:pt x="878" y="172"/>
                    <a:pt x="467" y="6"/>
                  </a:cubicBezTo>
                  <a:cubicBezTo>
                    <a:pt x="455" y="2"/>
                    <a:pt x="441" y="1"/>
                    <a:pt x="427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0"/>
            <p:cNvSpPr/>
            <p:nvPr/>
          </p:nvSpPr>
          <p:spPr>
            <a:xfrm>
              <a:off x="3944800" y="1230850"/>
              <a:ext cx="47075" cy="34000"/>
            </a:xfrm>
            <a:custGeom>
              <a:avLst/>
              <a:gdLst/>
              <a:ahLst/>
              <a:cxnLst/>
              <a:rect l="l" t="t" r="r" b="b"/>
              <a:pathLst>
                <a:path w="1883" h="1360" extrusionOk="0">
                  <a:moveTo>
                    <a:pt x="815" y="0"/>
                  </a:moveTo>
                  <a:cubicBezTo>
                    <a:pt x="724" y="0"/>
                    <a:pt x="640" y="13"/>
                    <a:pt x="569" y="41"/>
                  </a:cubicBezTo>
                  <a:cubicBezTo>
                    <a:pt x="1" y="276"/>
                    <a:pt x="927" y="1201"/>
                    <a:pt x="1515" y="1360"/>
                  </a:cubicBezTo>
                  <a:cubicBezTo>
                    <a:pt x="1200" y="1152"/>
                    <a:pt x="423" y="386"/>
                    <a:pt x="595" y="228"/>
                  </a:cubicBezTo>
                  <a:lnTo>
                    <a:pt x="594" y="228"/>
                  </a:lnTo>
                  <a:cubicBezTo>
                    <a:pt x="634" y="192"/>
                    <a:pt x="719" y="177"/>
                    <a:pt x="827" y="177"/>
                  </a:cubicBezTo>
                  <a:cubicBezTo>
                    <a:pt x="1152" y="177"/>
                    <a:pt x="1691" y="314"/>
                    <a:pt x="1882" y="422"/>
                  </a:cubicBezTo>
                  <a:cubicBezTo>
                    <a:pt x="1826" y="378"/>
                    <a:pt x="1764" y="326"/>
                    <a:pt x="1689" y="277"/>
                  </a:cubicBezTo>
                  <a:cubicBezTo>
                    <a:pt x="1447" y="122"/>
                    <a:pt x="1098" y="0"/>
                    <a:pt x="815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0"/>
            <p:cNvSpPr/>
            <p:nvPr/>
          </p:nvSpPr>
          <p:spPr>
            <a:xfrm>
              <a:off x="3876650" y="1209600"/>
              <a:ext cx="81375" cy="69925"/>
            </a:xfrm>
            <a:custGeom>
              <a:avLst/>
              <a:gdLst/>
              <a:ahLst/>
              <a:cxnLst/>
              <a:rect l="l" t="t" r="r" b="b"/>
              <a:pathLst>
                <a:path w="3255" h="2797" extrusionOk="0">
                  <a:moveTo>
                    <a:pt x="3085" y="1"/>
                  </a:moveTo>
                  <a:cubicBezTo>
                    <a:pt x="2443" y="1"/>
                    <a:pt x="5" y="1786"/>
                    <a:pt x="3" y="2182"/>
                  </a:cubicBezTo>
                  <a:cubicBezTo>
                    <a:pt x="0" y="2384"/>
                    <a:pt x="1648" y="2797"/>
                    <a:pt x="1648" y="2797"/>
                  </a:cubicBezTo>
                  <a:cubicBezTo>
                    <a:pt x="1648" y="2797"/>
                    <a:pt x="3255" y="194"/>
                    <a:pt x="3236" y="99"/>
                  </a:cubicBezTo>
                  <a:cubicBezTo>
                    <a:pt x="3223" y="31"/>
                    <a:pt x="3169" y="1"/>
                    <a:pt x="3085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0"/>
            <p:cNvSpPr/>
            <p:nvPr/>
          </p:nvSpPr>
          <p:spPr>
            <a:xfrm>
              <a:off x="3872850" y="1209375"/>
              <a:ext cx="80550" cy="70250"/>
            </a:xfrm>
            <a:custGeom>
              <a:avLst/>
              <a:gdLst/>
              <a:ahLst/>
              <a:cxnLst/>
              <a:rect l="l" t="t" r="r" b="b"/>
              <a:pathLst>
                <a:path w="3222" h="2810" extrusionOk="0">
                  <a:moveTo>
                    <a:pt x="3106" y="1"/>
                  </a:moveTo>
                  <a:cubicBezTo>
                    <a:pt x="2461" y="1"/>
                    <a:pt x="3" y="1796"/>
                    <a:pt x="0" y="2194"/>
                  </a:cubicBezTo>
                  <a:cubicBezTo>
                    <a:pt x="0" y="2397"/>
                    <a:pt x="1663" y="2809"/>
                    <a:pt x="1663" y="2809"/>
                  </a:cubicBezTo>
                  <a:cubicBezTo>
                    <a:pt x="1663" y="2809"/>
                    <a:pt x="1680" y="2784"/>
                    <a:pt x="1706" y="2740"/>
                  </a:cubicBezTo>
                  <a:cubicBezTo>
                    <a:pt x="1264" y="2620"/>
                    <a:pt x="306" y="2343"/>
                    <a:pt x="307" y="2190"/>
                  </a:cubicBezTo>
                  <a:cubicBezTo>
                    <a:pt x="310" y="1824"/>
                    <a:pt x="2439" y="234"/>
                    <a:pt x="3222" y="35"/>
                  </a:cubicBezTo>
                  <a:cubicBezTo>
                    <a:pt x="3196" y="12"/>
                    <a:pt x="3156" y="1"/>
                    <a:pt x="3106" y="1"/>
                  </a:cubicBezTo>
                  <a:close/>
                </a:path>
              </a:pathLst>
            </a:custGeom>
            <a:solidFill>
              <a:srgbClr val="F9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0"/>
            <p:cNvSpPr/>
            <p:nvPr/>
          </p:nvSpPr>
          <p:spPr>
            <a:xfrm>
              <a:off x="3954950" y="1236400"/>
              <a:ext cx="27025" cy="13550"/>
            </a:xfrm>
            <a:custGeom>
              <a:avLst/>
              <a:gdLst/>
              <a:ahLst/>
              <a:cxnLst/>
              <a:rect l="l" t="t" r="r" b="b"/>
              <a:pathLst>
                <a:path w="1081" h="542" extrusionOk="0">
                  <a:moveTo>
                    <a:pt x="223" y="0"/>
                  </a:moveTo>
                  <a:cubicBezTo>
                    <a:pt x="197" y="0"/>
                    <a:pt x="175" y="7"/>
                    <a:pt x="155" y="22"/>
                  </a:cubicBezTo>
                  <a:cubicBezTo>
                    <a:pt x="1" y="137"/>
                    <a:pt x="1080" y="542"/>
                    <a:pt x="1080" y="542"/>
                  </a:cubicBezTo>
                  <a:cubicBezTo>
                    <a:pt x="704" y="318"/>
                    <a:pt x="397" y="0"/>
                    <a:pt x="223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40"/>
            <p:cNvSpPr/>
            <p:nvPr/>
          </p:nvSpPr>
          <p:spPr>
            <a:xfrm>
              <a:off x="3875225" y="1267725"/>
              <a:ext cx="54400" cy="65100"/>
            </a:xfrm>
            <a:custGeom>
              <a:avLst/>
              <a:gdLst/>
              <a:ahLst/>
              <a:cxnLst/>
              <a:rect l="l" t="t" r="r" b="b"/>
              <a:pathLst>
                <a:path w="2176" h="2604" extrusionOk="0">
                  <a:moveTo>
                    <a:pt x="2175" y="0"/>
                  </a:moveTo>
                  <a:lnTo>
                    <a:pt x="2175" y="0"/>
                  </a:lnTo>
                  <a:cubicBezTo>
                    <a:pt x="1" y="555"/>
                    <a:pt x="871" y="2603"/>
                    <a:pt x="871" y="2603"/>
                  </a:cubicBezTo>
                  <a:cubicBezTo>
                    <a:pt x="647" y="532"/>
                    <a:pt x="2175" y="0"/>
                    <a:pt x="2175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40"/>
            <p:cNvSpPr/>
            <p:nvPr/>
          </p:nvSpPr>
          <p:spPr>
            <a:xfrm>
              <a:off x="3857900" y="1270225"/>
              <a:ext cx="31975" cy="39025"/>
            </a:xfrm>
            <a:custGeom>
              <a:avLst/>
              <a:gdLst/>
              <a:ahLst/>
              <a:cxnLst/>
              <a:rect l="l" t="t" r="r" b="b"/>
              <a:pathLst>
                <a:path w="1279" h="1561" extrusionOk="0">
                  <a:moveTo>
                    <a:pt x="391" y="1"/>
                  </a:moveTo>
                  <a:lnTo>
                    <a:pt x="0" y="703"/>
                  </a:lnTo>
                  <a:cubicBezTo>
                    <a:pt x="0" y="703"/>
                    <a:pt x="558" y="882"/>
                    <a:pt x="812" y="1561"/>
                  </a:cubicBezTo>
                  <a:lnTo>
                    <a:pt x="1278" y="295"/>
                  </a:lnTo>
                  <a:lnTo>
                    <a:pt x="1278" y="295"/>
                  </a:lnTo>
                  <a:cubicBezTo>
                    <a:pt x="1278" y="295"/>
                    <a:pt x="1226" y="302"/>
                    <a:pt x="1146" y="302"/>
                  </a:cubicBezTo>
                  <a:cubicBezTo>
                    <a:pt x="953" y="302"/>
                    <a:pt x="597" y="263"/>
                    <a:pt x="391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0"/>
            <p:cNvSpPr/>
            <p:nvPr/>
          </p:nvSpPr>
          <p:spPr>
            <a:xfrm>
              <a:off x="3258025" y="838625"/>
              <a:ext cx="158000" cy="137775"/>
            </a:xfrm>
            <a:custGeom>
              <a:avLst/>
              <a:gdLst/>
              <a:ahLst/>
              <a:cxnLst/>
              <a:rect l="l" t="t" r="r" b="b"/>
              <a:pathLst>
                <a:path w="6320" h="5511" extrusionOk="0">
                  <a:moveTo>
                    <a:pt x="771" y="0"/>
                  </a:moveTo>
                  <a:lnTo>
                    <a:pt x="0" y="1233"/>
                  </a:lnTo>
                  <a:lnTo>
                    <a:pt x="6320" y="5510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0"/>
            <p:cNvSpPr/>
            <p:nvPr/>
          </p:nvSpPr>
          <p:spPr>
            <a:xfrm>
              <a:off x="4038275" y="1307825"/>
              <a:ext cx="89225" cy="56875"/>
            </a:xfrm>
            <a:custGeom>
              <a:avLst/>
              <a:gdLst/>
              <a:ahLst/>
              <a:cxnLst/>
              <a:rect l="l" t="t" r="r" b="b"/>
              <a:pathLst>
                <a:path w="3569" h="2275" extrusionOk="0">
                  <a:moveTo>
                    <a:pt x="1464" y="1"/>
                  </a:moveTo>
                  <a:cubicBezTo>
                    <a:pt x="393" y="1"/>
                    <a:pt x="1" y="2270"/>
                    <a:pt x="1" y="2270"/>
                  </a:cubicBezTo>
                  <a:cubicBezTo>
                    <a:pt x="35" y="2273"/>
                    <a:pt x="71" y="2274"/>
                    <a:pt x="109" y="2274"/>
                  </a:cubicBezTo>
                  <a:cubicBezTo>
                    <a:pt x="1148" y="2274"/>
                    <a:pt x="3569" y="1269"/>
                    <a:pt x="2082" y="228"/>
                  </a:cubicBezTo>
                  <a:cubicBezTo>
                    <a:pt x="1855" y="69"/>
                    <a:pt x="1650" y="1"/>
                    <a:pt x="1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0"/>
            <p:cNvSpPr/>
            <p:nvPr/>
          </p:nvSpPr>
          <p:spPr>
            <a:xfrm>
              <a:off x="3957900" y="1200100"/>
              <a:ext cx="81975" cy="29700"/>
            </a:xfrm>
            <a:custGeom>
              <a:avLst/>
              <a:gdLst/>
              <a:ahLst/>
              <a:cxnLst/>
              <a:rect l="l" t="t" r="r" b="b"/>
              <a:pathLst>
                <a:path w="3279" h="1188" extrusionOk="0">
                  <a:moveTo>
                    <a:pt x="440" y="0"/>
                  </a:moveTo>
                  <a:cubicBezTo>
                    <a:pt x="214" y="0"/>
                    <a:pt x="1" y="151"/>
                    <a:pt x="258" y="483"/>
                  </a:cubicBezTo>
                  <a:cubicBezTo>
                    <a:pt x="354" y="607"/>
                    <a:pt x="1311" y="1188"/>
                    <a:pt x="2058" y="1188"/>
                  </a:cubicBezTo>
                  <a:cubicBezTo>
                    <a:pt x="2281" y="1188"/>
                    <a:pt x="2485" y="1136"/>
                    <a:pt x="2643" y="1006"/>
                  </a:cubicBezTo>
                  <a:cubicBezTo>
                    <a:pt x="3279" y="480"/>
                    <a:pt x="2856" y="215"/>
                    <a:pt x="2568" y="215"/>
                  </a:cubicBezTo>
                  <a:cubicBezTo>
                    <a:pt x="2546" y="215"/>
                    <a:pt x="2524" y="217"/>
                    <a:pt x="2503" y="220"/>
                  </a:cubicBezTo>
                  <a:cubicBezTo>
                    <a:pt x="2394" y="238"/>
                    <a:pt x="2129" y="252"/>
                    <a:pt x="1834" y="252"/>
                  </a:cubicBezTo>
                  <a:cubicBezTo>
                    <a:pt x="1374" y="252"/>
                    <a:pt x="842" y="216"/>
                    <a:pt x="718" y="96"/>
                  </a:cubicBezTo>
                  <a:cubicBezTo>
                    <a:pt x="654" y="33"/>
                    <a:pt x="545" y="0"/>
                    <a:pt x="440" y="0"/>
                  </a:cubicBezTo>
                  <a:close/>
                </a:path>
              </a:pathLst>
            </a:custGeom>
            <a:solidFill>
              <a:srgbClr val="7F3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0"/>
            <p:cNvSpPr/>
            <p:nvPr/>
          </p:nvSpPr>
          <p:spPr>
            <a:xfrm>
              <a:off x="3907925" y="1164375"/>
              <a:ext cx="51875" cy="38250"/>
            </a:xfrm>
            <a:custGeom>
              <a:avLst/>
              <a:gdLst/>
              <a:ahLst/>
              <a:cxnLst/>
              <a:rect l="l" t="t" r="r" b="b"/>
              <a:pathLst>
                <a:path w="2075" h="1530" extrusionOk="0">
                  <a:moveTo>
                    <a:pt x="620" y="0"/>
                  </a:moveTo>
                  <a:cubicBezTo>
                    <a:pt x="467" y="0"/>
                    <a:pt x="280" y="129"/>
                    <a:pt x="174" y="545"/>
                  </a:cubicBezTo>
                  <a:cubicBezTo>
                    <a:pt x="1" y="1231"/>
                    <a:pt x="1242" y="1529"/>
                    <a:pt x="1509" y="1529"/>
                  </a:cubicBezTo>
                  <a:cubicBezTo>
                    <a:pt x="1521" y="1529"/>
                    <a:pt x="1532" y="1529"/>
                    <a:pt x="1540" y="1528"/>
                  </a:cubicBezTo>
                  <a:cubicBezTo>
                    <a:pt x="2074" y="1438"/>
                    <a:pt x="1909" y="1041"/>
                    <a:pt x="1674" y="1041"/>
                  </a:cubicBezTo>
                  <a:cubicBezTo>
                    <a:pt x="1672" y="1041"/>
                    <a:pt x="1669" y="1041"/>
                    <a:pt x="1667" y="1041"/>
                  </a:cubicBezTo>
                  <a:cubicBezTo>
                    <a:pt x="1665" y="1041"/>
                    <a:pt x="1664" y="1041"/>
                    <a:pt x="1662" y="1041"/>
                  </a:cubicBezTo>
                  <a:cubicBezTo>
                    <a:pt x="1423" y="1041"/>
                    <a:pt x="933" y="322"/>
                    <a:pt x="859" y="145"/>
                  </a:cubicBezTo>
                  <a:cubicBezTo>
                    <a:pt x="827" y="69"/>
                    <a:pt x="732" y="0"/>
                    <a:pt x="620" y="0"/>
                  </a:cubicBezTo>
                  <a:close/>
                </a:path>
              </a:pathLst>
            </a:custGeom>
            <a:solidFill>
              <a:srgbClr val="7F3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0"/>
            <p:cNvSpPr/>
            <p:nvPr/>
          </p:nvSpPr>
          <p:spPr>
            <a:xfrm>
              <a:off x="3979850" y="1856200"/>
              <a:ext cx="41125" cy="50100"/>
            </a:xfrm>
            <a:custGeom>
              <a:avLst/>
              <a:gdLst/>
              <a:ahLst/>
              <a:cxnLst/>
              <a:rect l="l" t="t" r="r" b="b"/>
              <a:pathLst>
                <a:path w="1645" h="2004" extrusionOk="0">
                  <a:moveTo>
                    <a:pt x="848" y="0"/>
                  </a:moveTo>
                  <a:lnTo>
                    <a:pt x="0" y="822"/>
                  </a:lnTo>
                  <a:lnTo>
                    <a:pt x="386" y="2004"/>
                  </a:lnTo>
                  <a:lnTo>
                    <a:pt x="1644" y="184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0"/>
            <p:cNvSpPr/>
            <p:nvPr/>
          </p:nvSpPr>
          <p:spPr>
            <a:xfrm>
              <a:off x="3604200" y="1101175"/>
              <a:ext cx="12375" cy="24000"/>
            </a:xfrm>
            <a:custGeom>
              <a:avLst/>
              <a:gdLst/>
              <a:ahLst/>
              <a:cxnLst/>
              <a:rect l="l" t="t" r="r" b="b"/>
              <a:pathLst>
                <a:path w="495" h="960" extrusionOk="0">
                  <a:moveTo>
                    <a:pt x="284" y="0"/>
                  </a:moveTo>
                  <a:cubicBezTo>
                    <a:pt x="165" y="0"/>
                    <a:pt x="52" y="201"/>
                    <a:pt x="26" y="457"/>
                  </a:cubicBezTo>
                  <a:cubicBezTo>
                    <a:pt x="0" y="722"/>
                    <a:pt x="77" y="947"/>
                    <a:pt x="199" y="959"/>
                  </a:cubicBezTo>
                  <a:cubicBezTo>
                    <a:pt x="202" y="959"/>
                    <a:pt x="206" y="959"/>
                    <a:pt x="209" y="959"/>
                  </a:cubicBezTo>
                  <a:cubicBezTo>
                    <a:pt x="328" y="959"/>
                    <a:pt x="442" y="758"/>
                    <a:pt x="466" y="501"/>
                  </a:cubicBezTo>
                  <a:cubicBezTo>
                    <a:pt x="494" y="236"/>
                    <a:pt x="416" y="12"/>
                    <a:pt x="294" y="1"/>
                  </a:cubicBezTo>
                  <a:cubicBezTo>
                    <a:pt x="291" y="0"/>
                    <a:pt x="287" y="0"/>
                    <a:pt x="28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0"/>
            <p:cNvSpPr/>
            <p:nvPr/>
          </p:nvSpPr>
          <p:spPr>
            <a:xfrm>
              <a:off x="3587825" y="1090075"/>
              <a:ext cx="12325" cy="24025"/>
            </a:xfrm>
            <a:custGeom>
              <a:avLst/>
              <a:gdLst/>
              <a:ahLst/>
              <a:cxnLst/>
              <a:rect l="l" t="t" r="r" b="b"/>
              <a:pathLst>
                <a:path w="493" h="961" extrusionOk="0">
                  <a:moveTo>
                    <a:pt x="284" y="1"/>
                  </a:moveTo>
                  <a:cubicBezTo>
                    <a:pt x="165" y="1"/>
                    <a:pt x="51" y="201"/>
                    <a:pt x="25" y="459"/>
                  </a:cubicBezTo>
                  <a:cubicBezTo>
                    <a:pt x="0" y="723"/>
                    <a:pt x="77" y="948"/>
                    <a:pt x="199" y="960"/>
                  </a:cubicBezTo>
                  <a:cubicBezTo>
                    <a:pt x="202" y="960"/>
                    <a:pt x="205" y="961"/>
                    <a:pt x="208" y="961"/>
                  </a:cubicBezTo>
                  <a:cubicBezTo>
                    <a:pt x="327" y="961"/>
                    <a:pt x="441" y="760"/>
                    <a:pt x="467" y="503"/>
                  </a:cubicBezTo>
                  <a:cubicBezTo>
                    <a:pt x="493" y="237"/>
                    <a:pt x="415" y="12"/>
                    <a:pt x="294" y="1"/>
                  </a:cubicBezTo>
                  <a:cubicBezTo>
                    <a:pt x="291" y="1"/>
                    <a:pt x="287" y="1"/>
                    <a:pt x="284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0"/>
            <p:cNvSpPr/>
            <p:nvPr/>
          </p:nvSpPr>
          <p:spPr>
            <a:xfrm>
              <a:off x="3571075" y="1082850"/>
              <a:ext cx="12275" cy="20425"/>
            </a:xfrm>
            <a:custGeom>
              <a:avLst/>
              <a:gdLst/>
              <a:ahLst/>
              <a:cxnLst/>
              <a:rect l="l" t="t" r="r" b="b"/>
              <a:pathLst>
                <a:path w="491" h="817" extrusionOk="0">
                  <a:moveTo>
                    <a:pt x="278" y="0"/>
                  </a:moveTo>
                  <a:cubicBezTo>
                    <a:pt x="162" y="0"/>
                    <a:pt x="50" y="168"/>
                    <a:pt x="25" y="386"/>
                  </a:cubicBezTo>
                  <a:cubicBezTo>
                    <a:pt x="0" y="612"/>
                    <a:pt x="78" y="804"/>
                    <a:pt x="199" y="815"/>
                  </a:cubicBezTo>
                  <a:cubicBezTo>
                    <a:pt x="203" y="816"/>
                    <a:pt x="207" y="816"/>
                    <a:pt x="211" y="816"/>
                  </a:cubicBezTo>
                  <a:cubicBezTo>
                    <a:pt x="329" y="816"/>
                    <a:pt x="440" y="648"/>
                    <a:pt x="464" y="431"/>
                  </a:cubicBezTo>
                  <a:cubicBezTo>
                    <a:pt x="491" y="206"/>
                    <a:pt x="413" y="14"/>
                    <a:pt x="291" y="1"/>
                  </a:cubicBezTo>
                  <a:cubicBezTo>
                    <a:pt x="287" y="1"/>
                    <a:pt x="282" y="0"/>
                    <a:pt x="278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0"/>
            <p:cNvSpPr/>
            <p:nvPr/>
          </p:nvSpPr>
          <p:spPr>
            <a:xfrm>
              <a:off x="3543175" y="1164675"/>
              <a:ext cx="55375" cy="44850"/>
            </a:xfrm>
            <a:custGeom>
              <a:avLst/>
              <a:gdLst/>
              <a:ahLst/>
              <a:cxnLst/>
              <a:rect l="l" t="t" r="r" b="b"/>
              <a:pathLst>
                <a:path w="2215" h="1794" extrusionOk="0">
                  <a:moveTo>
                    <a:pt x="1002" y="1"/>
                  </a:moveTo>
                  <a:lnTo>
                    <a:pt x="0" y="1793"/>
                  </a:lnTo>
                  <a:lnTo>
                    <a:pt x="2215" y="1678"/>
                  </a:lnTo>
                  <a:cubicBezTo>
                    <a:pt x="2196" y="1600"/>
                    <a:pt x="2138" y="270"/>
                    <a:pt x="2138" y="270"/>
                  </a:cubicBezTo>
                  <a:lnTo>
                    <a:pt x="10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Стрелка вниз 1"/>
          <p:cNvSpPr/>
          <p:nvPr/>
        </p:nvSpPr>
        <p:spPr>
          <a:xfrm>
            <a:off x="4566176" y="1942209"/>
            <a:ext cx="232968" cy="698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7" y="395264"/>
            <a:ext cx="2286665" cy="128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6" name="Google Shape;5226;p51"/>
          <p:cNvSpPr txBox="1">
            <a:spLocks noGrp="1"/>
          </p:cNvSpPr>
          <p:nvPr>
            <p:ph type="subTitle" idx="1"/>
          </p:nvPr>
        </p:nvSpPr>
        <p:spPr>
          <a:xfrm>
            <a:off x="1064400" y="1747262"/>
            <a:ext cx="2338500" cy="623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</a:t>
            </a:r>
            <a:r>
              <a:rPr lang="ru-RU" dirty="0" smtClean="0"/>
              <a:t>ышла на одно из первых мест в Европе</a:t>
            </a:r>
            <a:endParaRPr dirty="0"/>
          </a:p>
        </p:txBody>
      </p:sp>
      <p:sp>
        <p:nvSpPr>
          <p:cNvPr id="5227" name="Google Shape;5227;p51"/>
          <p:cNvSpPr txBox="1">
            <a:spLocks noGrp="1"/>
          </p:cNvSpPr>
          <p:nvPr>
            <p:ph type="subTitle" idx="2"/>
          </p:nvPr>
        </p:nvSpPr>
        <p:spPr>
          <a:xfrm>
            <a:off x="1064400" y="1226262"/>
            <a:ext cx="2338500" cy="6200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По добыче серебра</a:t>
            </a:r>
            <a:endParaRPr sz="1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228" name="Google Shape;5228;p51"/>
          <p:cNvSpPr txBox="1">
            <a:spLocks noGrp="1"/>
          </p:cNvSpPr>
          <p:nvPr>
            <p:ph type="subTitle" idx="3"/>
          </p:nvPr>
        </p:nvSpPr>
        <p:spPr>
          <a:xfrm>
            <a:off x="1064400" y="3098476"/>
            <a:ext cx="2338500" cy="378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eorgia" panose="02040502050405020303" pitchFamily="18" charset="0"/>
              </a:rPr>
              <a:t>с</a:t>
            </a:r>
            <a:r>
              <a:rPr lang="ru-RU" dirty="0" smtClean="0">
                <a:latin typeface="Georgia" panose="02040502050405020303" pitchFamily="18" charset="0"/>
              </a:rPr>
              <a:t>толица империи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5229" name="Google Shape;5229;p51"/>
          <p:cNvSpPr txBox="1">
            <a:spLocks noGrp="1"/>
          </p:cNvSpPr>
          <p:nvPr>
            <p:ph type="subTitle" idx="4"/>
          </p:nvPr>
        </p:nvSpPr>
        <p:spPr>
          <a:xfrm>
            <a:off x="1064400" y="2650013"/>
            <a:ext cx="2338500" cy="5300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Прага-</a:t>
            </a:r>
            <a:endParaRPr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230" name="Google Shape;5230;p51"/>
          <p:cNvSpPr txBox="1">
            <a:spLocks noGrp="1"/>
          </p:cNvSpPr>
          <p:nvPr>
            <p:ph type="subTitle" idx="5"/>
          </p:nvPr>
        </p:nvSpPr>
        <p:spPr>
          <a:xfrm>
            <a:off x="3402800" y="1978376"/>
            <a:ext cx="23385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Производство сукна и стеклянной посуды</a:t>
            </a:r>
            <a:endParaRPr dirty="0"/>
          </a:p>
        </p:txBody>
      </p:sp>
      <p:sp>
        <p:nvSpPr>
          <p:cNvPr id="5231" name="Google Shape;5231;p51"/>
          <p:cNvSpPr txBox="1">
            <a:spLocks noGrp="1"/>
          </p:cNvSpPr>
          <p:nvPr>
            <p:ph type="subTitle" idx="6"/>
          </p:nvPr>
        </p:nvSpPr>
        <p:spPr>
          <a:xfrm>
            <a:off x="3402799" y="1540100"/>
            <a:ext cx="2450525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Развито более 200 ремёсел</a:t>
            </a:r>
            <a:endParaRPr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32" name="Google Shape;5232;p51"/>
          <p:cNvSpPr txBox="1">
            <a:spLocks noGrp="1"/>
          </p:cNvSpPr>
          <p:nvPr>
            <p:ph type="subTitle" idx="7"/>
          </p:nvPr>
        </p:nvSpPr>
        <p:spPr>
          <a:xfrm>
            <a:off x="3402800" y="3016938"/>
            <a:ext cx="2338500" cy="617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Карлов мост и собор Святого Вита</a:t>
            </a:r>
            <a:endParaRPr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233" name="Google Shape;5233;p51"/>
          <p:cNvSpPr txBox="1">
            <a:spLocks noGrp="1"/>
          </p:cNvSpPr>
          <p:nvPr>
            <p:ph type="subTitle" idx="8"/>
          </p:nvPr>
        </p:nvSpPr>
        <p:spPr>
          <a:xfrm>
            <a:off x="3402800" y="2615069"/>
            <a:ext cx="2338500" cy="5241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Сооружены</a:t>
            </a:r>
            <a:endParaRPr sz="1600" b="1" dirty="0">
              <a:latin typeface="Georgia" panose="02040502050405020303" pitchFamily="18" charset="0"/>
            </a:endParaRPr>
          </a:p>
        </p:txBody>
      </p:sp>
      <p:sp>
        <p:nvSpPr>
          <p:cNvPr id="5234" name="Google Shape;5234;p51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Чехия переживала хозяйственный подъём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35" name="Google Shape;5235;p51"/>
          <p:cNvSpPr txBox="1">
            <a:spLocks noGrp="1"/>
          </p:cNvSpPr>
          <p:nvPr>
            <p:ph type="subTitle" idx="9"/>
          </p:nvPr>
        </p:nvSpPr>
        <p:spPr>
          <a:xfrm>
            <a:off x="5741200" y="1706492"/>
            <a:ext cx="2338500" cy="605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eorgia" panose="02040502050405020303" pitchFamily="18" charset="0"/>
              </a:rPr>
              <a:t>в</a:t>
            </a:r>
            <a:r>
              <a:rPr lang="ru-RU" dirty="0" smtClean="0">
                <a:latin typeface="Georgia" panose="02040502050405020303" pitchFamily="18" charset="0"/>
              </a:rPr>
              <a:t>ажнейшие торговые пути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5236" name="Google Shape;5236;p51"/>
          <p:cNvSpPr txBox="1">
            <a:spLocks noGrp="1"/>
          </p:cNvSpPr>
          <p:nvPr>
            <p:ph type="subTitle" idx="13"/>
          </p:nvPr>
        </p:nvSpPr>
        <p:spPr>
          <a:xfrm>
            <a:off x="5741200" y="1275035"/>
            <a:ext cx="2338500" cy="5421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Пересекались</a:t>
            </a:r>
            <a:endParaRPr sz="1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237" name="Google Shape;5237;p51"/>
          <p:cNvSpPr txBox="1">
            <a:spLocks noGrp="1"/>
          </p:cNvSpPr>
          <p:nvPr>
            <p:ph type="subTitle" idx="14"/>
          </p:nvPr>
        </p:nvSpPr>
        <p:spPr>
          <a:xfrm>
            <a:off x="6295964" y="3168367"/>
            <a:ext cx="2096714" cy="588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н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емецкие купцы и мастера</a:t>
            </a:r>
            <a:endParaRPr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238" name="Google Shape;5238;p51"/>
          <p:cNvSpPr txBox="1">
            <a:spLocks noGrp="1"/>
          </p:cNvSpPr>
          <p:nvPr>
            <p:ph type="subTitle" idx="15"/>
          </p:nvPr>
        </p:nvSpPr>
        <p:spPr>
          <a:xfrm>
            <a:off x="5741200" y="2516056"/>
            <a:ext cx="2338500" cy="6989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В города переселялись</a:t>
            </a:r>
            <a:endParaRPr sz="1600" b="1" dirty="0">
              <a:latin typeface="Georgia" panose="02040502050405020303" pitchFamily="18" charset="0"/>
            </a:endParaRPr>
          </a:p>
        </p:txBody>
      </p:sp>
      <p:grpSp>
        <p:nvGrpSpPr>
          <p:cNvPr id="5239" name="Google Shape;5239;p51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5240" name="Google Shape;5240;p51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51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51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51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51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51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51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51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51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51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51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1" name="Google Shape;5251;p51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5252" name="Google Shape;5252;p51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51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51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51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51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51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51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51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51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51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51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7" y="3474969"/>
            <a:ext cx="2788963" cy="156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00" y="3631579"/>
            <a:ext cx="2577138" cy="151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41" y="3732673"/>
            <a:ext cx="1963433" cy="133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6" name="Google Shape;7076;p71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Церковь в Чехии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77" name="Google Shape;7077;p71"/>
          <p:cNvGrpSpPr/>
          <p:nvPr/>
        </p:nvGrpSpPr>
        <p:grpSpPr>
          <a:xfrm>
            <a:off x="2642895" y="2747954"/>
            <a:ext cx="408165" cy="1578689"/>
            <a:chOff x="3920875" y="1229025"/>
            <a:chExt cx="841750" cy="3255700"/>
          </a:xfrm>
        </p:grpSpPr>
        <p:sp>
          <p:nvSpPr>
            <p:cNvPr id="7078" name="Google Shape;7078;p71"/>
            <p:cNvSpPr/>
            <p:nvPr/>
          </p:nvSpPr>
          <p:spPr>
            <a:xfrm>
              <a:off x="3920875" y="1243150"/>
              <a:ext cx="809275" cy="3241575"/>
            </a:xfrm>
            <a:custGeom>
              <a:avLst/>
              <a:gdLst/>
              <a:ahLst/>
              <a:cxnLst/>
              <a:rect l="l" t="t" r="r" b="b"/>
              <a:pathLst>
                <a:path w="32371" h="129663" extrusionOk="0">
                  <a:moveTo>
                    <a:pt x="17481" y="637"/>
                  </a:moveTo>
                  <a:lnTo>
                    <a:pt x="29955" y="19148"/>
                  </a:lnTo>
                  <a:cubicBezTo>
                    <a:pt x="29906" y="19208"/>
                    <a:pt x="29860" y="19276"/>
                    <a:pt x="29823" y="19351"/>
                  </a:cubicBezTo>
                  <a:lnTo>
                    <a:pt x="24306" y="19351"/>
                  </a:lnTo>
                  <a:cubicBezTo>
                    <a:pt x="24144" y="19032"/>
                    <a:pt x="23867" y="18821"/>
                    <a:pt x="23549" y="18821"/>
                  </a:cubicBezTo>
                  <a:cubicBezTo>
                    <a:pt x="23232" y="18821"/>
                    <a:pt x="22955" y="19032"/>
                    <a:pt x="22793" y="19351"/>
                  </a:cubicBezTo>
                  <a:lnTo>
                    <a:pt x="17048" y="19351"/>
                  </a:lnTo>
                  <a:cubicBezTo>
                    <a:pt x="16886" y="19032"/>
                    <a:pt x="16609" y="18821"/>
                    <a:pt x="16292" y="18821"/>
                  </a:cubicBezTo>
                  <a:cubicBezTo>
                    <a:pt x="15974" y="18821"/>
                    <a:pt x="15697" y="19032"/>
                    <a:pt x="15535" y="19351"/>
                  </a:cubicBezTo>
                  <a:lnTo>
                    <a:pt x="9618" y="19351"/>
                  </a:lnTo>
                  <a:cubicBezTo>
                    <a:pt x="9456" y="19032"/>
                    <a:pt x="9179" y="18821"/>
                    <a:pt x="8862" y="18821"/>
                  </a:cubicBezTo>
                  <a:cubicBezTo>
                    <a:pt x="8544" y="18821"/>
                    <a:pt x="8267" y="19032"/>
                    <a:pt x="8105" y="19351"/>
                  </a:cubicBezTo>
                  <a:lnTo>
                    <a:pt x="2588" y="19351"/>
                  </a:lnTo>
                  <a:cubicBezTo>
                    <a:pt x="2493" y="19162"/>
                    <a:pt x="2354" y="19019"/>
                    <a:pt x="2193" y="18926"/>
                  </a:cubicBezTo>
                  <a:lnTo>
                    <a:pt x="17481" y="637"/>
                  </a:lnTo>
                  <a:close/>
                  <a:moveTo>
                    <a:pt x="29823" y="20624"/>
                  </a:moveTo>
                  <a:cubicBezTo>
                    <a:pt x="29937" y="20850"/>
                    <a:pt x="30111" y="21018"/>
                    <a:pt x="30316" y="21100"/>
                  </a:cubicBezTo>
                  <a:cubicBezTo>
                    <a:pt x="29881" y="22643"/>
                    <a:pt x="28193" y="23423"/>
                    <a:pt x="26556" y="23423"/>
                  </a:cubicBezTo>
                  <a:cubicBezTo>
                    <a:pt x="24895" y="23423"/>
                    <a:pt x="23287" y="22619"/>
                    <a:pt x="23098" y="20995"/>
                  </a:cubicBezTo>
                  <a:lnTo>
                    <a:pt x="23098" y="20995"/>
                  </a:lnTo>
                  <a:cubicBezTo>
                    <a:pt x="23230" y="21095"/>
                    <a:pt x="23385" y="21155"/>
                    <a:pt x="23549" y="21155"/>
                  </a:cubicBezTo>
                  <a:cubicBezTo>
                    <a:pt x="23867" y="21155"/>
                    <a:pt x="24144" y="20943"/>
                    <a:pt x="24306" y="20624"/>
                  </a:cubicBezTo>
                  <a:close/>
                  <a:moveTo>
                    <a:pt x="8105" y="20624"/>
                  </a:moveTo>
                  <a:cubicBezTo>
                    <a:pt x="8171" y="20755"/>
                    <a:pt x="8261" y="20861"/>
                    <a:pt x="8361" y="20949"/>
                  </a:cubicBezTo>
                  <a:cubicBezTo>
                    <a:pt x="8097" y="22639"/>
                    <a:pt x="6399" y="23492"/>
                    <a:pt x="4708" y="23492"/>
                  </a:cubicBezTo>
                  <a:cubicBezTo>
                    <a:pt x="2924" y="23492"/>
                    <a:pt x="1148" y="22543"/>
                    <a:pt x="1068" y="20624"/>
                  </a:cubicBezTo>
                  <a:lnTo>
                    <a:pt x="1077" y="20624"/>
                  </a:lnTo>
                  <a:cubicBezTo>
                    <a:pt x="1239" y="20943"/>
                    <a:pt x="1516" y="21155"/>
                    <a:pt x="1834" y="21155"/>
                  </a:cubicBezTo>
                  <a:cubicBezTo>
                    <a:pt x="2149" y="21155"/>
                    <a:pt x="2428" y="20943"/>
                    <a:pt x="2588" y="20624"/>
                  </a:cubicBezTo>
                  <a:close/>
                  <a:moveTo>
                    <a:pt x="22794" y="20624"/>
                  </a:moveTo>
                  <a:cubicBezTo>
                    <a:pt x="22858" y="20749"/>
                    <a:pt x="22942" y="20850"/>
                    <a:pt x="23036" y="20937"/>
                  </a:cubicBezTo>
                  <a:cubicBezTo>
                    <a:pt x="22748" y="22675"/>
                    <a:pt x="20999" y="23573"/>
                    <a:pt x="19286" y="23573"/>
                  </a:cubicBezTo>
                  <a:cubicBezTo>
                    <a:pt x="17604" y="23573"/>
                    <a:pt x="15957" y="22707"/>
                    <a:pt x="15762" y="20921"/>
                  </a:cubicBezTo>
                  <a:lnTo>
                    <a:pt x="15762" y="20921"/>
                  </a:lnTo>
                  <a:cubicBezTo>
                    <a:pt x="15911" y="21063"/>
                    <a:pt x="16091" y="21155"/>
                    <a:pt x="16292" y="21155"/>
                  </a:cubicBezTo>
                  <a:cubicBezTo>
                    <a:pt x="16609" y="21155"/>
                    <a:pt x="16886" y="20943"/>
                    <a:pt x="17048" y="20624"/>
                  </a:cubicBezTo>
                  <a:close/>
                  <a:moveTo>
                    <a:pt x="15535" y="20624"/>
                  </a:moveTo>
                  <a:cubicBezTo>
                    <a:pt x="15586" y="20722"/>
                    <a:pt x="15649" y="20807"/>
                    <a:pt x="15720" y="20881"/>
                  </a:cubicBezTo>
                  <a:cubicBezTo>
                    <a:pt x="15514" y="22776"/>
                    <a:pt x="13817" y="23707"/>
                    <a:pt x="12109" y="23707"/>
                  </a:cubicBezTo>
                  <a:cubicBezTo>
                    <a:pt x="10425" y="23707"/>
                    <a:pt x="8730" y="22801"/>
                    <a:pt x="8447" y="21020"/>
                  </a:cubicBezTo>
                  <a:lnTo>
                    <a:pt x="8447" y="21020"/>
                  </a:lnTo>
                  <a:cubicBezTo>
                    <a:pt x="8570" y="21104"/>
                    <a:pt x="8711" y="21155"/>
                    <a:pt x="8862" y="21155"/>
                  </a:cubicBezTo>
                  <a:cubicBezTo>
                    <a:pt x="9179" y="21155"/>
                    <a:pt x="9456" y="20943"/>
                    <a:pt x="9618" y="20624"/>
                  </a:cubicBezTo>
                  <a:close/>
                  <a:moveTo>
                    <a:pt x="17532" y="0"/>
                  </a:moveTo>
                  <a:lnTo>
                    <a:pt x="1797" y="18828"/>
                  </a:lnTo>
                  <a:cubicBezTo>
                    <a:pt x="1495" y="18843"/>
                    <a:pt x="1231" y="19045"/>
                    <a:pt x="1077" y="19351"/>
                  </a:cubicBezTo>
                  <a:lnTo>
                    <a:pt x="613" y="19351"/>
                  </a:lnTo>
                  <a:cubicBezTo>
                    <a:pt x="328" y="19351"/>
                    <a:pt x="97" y="19636"/>
                    <a:pt x="97" y="19988"/>
                  </a:cubicBezTo>
                  <a:cubicBezTo>
                    <a:pt x="97" y="20339"/>
                    <a:pt x="328" y="20624"/>
                    <a:pt x="613" y="20624"/>
                  </a:cubicBezTo>
                  <a:lnTo>
                    <a:pt x="1057" y="20624"/>
                  </a:lnTo>
                  <a:cubicBezTo>
                    <a:pt x="0" y="62059"/>
                    <a:pt x="3571" y="101272"/>
                    <a:pt x="1060" y="129663"/>
                  </a:cubicBezTo>
                  <a:cubicBezTo>
                    <a:pt x="8315" y="117723"/>
                    <a:pt x="14619" y="106007"/>
                    <a:pt x="16649" y="95287"/>
                  </a:cubicBezTo>
                  <a:cubicBezTo>
                    <a:pt x="22049" y="105260"/>
                    <a:pt x="23896" y="112333"/>
                    <a:pt x="28399" y="120962"/>
                  </a:cubicBezTo>
                  <a:cubicBezTo>
                    <a:pt x="29892" y="99020"/>
                    <a:pt x="27734" y="58056"/>
                    <a:pt x="30377" y="21121"/>
                  </a:cubicBezTo>
                  <a:cubicBezTo>
                    <a:pt x="30442" y="21140"/>
                    <a:pt x="30508" y="21155"/>
                    <a:pt x="30579" y="21155"/>
                  </a:cubicBezTo>
                  <a:cubicBezTo>
                    <a:pt x="30895" y="21155"/>
                    <a:pt x="31172" y="20943"/>
                    <a:pt x="31334" y="20624"/>
                  </a:cubicBezTo>
                  <a:lnTo>
                    <a:pt x="31855" y="20624"/>
                  </a:lnTo>
                  <a:cubicBezTo>
                    <a:pt x="32140" y="20624"/>
                    <a:pt x="32371" y="20339"/>
                    <a:pt x="32371" y="19988"/>
                  </a:cubicBezTo>
                  <a:cubicBezTo>
                    <a:pt x="32371" y="19636"/>
                    <a:pt x="32140" y="19351"/>
                    <a:pt x="31855" y="19351"/>
                  </a:cubicBezTo>
                  <a:lnTo>
                    <a:pt x="31334" y="19351"/>
                  </a:lnTo>
                  <a:cubicBezTo>
                    <a:pt x="31172" y="19032"/>
                    <a:pt x="30895" y="18821"/>
                    <a:pt x="30577" y="18821"/>
                  </a:cubicBezTo>
                  <a:cubicBezTo>
                    <a:pt x="30468" y="18821"/>
                    <a:pt x="30365" y="18854"/>
                    <a:pt x="30268" y="18901"/>
                  </a:cubicBezTo>
                  <a:lnTo>
                    <a:pt x="17532" y="0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71"/>
            <p:cNvSpPr/>
            <p:nvPr/>
          </p:nvSpPr>
          <p:spPr>
            <a:xfrm>
              <a:off x="3962925" y="1694325"/>
              <a:ext cx="760725" cy="2729400"/>
            </a:xfrm>
            <a:custGeom>
              <a:avLst/>
              <a:gdLst/>
              <a:ahLst/>
              <a:cxnLst/>
              <a:rect l="l" t="t" r="r" b="b"/>
              <a:pathLst>
                <a:path w="30429" h="109176" extrusionOk="0">
                  <a:moveTo>
                    <a:pt x="15748" y="1"/>
                  </a:moveTo>
                  <a:cubicBezTo>
                    <a:pt x="15748" y="26"/>
                    <a:pt x="15747" y="51"/>
                    <a:pt x="15748" y="76"/>
                  </a:cubicBezTo>
                  <a:lnTo>
                    <a:pt x="15748" y="76"/>
                  </a:lnTo>
                  <a:cubicBezTo>
                    <a:pt x="15748" y="51"/>
                    <a:pt x="15748" y="26"/>
                    <a:pt x="15748" y="1"/>
                  </a:cubicBezTo>
                  <a:close/>
                  <a:moveTo>
                    <a:pt x="30428" y="1"/>
                  </a:moveTo>
                  <a:cubicBezTo>
                    <a:pt x="30426" y="32"/>
                    <a:pt x="30424" y="62"/>
                    <a:pt x="30422" y="93"/>
                  </a:cubicBezTo>
                  <a:lnTo>
                    <a:pt x="30422" y="93"/>
                  </a:lnTo>
                  <a:cubicBezTo>
                    <a:pt x="30424" y="63"/>
                    <a:pt x="30426" y="32"/>
                    <a:pt x="30428" y="1"/>
                  </a:cubicBezTo>
                  <a:close/>
                  <a:moveTo>
                    <a:pt x="23089" y="1"/>
                  </a:moveTo>
                  <a:lnTo>
                    <a:pt x="23089" y="1"/>
                  </a:lnTo>
                  <a:cubicBezTo>
                    <a:pt x="23086" y="45"/>
                    <a:pt x="23085" y="89"/>
                    <a:pt x="23084" y="133"/>
                  </a:cubicBezTo>
                  <a:lnTo>
                    <a:pt x="23084" y="133"/>
                  </a:lnTo>
                  <a:cubicBezTo>
                    <a:pt x="23086" y="89"/>
                    <a:pt x="23088" y="45"/>
                    <a:pt x="23089" y="1"/>
                  </a:cubicBezTo>
                  <a:close/>
                  <a:moveTo>
                    <a:pt x="8409" y="1"/>
                  </a:moveTo>
                  <a:cubicBezTo>
                    <a:pt x="8407" y="1998"/>
                    <a:pt x="6557" y="3008"/>
                    <a:pt x="4715" y="3008"/>
                  </a:cubicBezTo>
                  <a:cubicBezTo>
                    <a:pt x="2887" y="3008"/>
                    <a:pt x="1067" y="2013"/>
                    <a:pt x="1070" y="1"/>
                  </a:cubicBezTo>
                  <a:lnTo>
                    <a:pt x="1070" y="1"/>
                  </a:lnTo>
                  <a:cubicBezTo>
                    <a:pt x="1" y="41485"/>
                    <a:pt x="3582" y="80754"/>
                    <a:pt x="1070" y="109175"/>
                  </a:cubicBezTo>
                  <a:cubicBezTo>
                    <a:pt x="8323" y="97238"/>
                    <a:pt x="14628" y="85520"/>
                    <a:pt x="16659" y="74800"/>
                  </a:cubicBezTo>
                  <a:cubicBezTo>
                    <a:pt x="22057" y="84773"/>
                    <a:pt x="23904" y="91846"/>
                    <a:pt x="28407" y="100476"/>
                  </a:cubicBezTo>
                  <a:cubicBezTo>
                    <a:pt x="29908" y="78426"/>
                    <a:pt x="27719" y="37169"/>
                    <a:pt x="30422" y="93"/>
                  </a:cubicBezTo>
                  <a:lnTo>
                    <a:pt x="30422" y="93"/>
                  </a:lnTo>
                  <a:cubicBezTo>
                    <a:pt x="30255" y="1982"/>
                    <a:pt x="28377" y="2938"/>
                    <a:pt x="26564" y="2938"/>
                  </a:cubicBezTo>
                  <a:cubicBezTo>
                    <a:pt x="24776" y="2938"/>
                    <a:pt x="23051" y="2010"/>
                    <a:pt x="23084" y="133"/>
                  </a:cubicBezTo>
                  <a:lnTo>
                    <a:pt x="23084" y="133"/>
                  </a:lnTo>
                  <a:cubicBezTo>
                    <a:pt x="22968" y="2080"/>
                    <a:pt x="21112" y="3088"/>
                    <a:pt x="19296" y="3088"/>
                  </a:cubicBezTo>
                  <a:cubicBezTo>
                    <a:pt x="17503" y="3088"/>
                    <a:pt x="15749" y="2105"/>
                    <a:pt x="15748" y="76"/>
                  </a:cubicBezTo>
                  <a:lnTo>
                    <a:pt x="15748" y="76"/>
                  </a:lnTo>
                  <a:cubicBezTo>
                    <a:pt x="15706" y="2185"/>
                    <a:pt x="13915" y="3221"/>
                    <a:pt x="12112" y="3221"/>
                  </a:cubicBezTo>
                  <a:cubicBezTo>
                    <a:pt x="10266" y="3221"/>
                    <a:pt x="8409" y="2134"/>
                    <a:pt x="8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71"/>
            <p:cNvSpPr/>
            <p:nvPr/>
          </p:nvSpPr>
          <p:spPr>
            <a:xfrm>
              <a:off x="3977575" y="1694325"/>
              <a:ext cx="746075" cy="1352075"/>
            </a:xfrm>
            <a:custGeom>
              <a:avLst/>
              <a:gdLst/>
              <a:ahLst/>
              <a:cxnLst/>
              <a:rect l="l" t="t" r="r" b="b"/>
              <a:pathLst>
                <a:path w="29843" h="54083" extrusionOk="0">
                  <a:moveTo>
                    <a:pt x="15162" y="1"/>
                  </a:moveTo>
                  <a:cubicBezTo>
                    <a:pt x="15162" y="26"/>
                    <a:pt x="15161" y="51"/>
                    <a:pt x="15162" y="76"/>
                  </a:cubicBezTo>
                  <a:lnTo>
                    <a:pt x="15162" y="76"/>
                  </a:lnTo>
                  <a:cubicBezTo>
                    <a:pt x="15162" y="51"/>
                    <a:pt x="15162" y="26"/>
                    <a:pt x="15162" y="1"/>
                  </a:cubicBezTo>
                  <a:close/>
                  <a:moveTo>
                    <a:pt x="29842" y="1"/>
                  </a:moveTo>
                  <a:cubicBezTo>
                    <a:pt x="29840" y="32"/>
                    <a:pt x="29838" y="63"/>
                    <a:pt x="29836" y="93"/>
                  </a:cubicBezTo>
                  <a:lnTo>
                    <a:pt x="29836" y="93"/>
                  </a:lnTo>
                  <a:cubicBezTo>
                    <a:pt x="29838" y="63"/>
                    <a:pt x="29840" y="32"/>
                    <a:pt x="29842" y="1"/>
                  </a:cubicBezTo>
                  <a:close/>
                  <a:moveTo>
                    <a:pt x="22503" y="1"/>
                  </a:moveTo>
                  <a:lnTo>
                    <a:pt x="22503" y="1"/>
                  </a:lnTo>
                  <a:cubicBezTo>
                    <a:pt x="22500" y="45"/>
                    <a:pt x="22499" y="89"/>
                    <a:pt x="22498" y="133"/>
                  </a:cubicBezTo>
                  <a:lnTo>
                    <a:pt x="22498" y="133"/>
                  </a:lnTo>
                  <a:cubicBezTo>
                    <a:pt x="22500" y="89"/>
                    <a:pt x="22502" y="45"/>
                    <a:pt x="22503" y="1"/>
                  </a:cubicBezTo>
                  <a:close/>
                  <a:moveTo>
                    <a:pt x="7823" y="1"/>
                  </a:moveTo>
                  <a:cubicBezTo>
                    <a:pt x="7821" y="1998"/>
                    <a:pt x="5971" y="3008"/>
                    <a:pt x="4129" y="3008"/>
                  </a:cubicBezTo>
                  <a:cubicBezTo>
                    <a:pt x="2301" y="3008"/>
                    <a:pt x="481" y="2013"/>
                    <a:pt x="484" y="1"/>
                  </a:cubicBezTo>
                  <a:lnTo>
                    <a:pt x="484" y="1"/>
                  </a:lnTo>
                  <a:cubicBezTo>
                    <a:pt x="0" y="18748"/>
                    <a:pt x="467" y="37037"/>
                    <a:pt x="892" y="54082"/>
                  </a:cubicBezTo>
                  <a:cubicBezTo>
                    <a:pt x="9011" y="32981"/>
                    <a:pt x="19926" y="17989"/>
                    <a:pt x="28997" y="15069"/>
                  </a:cubicBezTo>
                  <a:cubicBezTo>
                    <a:pt x="29203" y="10040"/>
                    <a:pt x="29475" y="5030"/>
                    <a:pt x="29836" y="93"/>
                  </a:cubicBezTo>
                  <a:lnTo>
                    <a:pt x="29836" y="93"/>
                  </a:lnTo>
                  <a:cubicBezTo>
                    <a:pt x="29669" y="1982"/>
                    <a:pt x="27791" y="2938"/>
                    <a:pt x="25977" y="2938"/>
                  </a:cubicBezTo>
                  <a:cubicBezTo>
                    <a:pt x="24190" y="2938"/>
                    <a:pt x="22465" y="2010"/>
                    <a:pt x="22498" y="133"/>
                  </a:cubicBezTo>
                  <a:lnTo>
                    <a:pt x="22498" y="133"/>
                  </a:lnTo>
                  <a:cubicBezTo>
                    <a:pt x="22382" y="2080"/>
                    <a:pt x="20526" y="3088"/>
                    <a:pt x="18710" y="3088"/>
                  </a:cubicBezTo>
                  <a:cubicBezTo>
                    <a:pt x="16917" y="3088"/>
                    <a:pt x="15163" y="2105"/>
                    <a:pt x="15162" y="76"/>
                  </a:cubicBezTo>
                  <a:lnTo>
                    <a:pt x="15162" y="76"/>
                  </a:lnTo>
                  <a:cubicBezTo>
                    <a:pt x="15120" y="2185"/>
                    <a:pt x="13329" y="3221"/>
                    <a:pt x="11526" y="3221"/>
                  </a:cubicBezTo>
                  <a:cubicBezTo>
                    <a:pt x="9680" y="3221"/>
                    <a:pt x="7823" y="2134"/>
                    <a:pt x="7823" y="1"/>
                  </a:cubicBez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71"/>
            <p:cNvSpPr/>
            <p:nvPr/>
          </p:nvSpPr>
          <p:spPr>
            <a:xfrm>
              <a:off x="3950675" y="1676650"/>
              <a:ext cx="811950" cy="31875"/>
            </a:xfrm>
            <a:custGeom>
              <a:avLst/>
              <a:gdLst/>
              <a:ahLst/>
              <a:cxnLst/>
              <a:rect l="l" t="t" r="r" b="b"/>
              <a:pathLst>
                <a:path w="32478" h="1275" extrusionOk="0">
                  <a:moveTo>
                    <a:pt x="13" y="1"/>
                  </a:moveTo>
                  <a:cubicBezTo>
                    <a:pt x="7" y="1"/>
                    <a:pt x="1" y="7"/>
                    <a:pt x="1" y="15"/>
                  </a:cubicBezTo>
                  <a:lnTo>
                    <a:pt x="1" y="1261"/>
                  </a:lnTo>
                  <a:cubicBezTo>
                    <a:pt x="1" y="1269"/>
                    <a:pt x="7" y="1275"/>
                    <a:pt x="13" y="1275"/>
                  </a:cubicBezTo>
                  <a:lnTo>
                    <a:pt x="32463" y="1275"/>
                  </a:lnTo>
                  <a:cubicBezTo>
                    <a:pt x="32471" y="1275"/>
                    <a:pt x="32477" y="1269"/>
                    <a:pt x="32477" y="1261"/>
                  </a:cubicBezTo>
                  <a:lnTo>
                    <a:pt x="32477" y="15"/>
                  </a:lnTo>
                  <a:cubicBezTo>
                    <a:pt x="32477" y="7"/>
                    <a:pt x="32471" y="1"/>
                    <a:pt x="3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71"/>
            <p:cNvSpPr/>
            <p:nvPr/>
          </p:nvSpPr>
          <p:spPr>
            <a:xfrm>
              <a:off x="3950675" y="1682400"/>
              <a:ext cx="811950" cy="26125"/>
            </a:xfrm>
            <a:custGeom>
              <a:avLst/>
              <a:gdLst/>
              <a:ahLst/>
              <a:cxnLst/>
              <a:rect l="l" t="t" r="r" b="b"/>
              <a:pathLst>
                <a:path w="32478" h="1045" extrusionOk="0">
                  <a:moveTo>
                    <a:pt x="124" y="0"/>
                  </a:moveTo>
                  <a:cubicBezTo>
                    <a:pt x="48" y="111"/>
                    <a:pt x="1" y="252"/>
                    <a:pt x="1" y="407"/>
                  </a:cubicBezTo>
                  <a:cubicBezTo>
                    <a:pt x="1" y="760"/>
                    <a:pt x="233" y="1045"/>
                    <a:pt x="520" y="1045"/>
                  </a:cubicBezTo>
                  <a:lnTo>
                    <a:pt x="31958" y="1045"/>
                  </a:lnTo>
                  <a:cubicBezTo>
                    <a:pt x="32245" y="1045"/>
                    <a:pt x="32477" y="760"/>
                    <a:pt x="32477" y="407"/>
                  </a:cubicBezTo>
                  <a:cubicBezTo>
                    <a:pt x="32477" y="252"/>
                    <a:pt x="32430" y="111"/>
                    <a:pt x="32354" y="0"/>
                  </a:cubicBezTo>
                  <a:cubicBezTo>
                    <a:pt x="32259" y="141"/>
                    <a:pt x="32118" y="231"/>
                    <a:pt x="31958" y="231"/>
                  </a:cubicBezTo>
                  <a:lnTo>
                    <a:pt x="520" y="231"/>
                  </a:lnTo>
                  <a:cubicBezTo>
                    <a:pt x="360" y="231"/>
                    <a:pt x="219" y="141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71"/>
            <p:cNvSpPr/>
            <p:nvPr/>
          </p:nvSpPr>
          <p:spPr>
            <a:xfrm>
              <a:off x="3993150" y="1229025"/>
              <a:ext cx="736375" cy="461050"/>
            </a:xfrm>
            <a:custGeom>
              <a:avLst/>
              <a:gdLst/>
              <a:ahLst/>
              <a:cxnLst/>
              <a:rect l="l" t="t" r="r" b="b"/>
              <a:pathLst>
                <a:path w="29455" h="18442" extrusionOk="0">
                  <a:moveTo>
                    <a:pt x="14641" y="0"/>
                  </a:moveTo>
                  <a:lnTo>
                    <a:pt x="1" y="17937"/>
                  </a:lnTo>
                  <a:lnTo>
                    <a:pt x="240" y="18229"/>
                  </a:lnTo>
                  <a:lnTo>
                    <a:pt x="14641" y="587"/>
                  </a:lnTo>
                  <a:lnTo>
                    <a:pt x="29215" y="18442"/>
                  </a:lnTo>
                  <a:lnTo>
                    <a:pt x="29455" y="18148"/>
                  </a:lnTo>
                  <a:lnTo>
                    <a:pt x="146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71"/>
            <p:cNvSpPr/>
            <p:nvPr/>
          </p:nvSpPr>
          <p:spPr>
            <a:xfrm>
              <a:off x="3971600" y="1663400"/>
              <a:ext cx="45500" cy="58375"/>
            </a:xfrm>
            <a:custGeom>
              <a:avLst/>
              <a:gdLst/>
              <a:ahLst/>
              <a:cxnLst/>
              <a:rect l="l" t="t" r="r" b="b"/>
              <a:pathLst>
                <a:path w="1820" h="2335" extrusionOk="0">
                  <a:moveTo>
                    <a:pt x="911" y="1"/>
                  </a:moveTo>
                  <a:cubicBezTo>
                    <a:pt x="408" y="1"/>
                    <a:pt x="0" y="523"/>
                    <a:pt x="0" y="1167"/>
                  </a:cubicBezTo>
                  <a:cubicBezTo>
                    <a:pt x="0" y="1813"/>
                    <a:pt x="408" y="2335"/>
                    <a:pt x="911" y="2335"/>
                  </a:cubicBezTo>
                  <a:cubicBezTo>
                    <a:pt x="1413" y="2335"/>
                    <a:pt x="1820" y="1813"/>
                    <a:pt x="1820" y="1167"/>
                  </a:cubicBezTo>
                  <a:cubicBezTo>
                    <a:pt x="1820" y="523"/>
                    <a:pt x="1413" y="1"/>
                    <a:pt x="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71"/>
            <p:cNvSpPr/>
            <p:nvPr/>
          </p:nvSpPr>
          <p:spPr>
            <a:xfrm>
              <a:off x="4148400" y="1663400"/>
              <a:ext cx="45525" cy="58375"/>
            </a:xfrm>
            <a:custGeom>
              <a:avLst/>
              <a:gdLst/>
              <a:ahLst/>
              <a:cxnLst/>
              <a:rect l="l" t="t" r="r" b="b"/>
              <a:pathLst>
                <a:path w="1821" h="2335" extrusionOk="0">
                  <a:moveTo>
                    <a:pt x="911" y="1"/>
                  </a:moveTo>
                  <a:cubicBezTo>
                    <a:pt x="409" y="1"/>
                    <a:pt x="1" y="523"/>
                    <a:pt x="1" y="1167"/>
                  </a:cubicBezTo>
                  <a:cubicBezTo>
                    <a:pt x="1" y="1813"/>
                    <a:pt x="409" y="2335"/>
                    <a:pt x="911" y="2335"/>
                  </a:cubicBezTo>
                  <a:cubicBezTo>
                    <a:pt x="1414" y="2335"/>
                    <a:pt x="1820" y="1813"/>
                    <a:pt x="1820" y="1167"/>
                  </a:cubicBezTo>
                  <a:cubicBezTo>
                    <a:pt x="1820" y="523"/>
                    <a:pt x="1414" y="1"/>
                    <a:pt x="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71"/>
            <p:cNvSpPr/>
            <p:nvPr/>
          </p:nvSpPr>
          <p:spPr>
            <a:xfrm>
              <a:off x="4335350" y="1663400"/>
              <a:ext cx="45475" cy="58375"/>
            </a:xfrm>
            <a:custGeom>
              <a:avLst/>
              <a:gdLst/>
              <a:ahLst/>
              <a:cxnLst/>
              <a:rect l="l" t="t" r="r" b="b"/>
              <a:pathLst>
                <a:path w="1819" h="2335" extrusionOk="0">
                  <a:moveTo>
                    <a:pt x="910" y="1"/>
                  </a:moveTo>
                  <a:cubicBezTo>
                    <a:pt x="408" y="1"/>
                    <a:pt x="1" y="523"/>
                    <a:pt x="1" y="1167"/>
                  </a:cubicBezTo>
                  <a:cubicBezTo>
                    <a:pt x="1" y="1813"/>
                    <a:pt x="408" y="2335"/>
                    <a:pt x="910" y="2335"/>
                  </a:cubicBezTo>
                  <a:cubicBezTo>
                    <a:pt x="1412" y="2335"/>
                    <a:pt x="1819" y="1813"/>
                    <a:pt x="1819" y="1167"/>
                  </a:cubicBezTo>
                  <a:cubicBezTo>
                    <a:pt x="1819" y="523"/>
                    <a:pt x="1412" y="1"/>
                    <a:pt x="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71"/>
            <p:cNvSpPr/>
            <p:nvPr/>
          </p:nvSpPr>
          <p:spPr>
            <a:xfrm>
              <a:off x="4517950" y="1663400"/>
              <a:ext cx="45475" cy="58375"/>
            </a:xfrm>
            <a:custGeom>
              <a:avLst/>
              <a:gdLst/>
              <a:ahLst/>
              <a:cxnLst/>
              <a:rect l="l" t="t" r="r" b="b"/>
              <a:pathLst>
                <a:path w="1819" h="2335" extrusionOk="0">
                  <a:moveTo>
                    <a:pt x="910" y="1"/>
                  </a:moveTo>
                  <a:cubicBezTo>
                    <a:pt x="407" y="1"/>
                    <a:pt x="1" y="523"/>
                    <a:pt x="1" y="1167"/>
                  </a:cubicBezTo>
                  <a:cubicBezTo>
                    <a:pt x="1" y="1813"/>
                    <a:pt x="407" y="2335"/>
                    <a:pt x="910" y="2335"/>
                  </a:cubicBezTo>
                  <a:cubicBezTo>
                    <a:pt x="1412" y="2335"/>
                    <a:pt x="1819" y="1813"/>
                    <a:pt x="1819" y="1167"/>
                  </a:cubicBezTo>
                  <a:cubicBezTo>
                    <a:pt x="1819" y="523"/>
                    <a:pt x="1412" y="1"/>
                    <a:pt x="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71"/>
            <p:cNvSpPr/>
            <p:nvPr/>
          </p:nvSpPr>
          <p:spPr>
            <a:xfrm>
              <a:off x="4694775" y="1663400"/>
              <a:ext cx="45475" cy="58375"/>
            </a:xfrm>
            <a:custGeom>
              <a:avLst/>
              <a:gdLst/>
              <a:ahLst/>
              <a:cxnLst/>
              <a:rect l="l" t="t" r="r" b="b"/>
              <a:pathLst>
                <a:path w="1819" h="2335" extrusionOk="0">
                  <a:moveTo>
                    <a:pt x="909" y="1"/>
                  </a:moveTo>
                  <a:cubicBezTo>
                    <a:pt x="407" y="1"/>
                    <a:pt x="0" y="523"/>
                    <a:pt x="0" y="1167"/>
                  </a:cubicBezTo>
                  <a:cubicBezTo>
                    <a:pt x="0" y="1813"/>
                    <a:pt x="407" y="2335"/>
                    <a:pt x="909" y="2335"/>
                  </a:cubicBezTo>
                  <a:cubicBezTo>
                    <a:pt x="1412" y="2335"/>
                    <a:pt x="1818" y="1813"/>
                    <a:pt x="1818" y="1167"/>
                  </a:cubicBezTo>
                  <a:cubicBezTo>
                    <a:pt x="1818" y="523"/>
                    <a:pt x="1412" y="1"/>
                    <a:pt x="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9" name="Google Shape;7089;p71"/>
          <p:cNvGrpSpPr/>
          <p:nvPr/>
        </p:nvGrpSpPr>
        <p:grpSpPr>
          <a:xfrm>
            <a:off x="3403988" y="2747915"/>
            <a:ext cx="1307353" cy="1508085"/>
            <a:chOff x="2065050" y="3200900"/>
            <a:chExt cx="1710300" cy="1972900"/>
          </a:xfrm>
        </p:grpSpPr>
        <p:sp>
          <p:nvSpPr>
            <p:cNvPr id="7090" name="Google Shape;7090;p71"/>
            <p:cNvSpPr/>
            <p:nvPr/>
          </p:nvSpPr>
          <p:spPr>
            <a:xfrm>
              <a:off x="2205125" y="4910925"/>
              <a:ext cx="11300" cy="20600"/>
            </a:xfrm>
            <a:custGeom>
              <a:avLst/>
              <a:gdLst/>
              <a:ahLst/>
              <a:cxnLst/>
              <a:rect l="l" t="t" r="r" b="b"/>
              <a:pathLst>
                <a:path w="452" h="824" extrusionOk="0">
                  <a:moveTo>
                    <a:pt x="227" y="0"/>
                  </a:moveTo>
                  <a:cubicBezTo>
                    <a:pt x="102" y="0"/>
                    <a:pt x="1" y="169"/>
                    <a:pt x="14" y="351"/>
                  </a:cubicBezTo>
                  <a:lnTo>
                    <a:pt x="50" y="824"/>
                  </a:lnTo>
                  <a:lnTo>
                    <a:pt x="452" y="824"/>
                  </a:lnTo>
                  <a:lnTo>
                    <a:pt x="408" y="240"/>
                  </a:lnTo>
                  <a:cubicBezTo>
                    <a:pt x="398" y="101"/>
                    <a:pt x="321" y="0"/>
                    <a:pt x="227" y="0"/>
                  </a:cubicBezTo>
                  <a:close/>
                </a:path>
              </a:pathLst>
            </a:custGeom>
            <a:solidFill>
              <a:srgbClr val="6D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71"/>
            <p:cNvSpPr/>
            <p:nvPr/>
          </p:nvSpPr>
          <p:spPr>
            <a:xfrm>
              <a:off x="2315725" y="4806850"/>
              <a:ext cx="828850" cy="61875"/>
            </a:xfrm>
            <a:custGeom>
              <a:avLst/>
              <a:gdLst/>
              <a:ahLst/>
              <a:cxnLst/>
              <a:rect l="l" t="t" r="r" b="b"/>
              <a:pathLst>
                <a:path w="33154" h="2475" extrusionOk="0">
                  <a:moveTo>
                    <a:pt x="1" y="0"/>
                  </a:moveTo>
                  <a:lnTo>
                    <a:pt x="1" y="2474"/>
                  </a:lnTo>
                  <a:lnTo>
                    <a:pt x="33153" y="2474"/>
                  </a:lnTo>
                  <a:lnTo>
                    <a:pt x="33153" y="0"/>
                  </a:lnTo>
                  <a:close/>
                </a:path>
              </a:pathLst>
            </a:custGeom>
            <a:solidFill>
              <a:srgbClr val="35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71"/>
            <p:cNvSpPr/>
            <p:nvPr/>
          </p:nvSpPr>
          <p:spPr>
            <a:xfrm>
              <a:off x="2645450" y="4756500"/>
              <a:ext cx="65250" cy="175175"/>
            </a:xfrm>
            <a:custGeom>
              <a:avLst/>
              <a:gdLst/>
              <a:ahLst/>
              <a:cxnLst/>
              <a:rect l="l" t="t" r="r" b="b"/>
              <a:pathLst>
                <a:path w="2610" h="7007" extrusionOk="0">
                  <a:moveTo>
                    <a:pt x="0" y="1"/>
                  </a:moveTo>
                  <a:lnTo>
                    <a:pt x="0" y="7007"/>
                  </a:lnTo>
                  <a:lnTo>
                    <a:pt x="1099" y="7007"/>
                  </a:lnTo>
                  <a:lnTo>
                    <a:pt x="2609" y="1"/>
                  </a:lnTo>
                  <a:close/>
                </a:path>
              </a:pathLst>
            </a:custGeom>
            <a:solidFill>
              <a:srgbClr val="35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71"/>
            <p:cNvSpPr/>
            <p:nvPr/>
          </p:nvSpPr>
          <p:spPr>
            <a:xfrm>
              <a:off x="2293425" y="4756500"/>
              <a:ext cx="65275" cy="175175"/>
            </a:xfrm>
            <a:custGeom>
              <a:avLst/>
              <a:gdLst/>
              <a:ahLst/>
              <a:cxnLst/>
              <a:rect l="l" t="t" r="r" b="b"/>
              <a:pathLst>
                <a:path w="2611" h="7007" extrusionOk="0">
                  <a:moveTo>
                    <a:pt x="0" y="1"/>
                  </a:moveTo>
                  <a:lnTo>
                    <a:pt x="0" y="7007"/>
                  </a:lnTo>
                  <a:lnTo>
                    <a:pt x="1099" y="7007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rgbClr val="35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71"/>
            <p:cNvSpPr/>
            <p:nvPr/>
          </p:nvSpPr>
          <p:spPr>
            <a:xfrm>
              <a:off x="2183500" y="3381050"/>
              <a:ext cx="586450" cy="132625"/>
            </a:xfrm>
            <a:custGeom>
              <a:avLst/>
              <a:gdLst/>
              <a:ahLst/>
              <a:cxnLst/>
              <a:rect l="l" t="t" r="r" b="b"/>
              <a:pathLst>
                <a:path w="23458" h="5305" extrusionOk="0">
                  <a:moveTo>
                    <a:pt x="1" y="0"/>
                  </a:moveTo>
                  <a:lnTo>
                    <a:pt x="1" y="5304"/>
                  </a:lnTo>
                  <a:lnTo>
                    <a:pt x="23458" y="5304"/>
                  </a:lnTo>
                  <a:lnTo>
                    <a:pt x="234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71"/>
            <p:cNvSpPr/>
            <p:nvPr/>
          </p:nvSpPr>
          <p:spPr>
            <a:xfrm>
              <a:off x="2203125" y="3384500"/>
              <a:ext cx="642650" cy="1386150"/>
            </a:xfrm>
            <a:custGeom>
              <a:avLst/>
              <a:gdLst/>
              <a:ahLst/>
              <a:cxnLst/>
              <a:rect l="l" t="t" r="r" b="b"/>
              <a:pathLst>
                <a:path w="25706" h="55446" extrusionOk="0">
                  <a:moveTo>
                    <a:pt x="0" y="0"/>
                  </a:moveTo>
                  <a:lnTo>
                    <a:pt x="4023" y="55445"/>
                  </a:lnTo>
                  <a:lnTo>
                    <a:pt x="25706" y="55445"/>
                  </a:lnTo>
                  <a:lnTo>
                    <a:pt x="216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71"/>
            <p:cNvSpPr/>
            <p:nvPr/>
          </p:nvSpPr>
          <p:spPr>
            <a:xfrm>
              <a:off x="2230050" y="3381050"/>
              <a:ext cx="641500" cy="1389600"/>
            </a:xfrm>
            <a:custGeom>
              <a:avLst/>
              <a:gdLst/>
              <a:ahLst/>
              <a:cxnLst/>
              <a:rect l="l" t="t" r="r" b="b"/>
              <a:pathLst>
                <a:path w="25660" h="55584" extrusionOk="0">
                  <a:moveTo>
                    <a:pt x="21636" y="0"/>
                  </a:moveTo>
                  <a:lnTo>
                    <a:pt x="0" y="58"/>
                  </a:lnTo>
                  <a:lnTo>
                    <a:pt x="3977" y="55583"/>
                  </a:lnTo>
                  <a:lnTo>
                    <a:pt x="25659" y="55583"/>
                  </a:lnTo>
                  <a:lnTo>
                    <a:pt x="21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71"/>
            <p:cNvSpPr/>
            <p:nvPr/>
          </p:nvSpPr>
          <p:spPr>
            <a:xfrm>
              <a:off x="2258675" y="3450775"/>
              <a:ext cx="506025" cy="1048475"/>
            </a:xfrm>
            <a:custGeom>
              <a:avLst/>
              <a:gdLst/>
              <a:ahLst/>
              <a:cxnLst/>
              <a:rect l="l" t="t" r="r" b="b"/>
              <a:pathLst>
                <a:path w="20241" h="41939" extrusionOk="0">
                  <a:moveTo>
                    <a:pt x="2138" y="0"/>
                  </a:moveTo>
                  <a:cubicBezTo>
                    <a:pt x="913" y="0"/>
                    <a:pt x="0" y="981"/>
                    <a:pt x="98" y="2191"/>
                  </a:cubicBezTo>
                  <a:lnTo>
                    <a:pt x="2993" y="39745"/>
                  </a:lnTo>
                  <a:cubicBezTo>
                    <a:pt x="3091" y="40954"/>
                    <a:pt x="4164" y="41936"/>
                    <a:pt x="5389" y="41936"/>
                  </a:cubicBezTo>
                  <a:lnTo>
                    <a:pt x="18104" y="41939"/>
                  </a:lnTo>
                  <a:cubicBezTo>
                    <a:pt x="18105" y="41939"/>
                    <a:pt x="18106" y="41939"/>
                    <a:pt x="18107" y="41939"/>
                  </a:cubicBezTo>
                  <a:cubicBezTo>
                    <a:pt x="19330" y="41939"/>
                    <a:pt x="20241" y="40957"/>
                    <a:pt x="20143" y="39749"/>
                  </a:cubicBezTo>
                  <a:lnTo>
                    <a:pt x="17250" y="2195"/>
                  </a:lnTo>
                  <a:cubicBezTo>
                    <a:pt x="17150" y="986"/>
                    <a:pt x="16078" y="4"/>
                    <a:pt x="14853" y="4"/>
                  </a:cubicBezTo>
                  <a:lnTo>
                    <a:pt x="2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71"/>
            <p:cNvSpPr/>
            <p:nvPr/>
          </p:nvSpPr>
          <p:spPr>
            <a:xfrm>
              <a:off x="2686625" y="4275700"/>
              <a:ext cx="148850" cy="288500"/>
            </a:xfrm>
            <a:custGeom>
              <a:avLst/>
              <a:gdLst/>
              <a:ahLst/>
              <a:cxnLst/>
              <a:rect l="l" t="t" r="r" b="b"/>
              <a:pathLst>
                <a:path w="5954" h="11540" extrusionOk="0">
                  <a:moveTo>
                    <a:pt x="4307" y="0"/>
                  </a:moveTo>
                  <a:lnTo>
                    <a:pt x="1" y="11540"/>
                  </a:lnTo>
                  <a:lnTo>
                    <a:pt x="5954" y="11540"/>
                  </a:lnTo>
                  <a:lnTo>
                    <a:pt x="4307" y="0"/>
                  </a:lnTo>
                  <a:close/>
                </a:path>
              </a:pathLst>
            </a:custGeom>
            <a:solidFill>
              <a:srgbClr val="6D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71"/>
            <p:cNvSpPr/>
            <p:nvPr/>
          </p:nvSpPr>
          <p:spPr>
            <a:xfrm>
              <a:off x="2271250" y="3443925"/>
              <a:ext cx="506075" cy="1048475"/>
            </a:xfrm>
            <a:custGeom>
              <a:avLst/>
              <a:gdLst/>
              <a:ahLst/>
              <a:cxnLst/>
              <a:rect l="l" t="t" r="r" b="b"/>
              <a:pathLst>
                <a:path w="20243" h="41939" extrusionOk="0">
                  <a:moveTo>
                    <a:pt x="2138" y="0"/>
                  </a:moveTo>
                  <a:cubicBezTo>
                    <a:pt x="914" y="0"/>
                    <a:pt x="0" y="981"/>
                    <a:pt x="99" y="2190"/>
                  </a:cubicBezTo>
                  <a:lnTo>
                    <a:pt x="2993" y="39744"/>
                  </a:lnTo>
                  <a:cubicBezTo>
                    <a:pt x="3092" y="40953"/>
                    <a:pt x="4164" y="41935"/>
                    <a:pt x="5390" y="41935"/>
                  </a:cubicBezTo>
                  <a:lnTo>
                    <a:pt x="18104" y="41939"/>
                  </a:lnTo>
                  <a:cubicBezTo>
                    <a:pt x="19330" y="41939"/>
                    <a:pt x="20242" y="40958"/>
                    <a:pt x="20144" y="39748"/>
                  </a:cubicBezTo>
                  <a:lnTo>
                    <a:pt x="17249" y="2193"/>
                  </a:lnTo>
                  <a:cubicBezTo>
                    <a:pt x="17151" y="984"/>
                    <a:pt x="16078" y="4"/>
                    <a:pt x="14854" y="3"/>
                  </a:cubicBezTo>
                  <a:lnTo>
                    <a:pt x="2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71"/>
            <p:cNvSpPr/>
            <p:nvPr/>
          </p:nvSpPr>
          <p:spPr>
            <a:xfrm>
              <a:off x="2300525" y="3443925"/>
              <a:ext cx="506075" cy="1048475"/>
            </a:xfrm>
            <a:custGeom>
              <a:avLst/>
              <a:gdLst/>
              <a:ahLst/>
              <a:cxnLst/>
              <a:rect l="l" t="t" r="r" b="b"/>
              <a:pathLst>
                <a:path w="20243" h="41939" extrusionOk="0">
                  <a:moveTo>
                    <a:pt x="2138" y="0"/>
                  </a:moveTo>
                  <a:cubicBezTo>
                    <a:pt x="913" y="0"/>
                    <a:pt x="0" y="981"/>
                    <a:pt x="98" y="2190"/>
                  </a:cubicBezTo>
                  <a:lnTo>
                    <a:pt x="2993" y="39744"/>
                  </a:lnTo>
                  <a:cubicBezTo>
                    <a:pt x="3091" y="40953"/>
                    <a:pt x="4164" y="41935"/>
                    <a:pt x="5389" y="41935"/>
                  </a:cubicBezTo>
                  <a:lnTo>
                    <a:pt x="18105" y="41939"/>
                  </a:lnTo>
                  <a:cubicBezTo>
                    <a:pt x="19329" y="41939"/>
                    <a:pt x="20242" y="40958"/>
                    <a:pt x="20143" y="39748"/>
                  </a:cubicBezTo>
                  <a:lnTo>
                    <a:pt x="17250" y="2193"/>
                  </a:lnTo>
                  <a:cubicBezTo>
                    <a:pt x="17151" y="984"/>
                    <a:pt x="16078" y="4"/>
                    <a:pt x="14853" y="3"/>
                  </a:cubicBezTo>
                  <a:lnTo>
                    <a:pt x="21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71"/>
            <p:cNvSpPr/>
            <p:nvPr/>
          </p:nvSpPr>
          <p:spPr>
            <a:xfrm>
              <a:off x="2300650" y="3444150"/>
              <a:ext cx="505950" cy="1048250"/>
            </a:xfrm>
            <a:custGeom>
              <a:avLst/>
              <a:gdLst/>
              <a:ahLst/>
              <a:cxnLst/>
              <a:rect l="l" t="t" r="r" b="b"/>
              <a:pathLst>
                <a:path w="20238" h="41930" extrusionOk="0">
                  <a:moveTo>
                    <a:pt x="1956" y="0"/>
                  </a:moveTo>
                  <a:lnTo>
                    <a:pt x="1956" y="0"/>
                  </a:lnTo>
                  <a:cubicBezTo>
                    <a:pt x="822" y="89"/>
                    <a:pt x="0" y="1031"/>
                    <a:pt x="93" y="2181"/>
                  </a:cubicBezTo>
                  <a:lnTo>
                    <a:pt x="2988" y="39735"/>
                  </a:lnTo>
                  <a:cubicBezTo>
                    <a:pt x="3086" y="40944"/>
                    <a:pt x="4159" y="41926"/>
                    <a:pt x="5384" y="41926"/>
                  </a:cubicBezTo>
                  <a:lnTo>
                    <a:pt x="18100" y="41930"/>
                  </a:lnTo>
                  <a:cubicBezTo>
                    <a:pt x="19324" y="41930"/>
                    <a:pt x="20237" y="40949"/>
                    <a:pt x="20138" y="39739"/>
                  </a:cubicBezTo>
                  <a:lnTo>
                    <a:pt x="19497" y="31416"/>
                  </a:lnTo>
                  <a:cubicBezTo>
                    <a:pt x="18999" y="31778"/>
                    <a:pt x="18461" y="32040"/>
                    <a:pt x="17880" y="32180"/>
                  </a:cubicBezTo>
                  <a:cubicBezTo>
                    <a:pt x="17538" y="32263"/>
                    <a:pt x="17190" y="32303"/>
                    <a:pt x="16839" y="32303"/>
                  </a:cubicBezTo>
                  <a:cubicBezTo>
                    <a:pt x="11808" y="32303"/>
                    <a:pt x="5896" y="24050"/>
                    <a:pt x="3212" y="12935"/>
                  </a:cubicBezTo>
                  <a:cubicBezTo>
                    <a:pt x="2086" y="8269"/>
                    <a:pt x="1698" y="3795"/>
                    <a:pt x="1956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71"/>
            <p:cNvSpPr/>
            <p:nvPr/>
          </p:nvSpPr>
          <p:spPr>
            <a:xfrm>
              <a:off x="2776975" y="4192150"/>
              <a:ext cx="379325" cy="89300"/>
            </a:xfrm>
            <a:custGeom>
              <a:avLst/>
              <a:gdLst/>
              <a:ahLst/>
              <a:cxnLst/>
              <a:rect l="l" t="t" r="r" b="b"/>
              <a:pathLst>
                <a:path w="15173" h="3572" extrusionOk="0">
                  <a:moveTo>
                    <a:pt x="1642" y="0"/>
                  </a:moveTo>
                  <a:cubicBezTo>
                    <a:pt x="1" y="0"/>
                    <a:pt x="359" y="3571"/>
                    <a:pt x="967" y="3571"/>
                  </a:cubicBezTo>
                  <a:cubicBezTo>
                    <a:pt x="970" y="3571"/>
                    <a:pt x="973" y="3571"/>
                    <a:pt x="976" y="3571"/>
                  </a:cubicBezTo>
                  <a:lnTo>
                    <a:pt x="13151" y="3571"/>
                  </a:lnTo>
                  <a:lnTo>
                    <a:pt x="13151" y="3320"/>
                  </a:lnTo>
                  <a:cubicBezTo>
                    <a:pt x="15172" y="3320"/>
                    <a:pt x="14936" y="0"/>
                    <a:pt x="9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71"/>
            <p:cNvSpPr/>
            <p:nvPr/>
          </p:nvSpPr>
          <p:spPr>
            <a:xfrm>
              <a:off x="2776975" y="4192150"/>
              <a:ext cx="328800" cy="89300"/>
            </a:xfrm>
            <a:custGeom>
              <a:avLst/>
              <a:gdLst/>
              <a:ahLst/>
              <a:cxnLst/>
              <a:rect l="l" t="t" r="r" b="b"/>
              <a:pathLst>
                <a:path w="13152" h="3572" extrusionOk="0">
                  <a:moveTo>
                    <a:pt x="1642" y="0"/>
                  </a:moveTo>
                  <a:cubicBezTo>
                    <a:pt x="1" y="0"/>
                    <a:pt x="359" y="3571"/>
                    <a:pt x="967" y="3571"/>
                  </a:cubicBezTo>
                  <a:cubicBezTo>
                    <a:pt x="970" y="3571"/>
                    <a:pt x="973" y="3571"/>
                    <a:pt x="976" y="3571"/>
                  </a:cubicBezTo>
                  <a:lnTo>
                    <a:pt x="13151" y="3571"/>
                  </a:lnTo>
                  <a:lnTo>
                    <a:pt x="13151" y="3345"/>
                  </a:lnTo>
                  <a:cubicBezTo>
                    <a:pt x="13020" y="3333"/>
                    <a:pt x="12889" y="3317"/>
                    <a:pt x="12755" y="3293"/>
                  </a:cubicBezTo>
                  <a:cubicBezTo>
                    <a:pt x="11141" y="2998"/>
                    <a:pt x="9993" y="1884"/>
                    <a:pt x="10190" y="807"/>
                  </a:cubicBezTo>
                  <a:cubicBezTo>
                    <a:pt x="10244" y="509"/>
                    <a:pt x="10399" y="248"/>
                    <a:pt x="10624" y="28"/>
                  </a:cubicBezTo>
                  <a:cubicBezTo>
                    <a:pt x="10386" y="11"/>
                    <a:pt x="10138" y="0"/>
                    <a:pt x="9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71"/>
            <p:cNvSpPr/>
            <p:nvPr/>
          </p:nvSpPr>
          <p:spPr>
            <a:xfrm>
              <a:off x="2805975" y="4275700"/>
              <a:ext cx="361475" cy="576425"/>
            </a:xfrm>
            <a:custGeom>
              <a:avLst/>
              <a:gdLst/>
              <a:ahLst/>
              <a:cxnLst/>
              <a:rect l="l" t="t" r="r" b="b"/>
              <a:pathLst>
                <a:path w="14459" h="23057" extrusionOk="0">
                  <a:moveTo>
                    <a:pt x="1730" y="0"/>
                  </a:moveTo>
                  <a:lnTo>
                    <a:pt x="1" y="23056"/>
                  </a:lnTo>
                  <a:lnTo>
                    <a:pt x="14458" y="23056"/>
                  </a:lnTo>
                  <a:lnTo>
                    <a:pt x="119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71"/>
            <p:cNvSpPr/>
            <p:nvPr/>
          </p:nvSpPr>
          <p:spPr>
            <a:xfrm>
              <a:off x="3091025" y="4756475"/>
              <a:ext cx="86325" cy="175200"/>
            </a:xfrm>
            <a:custGeom>
              <a:avLst/>
              <a:gdLst/>
              <a:ahLst/>
              <a:cxnLst/>
              <a:rect l="l" t="t" r="r" b="b"/>
              <a:pathLst>
                <a:path w="3453" h="7008" extrusionOk="0">
                  <a:moveTo>
                    <a:pt x="1" y="1"/>
                  </a:moveTo>
                  <a:lnTo>
                    <a:pt x="2353" y="7008"/>
                  </a:lnTo>
                  <a:lnTo>
                    <a:pt x="3452" y="7008"/>
                  </a:lnTo>
                  <a:lnTo>
                    <a:pt x="26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71"/>
            <p:cNvSpPr/>
            <p:nvPr/>
          </p:nvSpPr>
          <p:spPr>
            <a:xfrm>
              <a:off x="2794300" y="4275700"/>
              <a:ext cx="342250" cy="576425"/>
            </a:xfrm>
            <a:custGeom>
              <a:avLst/>
              <a:gdLst/>
              <a:ahLst/>
              <a:cxnLst/>
              <a:rect l="l" t="t" r="r" b="b"/>
              <a:pathLst>
                <a:path w="13690" h="23057" extrusionOk="0">
                  <a:moveTo>
                    <a:pt x="0" y="0"/>
                  </a:moveTo>
                  <a:lnTo>
                    <a:pt x="1006" y="23056"/>
                  </a:lnTo>
                  <a:lnTo>
                    <a:pt x="13690" y="23056"/>
                  </a:lnTo>
                  <a:lnTo>
                    <a:pt x="112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71"/>
            <p:cNvSpPr/>
            <p:nvPr/>
          </p:nvSpPr>
          <p:spPr>
            <a:xfrm>
              <a:off x="2666900" y="4768800"/>
              <a:ext cx="209525" cy="83300"/>
            </a:xfrm>
            <a:custGeom>
              <a:avLst/>
              <a:gdLst/>
              <a:ahLst/>
              <a:cxnLst/>
              <a:rect l="l" t="t" r="r" b="b"/>
              <a:pathLst>
                <a:path w="8381" h="3332" extrusionOk="0">
                  <a:moveTo>
                    <a:pt x="1" y="0"/>
                  </a:moveTo>
                  <a:lnTo>
                    <a:pt x="1" y="3331"/>
                  </a:lnTo>
                  <a:lnTo>
                    <a:pt x="8380" y="3331"/>
                  </a:lnTo>
                  <a:lnTo>
                    <a:pt x="8380" y="0"/>
                  </a:lnTo>
                  <a:close/>
                </a:path>
              </a:pathLst>
            </a:custGeom>
            <a:solidFill>
              <a:srgbClr val="51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71"/>
            <p:cNvSpPr/>
            <p:nvPr/>
          </p:nvSpPr>
          <p:spPr>
            <a:xfrm>
              <a:off x="2733575" y="4547025"/>
              <a:ext cx="421300" cy="309650"/>
            </a:xfrm>
            <a:custGeom>
              <a:avLst/>
              <a:gdLst/>
              <a:ahLst/>
              <a:cxnLst/>
              <a:rect l="l" t="t" r="r" b="b"/>
              <a:pathLst>
                <a:path w="16852" h="12386" extrusionOk="0">
                  <a:moveTo>
                    <a:pt x="1" y="0"/>
                  </a:moveTo>
                  <a:lnTo>
                    <a:pt x="1191" y="12386"/>
                  </a:lnTo>
                  <a:lnTo>
                    <a:pt x="16852" y="12386"/>
                  </a:lnTo>
                  <a:lnTo>
                    <a:pt x="15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71"/>
            <p:cNvSpPr/>
            <p:nvPr/>
          </p:nvSpPr>
          <p:spPr>
            <a:xfrm>
              <a:off x="2591700" y="4524150"/>
              <a:ext cx="504800" cy="279350"/>
            </a:xfrm>
            <a:custGeom>
              <a:avLst/>
              <a:gdLst/>
              <a:ahLst/>
              <a:cxnLst/>
              <a:rect l="l" t="t" r="r" b="b"/>
              <a:pathLst>
                <a:path w="20192" h="11174" extrusionOk="0">
                  <a:moveTo>
                    <a:pt x="2441" y="0"/>
                  </a:moveTo>
                  <a:cubicBezTo>
                    <a:pt x="1052" y="0"/>
                    <a:pt x="1" y="938"/>
                    <a:pt x="94" y="2096"/>
                  </a:cubicBezTo>
                  <a:lnTo>
                    <a:pt x="653" y="9079"/>
                  </a:lnTo>
                  <a:cubicBezTo>
                    <a:pt x="745" y="10236"/>
                    <a:pt x="1947" y="11174"/>
                    <a:pt x="3335" y="11174"/>
                  </a:cubicBezTo>
                  <a:lnTo>
                    <a:pt x="17752" y="11174"/>
                  </a:lnTo>
                  <a:cubicBezTo>
                    <a:pt x="19141" y="11174"/>
                    <a:pt x="20191" y="10236"/>
                    <a:pt x="20100" y="9079"/>
                  </a:cubicBezTo>
                  <a:lnTo>
                    <a:pt x="19540" y="2096"/>
                  </a:lnTo>
                  <a:cubicBezTo>
                    <a:pt x="19449" y="938"/>
                    <a:pt x="18247" y="0"/>
                    <a:pt x="16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71"/>
            <p:cNvSpPr/>
            <p:nvPr/>
          </p:nvSpPr>
          <p:spPr>
            <a:xfrm>
              <a:off x="2591950" y="4524925"/>
              <a:ext cx="504550" cy="278575"/>
            </a:xfrm>
            <a:custGeom>
              <a:avLst/>
              <a:gdLst/>
              <a:ahLst/>
              <a:cxnLst/>
              <a:rect l="l" t="t" r="r" b="b"/>
              <a:pathLst>
                <a:path w="20182" h="11143" extrusionOk="0">
                  <a:moveTo>
                    <a:pt x="2011" y="1"/>
                  </a:moveTo>
                  <a:cubicBezTo>
                    <a:pt x="837" y="168"/>
                    <a:pt x="1" y="1028"/>
                    <a:pt x="84" y="2063"/>
                  </a:cubicBezTo>
                  <a:lnTo>
                    <a:pt x="643" y="9048"/>
                  </a:lnTo>
                  <a:cubicBezTo>
                    <a:pt x="735" y="10205"/>
                    <a:pt x="1937" y="11143"/>
                    <a:pt x="3325" y="11143"/>
                  </a:cubicBezTo>
                  <a:lnTo>
                    <a:pt x="17742" y="11143"/>
                  </a:lnTo>
                  <a:cubicBezTo>
                    <a:pt x="19131" y="11143"/>
                    <a:pt x="20181" y="10205"/>
                    <a:pt x="20090" y="9048"/>
                  </a:cubicBezTo>
                  <a:lnTo>
                    <a:pt x="19812" y="5571"/>
                  </a:lnTo>
                  <a:lnTo>
                    <a:pt x="19811" y="5571"/>
                  </a:lnTo>
                  <a:cubicBezTo>
                    <a:pt x="19675" y="5590"/>
                    <a:pt x="19535" y="5603"/>
                    <a:pt x="19391" y="5603"/>
                  </a:cubicBezTo>
                  <a:lnTo>
                    <a:pt x="4973" y="5603"/>
                  </a:lnTo>
                  <a:cubicBezTo>
                    <a:pt x="3584" y="5603"/>
                    <a:pt x="2384" y="4665"/>
                    <a:pt x="2291" y="3507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71"/>
            <p:cNvSpPr/>
            <p:nvPr/>
          </p:nvSpPr>
          <p:spPr>
            <a:xfrm>
              <a:off x="2427175" y="3983775"/>
              <a:ext cx="21000" cy="70450"/>
            </a:xfrm>
            <a:custGeom>
              <a:avLst/>
              <a:gdLst/>
              <a:ahLst/>
              <a:cxnLst/>
              <a:rect l="l" t="t" r="r" b="b"/>
              <a:pathLst>
                <a:path w="840" h="2818" extrusionOk="0">
                  <a:moveTo>
                    <a:pt x="282" y="1"/>
                  </a:moveTo>
                  <a:cubicBezTo>
                    <a:pt x="93" y="1"/>
                    <a:pt x="1" y="632"/>
                    <a:pt x="76" y="1408"/>
                  </a:cubicBezTo>
                  <a:cubicBezTo>
                    <a:pt x="153" y="2186"/>
                    <a:pt x="368" y="2817"/>
                    <a:pt x="558" y="2817"/>
                  </a:cubicBezTo>
                  <a:cubicBezTo>
                    <a:pt x="747" y="2817"/>
                    <a:pt x="839" y="2186"/>
                    <a:pt x="764" y="1408"/>
                  </a:cubicBezTo>
                  <a:cubicBezTo>
                    <a:pt x="687" y="632"/>
                    <a:pt x="472" y="1"/>
                    <a:pt x="282" y="1"/>
                  </a:cubicBezTo>
                  <a:close/>
                </a:path>
              </a:pathLst>
            </a:custGeom>
            <a:solidFill>
              <a:srgbClr val="961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71"/>
            <p:cNvSpPr/>
            <p:nvPr/>
          </p:nvSpPr>
          <p:spPr>
            <a:xfrm>
              <a:off x="2696775" y="3983775"/>
              <a:ext cx="21000" cy="70450"/>
            </a:xfrm>
            <a:custGeom>
              <a:avLst/>
              <a:gdLst/>
              <a:ahLst/>
              <a:cxnLst/>
              <a:rect l="l" t="t" r="r" b="b"/>
              <a:pathLst>
                <a:path w="840" h="2818" extrusionOk="0">
                  <a:moveTo>
                    <a:pt x="282" y="1"/>
                  </a:moveTo>
                  <a:cubicBezTo>
                    <a:pt x="93" y="1"/>
                    <a:pt x="1" y="632"/>
                    <a:pt x="76" y="1408"/>
                  </a:cubicBezTo>
                  <a:cubicBezTo>
                    <a:pt x="152" y="2186"/>
                    <a:pt x="368" y="2817"/>
                    <a:pt x="556" y="2817"/>
                  </a:cubicBezTo>
                  <a:cubicBezTo>
                    <a:pt x="746" y="2817"/>
                    <a:pt x="839" y="2186"/>
                    <a:pt x="763" y="1408"/>
                  </a:cubicBezTo>
                  <a:cubicBezTo>
                    <a:pt x="687" y="632"/>
                    <a:pt x="472" y="1"/>
                    <a:pt x="282" y="1"/>
                  </a:cubicBezTo>
                  <a:close/>
                </a:path>
              </a:pathLst>
            </a:custGeom>
            <a:solidFill>
              <a:srgbClr val="961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71"/>
            <p:cNvSpPr/>
            <p:nvPr/>
          </p:nvSpPr>
          <p:spPr>
            <a:xfrm>
              <a:off x="2547375" y="3794900"/>
              <a:ext cx="20975" cy="70450"/>
            </a:xfrm>
            <a:custGeom>
              <a:avLst/>
              <a:gdLst/>
              <a:ahLst/>
              <a:cxnLst/>
              <a:rect l="l" t="t" r="r" b="b"/>
              <a:pathLst>
                <a:path w="839" h="2818" extrusionOk="0">
                  <a:moveTo>
                    <a:pt x="282" y="1"/>
                  </a:moveTo>
                  <a:cubicBezTo>
                    <a:pt x="93" y="1"/>
                    <a:pt x="0" y="632"/>
                    <a:pt x="77" y="1408"/>
                  </a:cubicBezTo>
                  <a:cubicBezTo>
                    <a:pt x="153" y="2186"/>
                    <a:pt x="367" y="2817"/>
                    <a:pt x="557" y="2817"/>
                  </a:cubicBezTo>
                  <a:cubicBezTo>
                    <a:pt x="747" y="2817"/>
                    <a:pt x="839" y="2186"/>
                    <a:pt x="763" y="1408"/>
                  </a:cubicBezTo>
                  <a:cubicBezTo>
                    <a:pt x="688" y="632"/>
                    <a:pt x="472" y="1"/>
                    <a:pt x="282" y="1"/>
                  </a:cubicBezTo>
                  <a:close/>
                </a:path>
              </a:pathLst>
            </a:custGeom>
            <a:solidFill>
              <a:srgbClr val="961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71"/>
            <p:cNvSpPr/>
            <p:nvPr/>
          </p:nvSpPr>
          <p:spPr>
            <a:xfrm>
              <a:off x="2384275" y="3581975"/>
              <a:ext cx="20975" cy="70425"/>
            </a:xfrm>
            <a:custGeom>
              <a:avLst/>
              <a:gdLst/>
              <a:ahLst/>
              <a:cxnLst/>
              <a:rect l="l" t="t" r="r" b="b"/>
              <a:pathLst>
                <a:path w="839" h="2817" extrusionOk="0">
                  <a:moveTo>
                    <a:pt x="282" y="1"/>
                  </a:moveTo>
                  <a:cubicBezTo>
                    <a:pt x="92" y="1"/>
                    <a:pt x="0" y="631"/>
                    <a:pt x="75" y="1409"/>
                  </a:cubicBezTo>
                  <a:cubicBezTo>
                    <a:pt x="151" y="2187"/>
                    <a:pt x="367" y="2816"/>
                    <a:pt x="556" y="2816"/>
                  </a:cubicBezTo>
                  <a:cubicBezTo>
                    <a:pt x="745" y="2816"/>
                    <a:pt x="838" y="2187"/>
                    <a:pt x="762" y="1409"/>
                  </a:cubicBezTo>
                  <a:cubicBezTo>
                    <a:pt x="686" y="631"/>
                    <a:pt x="471" y="1"/>
                    <a:pt x="28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71"/>
            <p:cNvSpPr/>
            <p:nvPr/>
          </p:nvSpPr>
          <p:spPr>
            <a:xfrm>
              <a:off x="2653825" y="3581975"/>
              <a:ext cx="21000" cy="70425"/>
            </a:xfrm>
            <a:custGeom>
              <a:avLst/>
              <a:gdLst/>
              <a:ahLst/>
              <a:cxnLst/>
              <a:rect l="l" t="t" r="r" b="b"/>
              <a:pathLst>
                <a:path w="840" h="2817" extrusionOk="0">
                  <a:moveTo>
                    <a:pt x="284" y="1"/>
                  </a:moveTo>
                  <a:cubicBezTo>
                    <a:pt x="94" y="1"/>
                    <a:pt x="1" y="631"/>
                    <a:pt x="77" y="1409"/>
                  </a:cubicBezTo>
                  <a:cubicBezTo>
                    <a:pt x="153" y="2187"/>
                    <a:pt x="368" y="2816"/>
                    <a:pt x="558" y="2816"/>
                  </a:cubicBezTo>
                  <a:cubicBezTo>
                    <a:pt x="747" y="2816"/>
                    <a:pt x="839" y="2187"/>
                    <a:pt x="764" y="1409"/>
                  </a:cubicBezTo>
                  <a:cubicBezTo>
                    <a:pt x="688" y="631"/>
                    <a:pt x="472" y="1"/>
                    <a:pt x="284" y="1"/>
                  </a:cubicBezTo>
                  <a:close/>
                </a:path>
              </a:pathLst>
            </a:custGeom>
            <a:solidFill>
              <a:srgbClr val="961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71"/>
            <p:cNvSpPr/>
            <p:nvPr/>
          </p:nvSpPr>
          <p:spPr>
            <a:xfrm>
              <a:off x="2375275" y="3839675"/>
              <a:ext cx="251875" cy="566700"/>
            </a:xfrm>
            <a:custGeom>
              <a:avLst/>
              <a:gdLst/>
              <a:ahLst/>
              <a:cxnLst/>
              <a:rect l="l" t="t" r="r" b="b"/>
              <a:pathLst>
                <a:path w="10075" h="22668" extrusionOk="0">
                  <a:moveTo>
                    <a:pt x="10074" y="1"/>
                  </a:moveTo>
                  <a:cubicBezTo>
                    <a:pt x="10074" y="1"/>
                    <a:pt x="2381" y="1237"/>
                    <a:pt x="2107" y="2107"/>
                  </a:cubicBezTo>
                  <a:cubicBezTo>
                    <a:pt x="1832" y="2977"/>
                    <a:pt x="1" y="11952"/>
                    <a:pt x="4992" y="22667"/>
                  </a:cubicBezTo>
                  <a:lnTo>
                    <a:pt x="100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71"/>
            <p:cNvSpPr/>
            <p:nvPr/>
          </p:nvSpPr>
          <p:spPr>
            <a:xfrm>
              <a:off x="2980375" y="3513775"/>
              <a:ext cx="95525" cy="128100"/>
            </a:xfrm>
            <a:custGeom>
              <a:avLst/>
              <a:gdLst/>
              <a:ahLst/>
              <a:cxnLst/>
              <a:rect l="l" t="t" r="r" b="b"/>
              <a:pathLst>
                <a:path w="3821" h="5124" extrusionOk="0">
                  <a:moveTo>
                    <a:pt x="2055" y="0"/>
                  </a:moveTo>
                  <a:cubicBezTo>
                    <a:pt x="1794" y="0"/>
                    <a:pt x="1530" y="64"/>
                    <a:pt x="1502" y="274"/>
                  </a:cubicBezTo>
                  <a:cubicBezTo>
                    <a:pt x="1452" y="656"/>
                    <a:pt x="1608" y="1679"/>
                    <a:pt x="1495" y="2134"/>
                  </a:cubicBezTo>
                  <a:cubicBezTo>
                    <a:pt x="1436" y="2375"/>
                    <a:pt x="0" y="3717"/>
                    <a:pt x="386" y="4304"/>
                  </a:cubicBezTo>
                  <a:cubicBezTo>
                    <a:pt x="776" y="4898"/>
                    <a:pt x="1337" y="5124"/>
                    <a:pt x="1869" y="5124"/>
                  </a:cubicBezTo>
                  <a:cubicBezTo>
                    <a:pt x="2896" y="5124"/>
                    <a:pt x="3820" y="4283"/>
                    <a:pt x="3219" y="3620"/>
                  </a:cubicBezTo>
                  <a:cubicBezTo>
                    <a:pt x="2715" y="3065"/>
                    <a:pt x="2799" y="2129"/>
                    <a:pt x="2837" y="1731"/>
                  </a:cubicBezTo>
                  <a:cubicBezTo>
                    <a:pt x="2877" y="1309"/>
                    <a:pt x="2792" y="214"/>
                    <a:pt x="2555" y="84"/>
                  </a:cubicBezTo>
                  <a:cubicBezTo>
                    <a:pt x="2480" y="43"/>
                    <a:pt x="2269" y="0"/>
                    <a:pt x="2055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71"/>
            <p:cNvSpPr/>
            <p:nvPr/>
          </p:nvSpPr>
          <p:spPr>
            <a:xfrm>
              <a:off x="2971675" y="3564350"/>
              <a:ext cx="173175" cy="164850"/>
            </a:xfrm>
            <a:custGeom>
              <a:avLst/>
              <a:gdLst/>
              <a:ahLst/>
              <a:cxnLst/>
              <a:rect l="l" t="t" r="r" b="b"/>
              <a:pathLst>
                <a:path w="6927" h="6594" extrusionOk="0">
                  <a:moveTo>
                    <a:pt x="5825" y="1"/>
                  </a:moveTo>
                  <a:cubicBezTo>
                    <a:pt x="5695" y="1"/>
                    <a:pt x="5543" y="28"/>
                    <a:pt x="5367" y="88"/>
                  </a:cubicBezTo>
                  <a:cubicBezTo>
                    <a:pt x="4661" y="328"/>
                    <a:pt x="3895" y="1500"/>
                    <a:pt x="2962" y="1500"/>
                  </a:cubicBezTo>
                  <a:cubicBezTo>
                    <a:pt x="2929" y="1500"/>
                    <a:pt x="2896" y="1498"/>
                    <a:pt x="2862" y="1495"/>
                  </a:cubicBezTo>
                  <a:cubicBezTo>
                    <a:pt x="2377" y="1451"/>
                    <a:pt x="1962" y="1126"/>
                    <a:pt x="1550" y="1126"/>
                  </a:cubicBezTo>
                  <a:cubicBezTo>
                    <a:pt x="1319" y="1126"/>
                    <a:pt x="1089" y="1227"/>
                    <a:pt x="848" y="1535"/>
                  </a:cubicBezTo>
                  <a:cubicBezTo>
                    <a:pt x="402" y="2105"/>
                    <a:pt x="737" y="4058"/>
                    <a:pt x="0" y="5942"/>
                  </a:cubicBezTo>
                  <a:lnTo>
                    <a:pt x="3786" y="6593"/>
                  </a:lnTo>
                  <a:cubicBezTo>
                    <a:pt x="3573" y="5818"/>
                    <a:pt x="3428" y="4944"/>
                    <a:pt x="3588" y="4616"/>
                  </a:cubicBezTo>
                  <a:cubicBezTo>
                    <a:pt x="4036" y="3706"/>
                    <a:pt x="5485" y="3093"/>
                    <a:pt x="6170" y="2301"/>
                  </a:cubicBezTo>
                  <a:cubicBezTo>
                    <a:pt x="6499" y="1921"/>
                    <a:pt x="6926" y="1"/>
                    <a:pt x="5825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71"/>
            <p:cNvSpPr/>
            <p:nvPr/>
          </p:nvSpPr>
          <p:spPr>
            <a:xfrm>
              <a:off x="3043650" y="3511275"/>
              <a:ext cx="119375" cy="131175"/>
            </a:xfrm>
            <a:custGeom>
              <a:avLst/>
              <a:gdLst/>
              <a:ahLst/>
              <a:cxnLst/>
              <a:rect l="l" t="t" r="r" b="b"/>
              <a:pathLst>
                <a:path w="4775" h="5247" extrusionOk="0">
                  <a:moveTo>
                    <a:pt x="3717" y="1"/>
                  </a:moveTo>
                  <a:cubicBezTo>
                    <a:pt x="3431" y="1"/>
                    <a:pt x="3076" y="184"/>
                    <a:pt x="2979" y="427"/>
                  </a:cubicBezTo>
                  <a:cubicBezTo>
                    <a:pt x="2847" y="759"/>
                    <a:pt x="3765" y="1849"/>
                    <a:pt x="3384" y="2287"/>
                  </a:cubicBezTo>
                  <a:cubicBezTo>
                    <a:pt x="3002" y="2726"/>
                    <a:pt x="2293" y="2872"/>
                    <a:pt x="1220" y="3144"/>
                  </a:cubicBezTo>
                  <a:cubicBezTo>
                    <a:pt x="0" y="3454"/>
                    <a:pt x="659" y="5246"/>
                    <a:pt x="1855" y="5246"/>
                  </a:cubicBezTo>
                  <a:cubicBezTo>
                    <a:pt x="2032" y="5246"/>
                    <a:pt x="2221" y="5207"/>
                    <a:pt x="2418" y="5118"/>
                  </a:cubicBezTo>
                  <a:cubicBezTo>
                    <a:pt x="3318" y="4709"/>
                    <a:pt x="4726" y="2921"/>
                    <a:pt x="4750" y="2598"/>
                  </a:cubicBezTo>
                  <a:cubicBezTo>
                    <a:pt x="4774" y="2273"/>
                    <a:pt x="4250" y="279"/>
                    <a:pt x="3985" y="78"/>
                  </a:cubicBezTo>
                  <a:cubicBezTo>
                    <a:pt x="3915" y="24"/>
                    <a:pt x="3820" y="1"/>
                    <a:pt x="371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71"/>
            <p:cNvSpPr/>
            <p:nvPr/>
          </p:nvSpPr>
          <p:spPr>
            <a:xfrm>
              <a:off x="3024925" y="3447025"/>
              <a:ext cx="44675" cy="91050"/>
            </a:xfrm>
            <a:custGeom>
              <a:avLst/>
              <a:gdLst/>
              <a:ahLst/>
              <a:cxnLst/>
              <a:rect l="l" t="t" r="r" b="b"/>
              <a:pathLst>
                <a:path w="1787" h="3642" extrusionOk="0">
                  <a:moveTo>
                    <a:pt x="893" y="1"/>
                  </a:moveTo>
                  <a:cubicBezTo>
                    <a:pt x="400" y="1"/>
                    <a:pt x="1" y="816"/>
                    <a:pt x="1" y="1821"/>
                  </a:cubicBezTo>
                  <a:cubicBezTo>
                    <a:pt x="1" y="2826"/>
                    <a:pt x="400" y="3642"/>
                    <a:pt x="893" y="3642"/>
                  </a:cubicBezTo>
                  <a:cubicBezTo>
                    <a:pt x="1387" y="3642"/>
                    <a:pt x="1787" y="2826"/>
                    <a:pt x="1787" y="1821"/>
                  </a:cubicBezTo>
                  <a:cubicBezTo>
                    <a:pt x="1787" y="816"/>
                    <a:pt x="1387" y="1"/>
                    <a:pt x="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71"/>
            <p:cNvSpPr/>
            <p:nvPr/>
          </p:nvSpPr>
          <p:spPr>
            <a:xfrm>
              <a:off x="3031775" y="3447025"/>
              <a:ext cx="44675" cy="91025"/>
            </a:xfrm>
            <a:custGeom>
              <a:avLst/>
              <a:gdLst/>
              <a:ahLst/>
              <a:cxnLst/>
              <a:rect l="l" t="t" r="r" b="b"/>
              <a:pathLst>
                <a:path w="1787" h="3641" extrusionOk="0">
                  <a:moveTo>
                    <a:pt x="894" y="1"/>
                  </a:moveTo>
                  <a:cubicBezTo>
                    <a:pt x="400" y="1"/>
                    <a:pt x="1" y="816"/>
                    <a:pt x="1" y="1821"/>
                  </a:cubicBezTo>
                  <a:cubicBezTo>
                    <a:pt x="1" y="2826"/>
                    <a:pt x="400" y="3641"/>
                    <a:pt x="894" y="3641"/>
                  </a:cubicBezTo>
                  <a:cubicBezTo>
                    <a:pt x="1387" y="3641"/>
                    <a:pt x="1787" y="2826"/>
                    <a:pt x="1787" y="1821"/>
                  </a:cubicBezTo>
                  <a:cubicBezTo>
                    <a:pt x="1787" y="816"/>
                    <a:pt x="1387" y="1"/>
                    <a:pt x="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71"/>
            <p:cNvSpPr/>
            <p:nvPr/>
          </p:nvSpPr>
          <p:spPr>
            <a:xfrm>
              <a:off x="3031750" y="3485950"/>
              <a:ext cx="40625" cy="53275"/>
            </a:xfrm>
            <a:custGeom>
              <a:avLst/>
              <a:gdLst/>
              <a:ahLst/>
              <a:cxnLst/>
              <a:rect l="l" t="t" r="r" b="b"/>
              <a:pathLst>
                <a:path w="1625" h="2131" extrusionOk="0">
                  <a:moveTo>
                    <a:pt x="821" y="1"/>
                  </a:moveTo>
                  <a:cubicBezTo>
                    <a:pt x="467" y="1"/>
                    <a:pt x="137" y="455"/>
                    <a:pt x="0" y="1102"/>
                  </a:cubicBezTo>
                  <a:cubicBezTo>
                    <a:pt x="145" y="1710"/>
                    <a:pt x="450" y="2130"/>
                    <a:pt x="803" y="2130"/>
                  </a:cubicBezTo>
                  <a:cubicBezTo>
                    <a:pt x="1157" y="2130"/>
                    <a:pt x="1487" y="1676"/>
                    <a:pt x="1624" y="1029"/>
                  </a:cubicBezTo>
                  <a:cubicBezTo>
                    <a:pt x="1480" y="421"/>
                    <a:pt x="1174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71"/>
            <p:cNvSpPr/>
            <p:nvPr/>
          </p:nvSpPr>
          <p:spPr>
            <a:xfrm>
              <a:off x="3044500" y="3505325"/>
              <a:ext cx="83800" cy="127575"/>
            </a:xfrm>
            <a:custGeom>
              <a:avLst/>
              <a:gdLst/>
              <a:ahLst/>
              <a:cxnLst/>
              <a:rect l="l" t="t" r="r" b="b"/>
              <a:pathLst>
                <a:path w="3352" h="5103" extrusionOk="0">
                  <a:moveTo>
                    <a:pt x="572" y="1"/>
                  </a:moveTo>
                  <a:cubicBezTo>
                    <a:pt x="562" y="1"/>
                    <a:pt x="553" y="1"/>
                    <a:pt x="545" y="3"/>
                  </a:cubicBezTo>
                  <a:cubicBezTo>
                    <a:pt x="232" y="54"/>
                    <a:pt x="1" y="626"/>
                    <a:pt x="158" y="942"/>
                  </a:cubicBezTo>
                  <a:cubicBezTo>
                    <a:pt x="317" y="1260"/>
                    <a:pt x="1697" y="1321"/>
                    <a:pt x="1787" y="1893"/>
                  </a:cubicBezTo>
                  <a:cubicBezTo>
                    <a:pt x="1878" y="2474"/>
                    <a:pt x="1544" y="3122"/>
                    <a:pt x="1059" y="4177"/>
                  </a:cubicBezTo>
                  <a:cubicBezTo>
                    <a:pt x="770" y="4803"/>
                    <a:pt x="1041" y="5103"/>
                    <a:pt x="1474" y="5103"/>
                  </a:cubicBezTo>
                  <a:cubicBezTo>
                    <a:pt x="2047" y="5103"/>
                    <a:pt x="2905" y="4579"/>
                    <a:pt x="3130" y="3594"/>
                  </a:cubicBezTo>
                  <a:cubicBezTo>
                    <a:pt x="3351" y="2625"/>
                    <a:pt x="3047" y="1340"/>
                    <a:pt x="2827" y="1112"/>
                  </a:cubicBezTo>
                  <a:cubicBezTo>
                    <a:pt x="2613" y="891"/>
                    <a:pt x="945" y="1"/>
                    <a:pt x="572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71"/>
            <p:cNvSpPr/>
            <p:nvPr/>
          </p:nvSpPr>
          <p:spPr>
            <a:xfrm>
              <a:off x="3021925" y="3554950"/>
              <a:ext cx="90500" cy="109450"/>
            </a:xfrm>
            <a:custGeom>
              <a:avLst/>
              <a:gdLst/>
              <a:ahLst/>
              <a:cxnLst/>
              <a:rect l="l" t="t" r="r" b="b"/>
              <a:pathLst>
                <a:path w="3620" h="4378" extrusionOk="0">
                  <a:moveTo>
                    <a:pt x="1608" y="0"/>
                  </a:moveTo>
                  <a:cubicBezTo>
                    <a:pt x="1316" y="0"/>
                    <a:pt x="994" y="299"/>
                    <a:pt x="1023" y="575"/>
                  </a:cubicBezTo>
                  <a:cubicBezTo>
                    <a:pt x="1057" y="892"/>
                    <a:pt x="1971" y="1851"/>
                    <a:pt x="1837" y="2324"/>
                  </a:cubicBezTo>
                  <a:cubicBezTo>
                    <a:pt x="1704" y="2796"/>
                    <a:pt x="1514" y="2843"/>
                    <a:pt x="715" y="3349"/>
                  </a:cubicBezTo>
                  <a:cubicBezTo>
                    <a:pt x="0" y="3802"/>
                    <a:pt x="777" y="4377"/>
                    <a:pt x="1657" y="4377"/>
                  </a:cubicBezTo>
                  <a:cubicBezTo>
                    <a:pt x="2060" y="4377"/>
                    <a:pt x="2485" y="4257"/>
                    <a:pt x="2799" y="3949"/>
                  </a:cubicBezTo>
                  <a:cubicBezTo>
                    <a:pt x="3388" y="3371"/>
                    <a:pt x="3620" y="2266"/>
                    <a:pt x="3498" y="1983"/>
                  </a:cubicBezTo>
                  <a:cubicBezTo>
                    <a:pt x="3376" y="1700"/>
                    <a:pt x="2046" y="124"/>
                    <a:pt x="1731" y="20"/>
                  </a:cubicBezTo>
                  <a:cubicBezTo>
                    <a:pt x="1691" y="7"/>
                    <a:pt x="1650" y="0"/>
                    <a:pt x="160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71"/>
            <p:cNvSpPr/>
            <p:nvPr/>
          </p:nvSpPr>
          <p:spPr>
            <a:xfrm>
              <a:off x="2684125" y="3687450"/>
              <a:ext cx="402825" cy="373800"/>
            </a:xfrm>
            <a:custGeom>
              <a:avLst/>
              <a:gdLst/>
              <a:ahLst/>
              <a:cxnLst/>
              <a:rect l="l" t="t" r="r" b="b"/>
              <a:pathLst>
                <a:path w="16113" h="14952" extrusionOk="0">
                  <a:moveTo>
                    <a:pt x="11503" y="0"/>
                  </a:moveTo>
                  <a:lnTo>
                    <a:pt x="9996" y="6552"/>
                  </a:lnTo>
                  <a:lnTo>
                    <a:pt x="10856" y="8157"/>
                  </a:lnTo>
                  <a:lnTo>
                    <a:pt x="10038" y="7399"/>
                  </a:lnTo>
                  <a:lnTo>
                    <a:pt x="9712" y="8561"/>
                  </a:lnTo>
                  <a:lnTo>
                    <a:pt x="9531" y="7619"/>
                  </a:lnTo>
                  <a:cubicBezTo>
                    <a:pt x="9531" y="7619"/>
                    <a:pt x="3530" y="2510"/>
                    <a:pt x="0" y="992"/>
                  </a:cubicBezTo>
                  <a:lnTo>
                    <a:pt x="0" y="992"/>
                  </a:lnTo>
                  <a:lnTo>
                    <a:pt x="4545" y="13797"/>
                  </a:lnTo>
                  <a:cubicBezTo>
                    <a:pt x="4545" y="13797"/>
                    <a:pt x="8841" y="14951"/>
                    <a:pt x="11851" y="14951"/>
                  </a:cubicBezTo>
                  <a:cubicBezTo>
                    <a:pt x="12995" y="14951"/>
                    <a:pt x="13953" y="14785"/>
                    <a:pt x="14419" y="14325"/>
                  </a:cubicBezTo>
                  <a:cubicBezTo>
                    <a:pt x="16112" y="12654"/>
                    <a:pt x="15452" y="825"/>
                    <a:pt x="15452" y="825"/>
                  </a:cubicBezTo>
                  <a:lnTo>
                    <a:pt x="115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71"/>
            <p:cNvSpPr/>
            <p:nvPr/>
          </p:nvSpPr>
          <p:spPr>
            <a:xfrm>
              <a:off x="2770975" y="3700325"/>
              <a:ext cx="315975" cy="364575"/>
            </a:xfrm>
            <a:custGeom>
              <a:avLst/>
              <a:gdLst/>
              <a:ahLst/>
              <a:cxnLst/>
              <a:rect l="l" t="t" r="r" b="b"/>
              <a:pathLst>
                <a:path w="12639" h="14583" extrusionOk="0">
                  <a:moveTo>
                    <a:pt x="10811" y="0"/>
                  </a:moveTo>
                  <a:cubicBezTo>
                    <a:pt x="10508" y="3270"/>
                    <a:pt x="10176" y="9492"/>
                    <a:pt x="9063" y="10592"/>
                  </a:cubicBezTo>
                  <a:cubicBezTo>
                    <a:pt x="8596" y="11052"/>
                    <a:pt x="7638" y="11219"/>
                    <a:pt x="6495" y="11219"/>
                  </a:cubicBezTo>
                  <a:cubicBezTo>
                    <a:pt x="4288" y="11219"/>
                    <a:pt x="1390" y="10598"/>
                    <a:pt x="0" y="10267"/>
                  </a:cubicBezTo>
                  <a:lnTo>
                    <a:pt x="0" y="10267"/>
                  </a:lnTo>
                  <a:lnTo>
                    <a:pt x="1117" y="13922"/>
                  </a:lnTo>
                  <a:cubicBezTo>
                    <a:pt x="1117" y="13922"/>
                    <a:pt x="4565" y="14582"/>
                    <a:pt x="7439" y="14582"/>
                  </a:cubicBezTo>
                  <a:cubicBezTo>
                    <a:pt x="8979" y="14582"/>
                    <a:pt x="10354" y="14393"/>
                    <a:pt x="10945" y="13810"/>
                  </a:cubicBezTo>
                  <a:cubicBezTo>
                    <a:pt x="12638" y="12139"/>
                    <a:pt x="12046" y="274"/>
                    <a:pt x="12046" y="274"/>
                  </a:cubicBezTo>
                  <a:lnTo>
                    <a:pt x="10811" y="0"/>
                  </a:ln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71"/>
            <p:cNvSpPr/>
            <p:nvPr/>
          </p:nvSpPr>
          <p:spPr>
            <a:xfrm>
              <a:off x="2692650" y="4232200"/>
              <a:ext cx="477225" cy="696475"/>
            </a:xfrm>
            <a:custGeom>
              <a:avLst/>
              <a:gdLst/>
              <a:ahLst/>
              <a:cxnLst/>
              <a:rect l="l" t="t" r="r" b="b"/>
              <a:pathLst>
                <a:path w="19089" h="27859" extrusionOk="0">
                  <a:moveTo>
                    <a:pt x="5100" y="1"/>
                  </a:moveTo>
                  <a:lnTo>
                    <a:pt x="0" y="7103"/>
                  </a:lnTo>
                  <a:lnTo>
                    <a:pt x="2582" y="9716"/>
                  </a:lnTo>
                  <a:lnTo>
                    <a:pt x="14517" y="11335"/>
                  </a:lnTo>
                  <a:lnTo>
                    <a:pt x="15746" y="27858"/>
                  </a:lnTo>
                  <a:lnTo>
                    <a:pt x="16166" y="27769"/>
                  </a:lnTo>
                  <a:lnTo>
                    <a:pt x="19088" y="7289"/>
                  </a:lnTo>
                  <a:lnTo>
                    <a:pt x="51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71"/>
            <p:cNvSpPr/>
            <p:nvPr/>
          </p:nvSpPr>
          <p:spPr>
            <a:xfrm>
              <a:off x="2692650" y="4336400"/>
              <a:ext cx="424025" cy="592275"/>
            </a:xfrm>
            <a:custGeom>
              <a:avLst/>
              <a:gdLst/>
              <a:ahLst/>
              <a:cxnLst/>
              <a:rect l="l" t="t" r="r" b="b"/>
              <a:pathLst>
                <a:path w="16961" h="23691" extrusionOk="0">
                  <a:moveTo>
                    <a:pt x="8160" y="0"/>
                  </a:moveTo>
                  <a:lnTo>
                    <a:pt x="1755" y="493"/>
                  </a:lnTo>
                  <a:lnTo>
                    <a:pt x="0" y="2935"/>
                  </a:lnTo>
                  <a:lnTo>
                    <a:pt x="2582" y="5548"/>
                  </a:lnTo>
                  <a:lnTo>
                    <a:pt x="14517" y="7167"/>
                  </a:lnTo>
                  <a:lnTo>
                    <a:pt x="15746" y="23690"/>
                  </a:lnTo>
                  <a:lnTo>
                    <a:pt x="16166" y="23601"/>
                  </a:lnTo>
                  <a:lnTo>
                    <a:pt x="16195" y="23395"/>
                  </a:lnTo>
                  <a:lnTo>
                    <a:pt x="16960" y="3884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71"/>
            <p:cNvSpPr/>
            <p:nvPr/>
          </p:nvSpPr>
          <p:spPr>
            <a:xfrm>
              <a:off x="2594675" y="4239675"/>
              <a:ext cx="898725" cy="688225"/>
            </a:xfrm>
            <a:custGeom>
              <a:avLst/>
              <a:gdLst/>
              <a:ahLst/>
              <a:cxnLst/>
              <a:rect l="l" t="t" r="r" b="b"/>
              <a:pathLst>
                <a:path w="35949" h="27529" extrusionOk="0">
                  <a:moveTo>
                    <a:pt x="5842" y="1"/>
                  </a:moveTo>
                  <a:lnTo>
                    <a:pt x="0" y="6817"/>
                  </a:lnTo>
                  <a:lnTo>
                    <a:pt x="4228" y="10056"/>
                  </a:lnTo>
                  <a:lnTo>
                    <a:pt x="17296" y="12296"/>
                  </a:lnTo>
                  <a:lnTo>
                    <a:pt x="35438" y="27529"/>
                  </a:lnTo>
                  <a:lnTo>
                    <a:pt x="35948" y="27529"/>
                  </a:lnTo>
                  <a:lnTo>
                    <a:pt x="19516" y="7738"/>
                  </a:lnTo>
                  <a:lnTo>
                    <a:pt x="58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71"/>
            <p:cNvSpPr/>
            <p:nvPr/>
          </p:nvSpPr>
          <p:spPr>
            <a:xfrm>
              <a:off x="2579225" y="4224325"/>
              <a:ext cx="908325" cy="703575"/>
            </a:xfrm>
            <a:custGeom>
              <a:avLst/>
              <a:gdLst/>
              <a:ahLst/>
              <a:cxnLst/>
              <a:rect l="l" t="t" r="r" b="b"/>
              <a:pathLst>
                <a:path w="36333" h="28143" extrusionOk="0">
                  <a:moveTo>
                    <a:pt x="9397" y="0"/>
                  </a:moveTo>
                  <a:lnTo>
                    <a:pt x="1" y="7500"/>
                  </a:lnTo>
                  <a:lnTo>
                    <a:pt x="4229" y="10739"/>
                  </a:lnTo>
                  <a:lnTo>
                    <a:pt x="17899" y="13270"/>
                  </a:lnTo>
                  <a:lnTo>
                    <a:pt x="36056" y="28143"/>
                  </a:lnTo>
                  <a:lnTo>
                    <a:pt x="36332" y="28143"/>
                  </a:lnTo>
                  <a:lnTo>
                    <a:pt x="19263" y="10968"/>
                  </a:lnTo>
                  <a:lnTo>
                    <a:pt x="11593" y="8482"/>
                  </a:lnTo>
                  <a:lnTo>
                    <a:pt x="12898" y="4597"/>
                  </a:lnTo>
                  <a:lnTo>
                    <a:pt x="16103" y="6071"/>
                  </a:lnTo>
                  <a:lnTo>
                    <a:pt x="13018" y="3689"/>
                  </a:lnTo>
                  <a:lnTo>
                    <a:pt x="13177" y="2159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71"/>
            <p:cNvSpPr/>
            <p:nvPr/>
          </p:nvSpPr>
          <p:spPr>
            <a:xfrm>
              <a:off x="2463325" y="3694625"/>
              <a:ext cx="565625" cy="910925"/>
            </a:xfrm>
            <a:custGeom>
              <a:avLst/>
              <a:gdLst/>
              <a:ahLst/>
              <a:cxnLst/>
              <a:rect l="l" t="t" r="r" b="b"/>
              <a:pathLst>
                <a:path w="22625" h="36437" extrusionOk="0">
                  <a:moveTo>
                    <a:pt x="4319" y="1"/>
                  </a:moveTo>
                  <a:cubicBezTo>
                    <a:pt x="4319" y="1"/>
                    <a:pt x="2339" y="1710"/>
                    <a:pt x="1169" y="3870"/>
                  </a:cubicBezTo>
                  <a:cubicBezTo>
                    <a:pt x="0" y="6029"/>
                    <a:pt x="1080" y="9268"/>
                    <a:pt x="2069" y="11337"/>
                  </a:cubicBezTo>
                  <a:cubicBezTo>
                    <a:pt x="3058" y="13406"/>
                    <a:pt x="2249" y="22402"/>
                    <a:pt x="2699" y="26360"/>
                  </a:cubicBezTo>
                  <a:cubicBezTo>
                    <a:pt x="3149" y="30319"/>
                    <a:pt x="14977" y="36437"/>
                    <a:pt x="14977" y="36437"/>
                  </a:cubicBezTo>
                  <a:cubicBezTo>
                    <a:pt x="19385" y="32299"/>
                    <a:pt x="22624" y="25401"/>
                    <a:pt x="22624" y="25401"/>
                  </a:cubicBezTo>
                  <a:cubicBezTo>
                    <a:pt x="22624" y="25401"/>
                    <a:pt x="16489" y="21921"/>
                    <a:pt x="14383" y="20913"/>
                  </a:cubicBezTo>
                  <a:cubicBezTo>
                    <a:pt x="14144" y="19826"/>
                    <a:pt x="14574" y="14215"/>
                    <a:pt x="14574" y="13135"/>
                  </a:cubicBezTo>
                  <a:cubicBezTo>
                    <a:pt x="14574" y="12056"/>
                    <a:pt x="13674" y="8548"/>
                    <a:pt x="12235" y="5399"/>
                  </a:cubicBezTo>
                  <a:cubicBezTo>
                    <a:pt x="10796" y="2251"/>
                    <a:pt x="4319" y="1"/>
                    <a:pt x="4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71"/>
            <p:cNvSpPr/>
            <p:nvPr/>
          </p:nvSpPr>
          <p:spPr>
            <a:xfrm>
              <a:off x="2463325" y="3694625"/>
              <a:ext cx="463775" cy="910925"/>
            </a:xfrm>
            <a:custGeom>
              <a:avLst/>
              <a:gdLst/>
              <a:ahLst/>
              <a:cxnLst/>
              <a:rect l="l" t="t" r="r" b="b"/>
              <a:pathLst>
                <a:path w="18551" h="36437" extrusionOk="0">
                  <a:moveTo>
                    <a:pt x="4319" y="1"/>
                  </a:moveTo>
                  <a:cubicBezTo>
                    <a:pt x="4319" y="1"/>
                    <a:pt x="2339" y="1710"/>
                    <a:pt x="1169" y="3870"/>
                  </a:cubicBezTo>
                  <a:cubicBezTo>
                    <a:pt x="0" y="6029"/>
                    <a:pt x="1080" y="9268"/>
                    <a:pt x="2069" y="11337"/>
                  </a:cubicBezTo>
                  <a:cubicBezTo>
                    <a:pt x="3058" y="13406"/>
                    <a:pt x="2249" y="22402"/>
                    <a:pt x="2699" y="26360"/>
                  </a:cubicBezTo>
                  <a:cubicBezTo>
                    <a:pt x="3149" y="30319"/>
                    <a:pt x="14977" y="36437"/>
                    <a:pt x="14977" y="36437"/>
                  </a:cubicBezTo>
                  <a:cubicBezTo>
                    <a:pt x="16291" y="35204"/>
                    <a:pt x="17500" y="33724"/>
                    <a:pt x="18551" y="32258"/>
                  </a:cubicBezTo>
                  <a:cubicBezTo>
                    <a:pt x="16377" y="31087"/>
                    <a:pt x="7880" y="26271"/>
                    <a:pt x="9070" y="23662"/>
                  </a:cubicBezTo>
                  <a:lnTo>
                    <a:pt x="9071" y="23662"/>
                  </a:lnTo>
                  <a:cubicBezTo>
                    <a:pt x="10444" y="21829"/>
                    <a:pt x="7088" y="9468"/>
                    <a:pt x="6099" y="7399"/>
                  </a:cubicBezTo>
                  <a:cubicBezTo>
                    <a:pt x="5160" y="5436"/>
                    <a:pt x="4144" y="2423"/>
                    <a:pt x="5040" y="275"/>
                  </a:cubicBezTo>
                  <a:cubicBezTo>
                    <a:pt x="4594" y="98"/>
                    <a:pt x="4319" y="1"/>
                    <a:pt x="4319" y="1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71"/>
            <p:cNvSpPr/>
            <p:nvPr/>
          </p:nvSpPr>
          <p:spPr>
            <a:xfrm>
              <a:off x="2527200" y="3694425"/>
              <a:ext cx="246175" cy="232575"/>
            </a:xfrm>
            <a:custGeom>
              <a:avLst/>
              <a:gdLst/>
              <a:ahLst/>
              <a:cxnLst/>
              <a:rect l="l" t="t" r="r" b="b"/>
              <a:pathLst>
                <a:path w="9847" h="9303" extrusionOk="0">
                  <a:moveTo>
                    <a:pt x="2139" y="1"/>
                  </a:moveTo>
                  <a:cubicBezTo>
                    <a:pt x="1901" y="1"/>
                    <a:pt x="1764" y="9"/>
                    <a:pt x="1764" y="9"/>
                  </a:cubicBezTo>
                  <a:cubicBezTo>
                    <a:pt x="1764" y="9"/>
                    <a:pt x="914" y="745"/>
                    <a:pt x="1" y="1856"/>
                  </a:cubicBezTo>
                  <a:cubicBezTo>
                    <a:pt x="1660" y="2536"/>
                    <a:pt x="7306" y="4941"/>
                    <a:pt x="7306" y="4941"/>
                  </a:cubicBezTo>
                  <a:lnTo>
                    <a:pt x="8953" y="9302"/>
                  </a:lnTo>
                  <a:lnTo>
                    <a:pt x="9847" y="8684"/>
                  </a:lnTo>
                  <a:lnTo>
                    <a:pt x="7718" y="4564"/>
                  </a:lnTo>
                  <a:lnTo>
                    <a:pt x="7958" y="1713"/>
                  </a:lnTo>
                  <a:cubicBezTo>
                    <a:pt x="5992" y="150"/>
                    <a:pt x="3151" y="1"/>
                    <a:pt x="2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71"/>
            <p:cNvSpPr/>
            <p:nvPr/>
          </p:nvSpPr>
          <p:spPr>
            <a:xfrm>
              <a:off x="2829200" y="3846625"/>
              <a:ext cx="126675" cy="130075"/>
            </a:xfrm>
            <a:custGeom>
              <a:avLst/>
              <a:gdLst/>
              <a:ahLst/>
              <a:cxnLst/>
              <a:rect l="l" t="t" r="r" b="b"/>
              <a:pathLst>
                <a:path w="5067" h="5203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1484" y="1610"/>
                    <a:pt x="0" y="3762"/>
                    <a:pt x="0" y="3762"/>
                  </a:cubicBezTo>
                  <a:lnTo>
                    <a:pt x="3066" y="5203"/>
                  </a:lnTo>
                  <a:cubicBezTo>
                    <a:pt x="3247" y="4712"/>
                    <a:pt x="4289" y="3444"/>
                    <a:pt x="5067" y="2847"/>
                  </a:cubicBezTo>
                  <a:lnTo>
                    <a:pt x="1468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71"/>
            <p:cNvSpPr/>
            <p:nvPr/>
          </p:nvSpPr>
          <p:spPr>
            <a:xfrm>
              <a:off x="2859800" y="3774675"/>
              <a:ext cx="147775" cy="156500"/>
            </a:xfrm>
            <a:custGeom>
              <a:avLst/>
              <a:gdLst/>
              <a:ahLst/>
              <a:cxnLst/>
              <a:rect l="l" t="t" r="r" b="b"/>
              <a:pathLst>
                <a:path w="5911" h="6260" extrusionOk="0">
                  <a:moveTo>
                    <a:pt x="3306" y="0"/>
                  </a:moveTo>
                  <a:cubicBezTo>
                    <a:pt x="3286" y="0"/>
                    <a:pt x="3266" y="2"/>
                    <a:pt x="3247" y="6"/>
                  </a:cubicBezTo>
                  <a:cubicBezTo>
                    <a:pt x="2945" y="74"/>
                    <a:pt x="2386" y="1276"/>
                    <a:pt x="1779" y="1454"/>
                  </a:cubicBezTo>
                  <a:cubicBezTo>
                    <a:pt x="1760" y="1460"/>
                    <a:pt x="1740" y="1462"/>
                    <a:pt x="1718" y="1462"/>
                  </a:cubicBezTo>
                  <a:cubicBezTo>
                    <a:pt x="1540" y="1462"/>
                    <a:pt x="1268" y="1300"/>
                    <a:pt x="992" y="1300"/>
                  </a:cubicBezTo>
                  <a:cubicBezTo>
                    <a:pt x="641" y="1300"/>
                    <a:pt x="284" y="1563"/>
                    <a:pt x="109" y="2760"/>
                  </a:cubicBezTo>
                  <a:cubicBezTo>
                    <a:pt x="1" y="3507"/>
                    <a:pt x="388" y="3883"/>
                    <a:pt x="410" y="4228"/>
                  </a:cubicBezTo>
                  <a:cubicBezTo>
                    <a:pt x="410" y="4228"/>
                    <a:pt x="2424" y="6259"/>
                    <a:pt x="3112" y="6259"/>
                  </a:cubicBezTo>
                  <a:cubicBezTo>
                    <a:pt x="3145" y="6259"/>
                    <a:pt x="3175" y="6254"/>
                    <a:pt x="3202" y="6244"/>
                  </a:cubicBezTo>
                  <a:cubicBezTo>
                    <a:pt x="4778" y="5656"/>
                    <a:pt x="5910" y="3787"/>
                    <a:pt x="5620" y="3071"/>
                  </a:cubicBezTo>
                  <a:cubicBezTo>
                    <a:pt x="5338" y="2374"/>
                    <a:pt x="3987" y="0"/>
                    <a:pt x="3306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71"/>
            <p:cNvSpPr/>
            <p:nvPr/>
          </p:nvSpPr>
          <p:spPr>
            <a:xfrm>
              <a:off x="2918275" y="3771875"/>
              <a:ext cx="90900" cy="134350"/>
            </a:xfrm>
            <a:custGeom>
              <a:avLst/>
              <a:gdLst/>
              <a:ahLst/>
              <a:cxnLst/>
              <a:rect l="l" t="t" r="r" b="b"/>
              <a:pathLst>
                <a:path w="3636" h="5374" extrusionOk="0">
                  <a:moveTo>
                    <a:pt x="1097" y="0"/>
                  </a:moveTo>
                  <a:cubicBezTo>
                    <a:pt x="1077" y="0"/>
                    <a:pt x="1058" y="2"/>
                    <a:pt x="1039" y="7"/>
                  </a:cubicBezTo>
                  <a:cubicBezTo>
                    <a:pt x="1009" y="13"/>
                    <a:pt x="35" y="1509"/>
                    <a:pt x="1" y="1535"/>
                  </a:cubicBezTo>
                  <a:cubicBezTo>
                    <a:pt x="940" y="1936"/>
                    <a:pt x="1552" y="1702"/>
                    <a:pt x="2183" y="2562"/>
                  </a:cubicBezTo>
                  <a:cubicBezTo>
                    <a:pt x="2600" y="3130"/>
                    <a:pt x="3125" y="3761"/>
                    <a:pt x="2308" y="5373"/>
                  </a:cubicBezTo>
                  <a:cubicBezTo>
                    <a:pt x="3054" y="4602"/>
                    <a:pt x="3636" y="3574"/>
                    <a:pt x="3446" y="3107"/>
                  </a:cubicBezTo>
                  <a:cubicBezTo>
                    <a:pt x="3165" y="2411"/>
                    <a:pt x="1779" y="0"/>
                    <a:pt x="109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71"/>
            <p:cNvSpPr/>
            <p:nvPr/>
          </p:nvSpPr>
          <p:spPr>
            <a:xfrm>
              <a:off x="2858050" y="3787350"/>
              <a:ext cx="80400" cy="122900"/>
            </a:xfrm>
            <a:custGeom>
              <a:avLst/>
              <a:gdLst/>
              <a:ahLst/>
              <a:cxnLst/>
              <a:rect l="l" t="t" r="r" b="b"/>
              <a:pathLst>
                <a:path w="3216" h="4916" extrusionOk="0">
                  <a:moveTo>
                    <a:pt x="2434" y="226"/>
                  </a:moveTo>
                  <a:cubicBezTo>
                    <a:pt x="2430" y="226"/>
                    <a:pt x="2427" y="226"/>
                    <a:pt x="2423" y="227"/>
                  </a:cubicBezTo>
                  <a:cubicBezTo>
                    <a:pt x="2055" y="334"/>
                    <a:pt x="509" y="1"/>
                    <a:pt x="179" y="2253"/>
                  </a:cubicBezTo>
                  <a:cubicBezTo>
                    <a:pt x="0" y="3480"/>
                    <a:pt x="801" y="4281"/>
                    <a:pt x="1550" y="4915"/>
                  </a:cubicBezTo>
                  <a:cubicBezTo>
                    <a:pt x="2253" y="4721"/>
                    <a:pt x="2924" y="4259"/>
                    <a:pt x="3077" y="3417"/>
                  </a:cubicBezTo>
                  <a:cubicBezTo>
                    <a:pt x="3216" y="2653"/>
                    <a:pt x="2682" y="226"/>
                    <a:pt x="2434" y="226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71"/>
            <p:cNvSpPr/>
            <p:nvPr/>
          </p:nvSpPr>
          <p:spPr>
            <a:xfrm>
              <a:off x="2886600" y="3763025"/>
              <a:ext cx="89275" cy="82100"/>
            </a:xfrm>
            <a:custGeom>
              <a:avLst/>
              <a:gdLst/>
              <a:ahLst/>
              <a:cxnLst/>
              <a:rect l="l" t="t" r="r" b="b"/>
              <a:pathLst>
                <a:path w="3571" h="3284" extrusionOk="0">
                  <a:moveTo>
                    <a:pt x="2629" y="1"/>
                  </a:moveTo>
                  <a:cubicBezTo>
                    <a:pt x="2537" y="1"/>
                    <a:pt x="2453" y="21"/>
                    <a:pt x="2388" y="66"/>
                  </a:cubicBezTo>
                  <a:cubicBezTo>
                    <a:pt x="2056" y="295"/>
                    <a:pt x="1264" y="1232"/>
                    <a:pt x="436" y="2143"/>
                  </a:cubicBezTo>
                  <a:cubicBezTo>
                    <a:pt x="0" y="2623"/>
                    <a:pt x="912" y="3283"/>
                    <a:pt x="1184" y="3283"/>
                  </a:cubicBezTo>
                  <a:cubicBezTo>
                    <a:pt x="1201" y="3283"/>
                    <a:pt x="1216" y="3281"/>
                    <a:pt x="1227" y="3275"/>
                  </a:cubicBezTo>
                  <a:cubicBezTo>
                    <a:pt x="1424" y="3184"/>
                    <a:pt x="3047" y="1454"/>
                    <a:pt x="3357" y="824"/>
                  </a:cubicBezTo>
                  <a:cubicBezTo>
                    <a:pt x="3570" y="389"/>
                    <a:pt x="3027" y="1"/>
                    <a:pt x="262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71"/>
            <p:cNvSpPr/>
            <p:nvPr/>
          </p:nvSpPr>
          <p:spPr>
            <a:xfrm>
              <a:off x="2927075" y="3788050"/>
              <a:ext cx="76350" cy="77500"/>
            </a:xfrm>
            <a:custGeom>
              <a:avLst/>
              <a:gdLst/>
              <a:ahLst/>
              <a:cxnLst/>
              <a:rect l="l" t="t" r="r" b="b"/>
              <a:pathLst>
                <a:path w="3054" h="3100" extrusionOk="0">
                  <a:moveTo>
                    <a:pt x="2060" y="0"/>
                  </a:moveTo>
                  <a:cubicBezTo>
                    <a:pt x="2018" y="0"/>
                    <a:pt x="1980" y="10"/>
                    <a:pt x="1949" y="29"/>
                  </a:cubicBezTo>
                  <a:cubicBezTo>
                    <a:pt x="1673" y="203"/>
                    <a:pt x="1035" y="985"/>
                    <a:pt x="364" y="1741"/>
                  </a:cubicBezTo>
                  <a:cubicBezTo>
                    <a:pt x="0" y="2151"/>
                    <a:pt x="932" y="3099"/>
                    <a:pt x="1139" y="3099"/>
                  </a:cubicBezTo>
                  <a:cubicBezTo>
                    <a:pt x="1145" y="3099"/>
                    <a:pt x="1151" y="3098"/>
                    <a:pt x="1156" y="3096"/>
                  </a:cubicBezTo>
                  <a:cubicBezTo>
                    <a:pt x="1322" y="3036"/>
                    <a:pt x="2640" y="1609"/>
                    <a:pt x="2875" y="1054"/>
                  </a:cubicBezTo>
                  <a:cubicBezTo>
                    <a:pt x="3053" y="632"/>
                    <a:pt x="2408" y="0"/>
                    <a:pt x="206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71"/>
            <p:cNvSpPr/>
            <p:nvPr/>
          </p:nvSpPr>
          <p:spPr>
            <a:xfrm>
              <a:off x="2961725" y="3823150"/>
              <a:ext cx="58850" cy="73125"/>
            </a:xfrm>
            <a:custGeom>
              <a:avLst/>
              <a:gdLst/>
              <a:ahLst/>
              <a:cxnLst/>
              <a:rect l="l" t="t" r="r" b="b"/>
              <a:pathLst>
                <a:path w="2354" h="2925" extrusionOk="0">
                  <a:moveTo>
                    <a:pt x="1548" y="0"/>
                  </a:moveTo>
                  <a:cubicBezTo>
                    <a:pt x="1496" y="0"/>
                    <a:pt x="1449" y="15"/>
                    <a:pt x="1410" y="48"/>
                  </a:cubicBezTo>
                  <a:cubicBezTo>
                    <a:pt x="1197" y="229"/>
                    <a:pt x="461" y="1371"/>
                    <a:pt x="272" y="1629"/>
                  </a:cubicBezTo>
                  <a:cubicBezTo>
                    <a:pt x="1" y="2003"/>
                    <a:pt x="690" y="2925"/>
                    <a:pt x="846" y="2925"/>
                  </a:cubicBezTo>
                  <a:cubicBezTo>
                    <a:pt x="850" y="2925"/>
                    <a:pt x="854" y="2924"/>
                    <a:pt x="857" y="2923"/>
                  </a:cubicBezTo>
                  <a:cubicBezTo>
                    <a:pt x="986" y="2871"/>
                    <a:pt x="2154" y="1384"/>
                    <a:pt x="2258" y="943"/>
                  </a:cubicBezTo>
                  <a:cubicBezTo>
                    <a:pt x="2353" y="541"/>
                    <a:pt x="1861" y="0"/>
                    <a:pt x="154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71"/>
            <p:cNvSpPr/>
            <p:nvPr/>
          </p:nvSpPr>
          <p:spPr>
            <a:xfrm>
              <a:off x="2591625" y="3825950"/>
              <a:ext cx="209500" cy="271350"/>
            </a:xfrm>
            <a:custGeom>
              <a:avLst/>
              <a:gdLst/>
              <a:ahLst/>
              <a:cxnLst/>
              <a:rect l="l" t="t" r="r" b="b"/>
              <a:pathLst>
                <a:path w="8380" h="10854" extrusionOk="0">
                  <a:moveTo>
                    <a:pt x="1786" y="0"/>
                  </a:moveTo>
                  <a:lnTo>
                    <a:pt x="0" y="276"/>
                  </a:lnTo>
                  <a:lnTo>
                    <a:pt x="1420" y="7373"/>
                  </a:lnTo>
                  <a:lnTo>
                    <a:pt x="5724" y="10854"/>
                  </a:lnTo>
                  <a:lnTo>
                    <a:pt x="8380" y="5999"/>
                  </a:lnTo>
                  <a:lnTo>
                    <a:pt x="5358" y="7739"/>
                  </a:lnTo>
                  <a:cubicBezTo>
                    <a:pt x="5358" y="7739"/>
                    <a:pt x="4397" y="3801"/>
                    <a:pt x="1786" y="0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71"/>
            <p:cNvSpPr/>
            <p:nvPr/>
          </p:nvSpPr>
          <p:spPr>
            <a:xfrm>
              <a:off x="2417900" y="3764850"/>
              <a:ext cx="516025" cy="479925"/>
            </a:xfrm>
            <a:custGeom>
              <a:avLst/>
              <a:gdLst/>
              <a:ahLst/>
              <a:cxnLst/>
              <a:rect l="l" t="t" r="r" b="b"/>
              <a:pathLst>
                <a:path w="20641" h="19197" extrusionOk="0">
                  <a:moveTo>
                    <a:pt x="4889" y="0"/>
                  </a:moveTo>
                  <a:cubicBezTo>
                    <a:pt x="2034" y="0"/>
                    <a:pt x="1" y="4896"/>
                    <a:pt x="5438" y="13663"/>
                  </a:cubicBezTo>
                  <a:cubicBezTo>
                    <a:pt x="6696" y="15692"/>
                    <a:pt x="10600" y="19197"/>
                    <a:pt x="12953" y="19197"/>
                  </a:cubicBezTo>
                  <a:cubicBezTo>
                    <a:pt x="13163" y="19197"/>
                    <a:pt x="13360" y="19169"/>
                    <a:pt x="13543" y="19109"/>
                  </a:cubicBezTo>
                  <a:cubicBezTo>
                    <a:pt x="15769" y="18384"/>
                    <a:pt x="20640" y="7722"/>
                    <a:pt x="20640" y="7722"/>
                  </a:cubicBezTo>
                  <a:lnTo>
                    <a:pt x="16588" y="5353"/>
                  </a:lnTo>
                  <a:lnTo>
                    <a:pt x="12629" y="10285"/>
                  </a:lnTo>
                  <a:lnTo>
                    <a:pt x="12767" y="12083"/>
                  </a:lnTo>
                  <a:lnTo>
                    <a:pt x="12767" y="12083"/>
                  </a:lnTo>
                  <a:lnTo>
                    <a:pt x="12324" y="11052"/>
                  </a:lnTo>
                  <a:lnTo>
                    <a:pt x="11557" y="11933"/>
                  </a:lnTo>
                  <a:lnTo>
                    <a:pt x="11557" y="11933"/>
                  </a:lnTo>
                  <a:lnTo>
                    <a:pt x="11771" y="11020"/>
                  </a:lnTo>
                  <a:cubicBezTo>
                    <a:pt x="11771" y="11020"/>
                    <a:pt x="9947" y="3152"/>
                    <a:pt x="6859" y="750"/>
                  </a:cubicBezTo>
                  <a:cubicBezTo>
                    <a:pt x="6211" y="247"/>
                    <a:pt x="5529" y="0"/>
                    <a:pt x="4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71"/>
            <p:cNvSpPr/>
            <p:nvPr/>
          </p:nvSpPr>
          <p:spPr>
            <a:xfrm>
              <a:off x="2471425" y="3896925"/>
              <a:ext cx="464225" cy="347200"/>
            </a:xfrm>
            <a:custGeom>
              <a:avLst/>
              <a:gdLst/>
              <a:ahLst/>
              <a:cxnLst/>
              <a:rect l="l" t="t" r="r" b="b"/>
              <a:pathLst>
                <a:path w="18569" h="13888" extrusionOk="0">
                  <a:moveTo>
                    <a:pt x="1" y="1"/>
                  </a:moveTo>
                  <a:cubicBezTo>
                    <a:pt x="198" y="2631"/>
                    <a:pt x="917" y="5221"/>
                    <a:pt x="3206" y="8746"/>
                  </a:cubicBezTo>
                  <a:cubicBezTo>
                    <a:pt x="3206" y="8746"/>
                    <a:pt x="8494" y="13888"/>
                    <a:pt x="10972" y="13888"/>
                  </a:cubicBezTo>
                  <a:cubicBezTo>
                    <a:pt x="11127" y="13888"/>
                    <a:pt x="11271" y="13868"/>
                    <a:pt x="11402" y="13825"/>
                  </a:cubicBezTo>
                  <a:cubicBezTo>
                    <a:pt x="13629" y="13101"/>
                    <a:pt x="18568" y="2370"/>
                    <a:pt x="18568" y="2370"/>
                  </a:cubicBezTo>
                  <a:lnTo>
                    <a:pt x="16886" y="1545"/>
                  </a:lnTo>
                  <a:lnTo>
                    <a:pt x="16886" y="1547"/>
                  </a:lnTo>
                  <a:cubicBezTo>
                    <a:pt x="15289" y="4299"/>
                    <a:pt x="12441" y="9672"/>
                    <a:pt x="10976" y="10149"/>
                  </a:cubicBezTo>
                  <a:cubicBezTo>
                    <a:pt x="10873" y="10182"/>
                    <a:pt x="10752" y="10198"/>
                    <a:pt x="10614" y="10198"/>
                  </a:cubicBezTo>
                  <a:cubicBezTo>
                    <a:pt x="8339" y="10198"/>
                    <a:pt x="1555" y="5743"/>
                    <a:pt x="1" y="1"/>
                  </a:cubicBezTo>
                  <a:close/>
                </a:path>
              </a:pathLst>
            </a:custGeom>
            <a:solidFill>
              <a:srgbClr val="FB8D38">
                <a:alpha val="1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71"/>
            <p:cNvSpPr/>
            <p:nvPr/>
          </p:nvSpPr>
          <p:spPr>
            <a:xfrm>
              <a:off x="2447100" y="3680325"/>
              <a:ext cx="348600" cy="299050"/>
            </a:xfrm>
            <a:custGeom>
              <a:avLst/>
              <a:gdLst/>
              <a:ahLst/>
              <a:cxnLst/>
              <a:rect l="l" t="t" r="r" b="b"/>
              <a:pathLst>
                <a:path w="13944" h="11962" extrusionOk="0">
                  <a:moveTo>
                    <a:pt x="6823" y="0"/>
                  </a:moveTo>
                  <a:cubicBezTo>
                    <a:pt x="3169" y="0"/>
                    <a:pt x="258" y="3381"/>
                    <a:pt x="138" y="6639"/>
                  </a:cubicBezTo>
                  <a:cubicBezTo>
                    <a:pt x="1" y="10348"/>
                    <a:pt x="996" y="8665"/>
                    <a:pt x="1512" y="11961"/>
                  </a:cubicBezTo>
                  <a:cubicBezTo>
                    <a:pt x="2748" y="7062"/>
                    <a:pt x="13943" y="10222"/>
                    <a:pt x="12708" y="3719"/>
                  </a:cubicBezTo>
                  <a:cubicBezTo>
                    <a:pt x="12708" y="3719"/>
                    <a:pt x="12730" y="1350"/>
                    <a:pt x="8380" y="205"/>
                  </a:cubicBezTo>
                  <a:cubicBezTo>
                    <a:pt x="7850" y="65"/>
                    <a:pt x="7329" y="0"/>
                    <a:pt x="6823" y="0"/>
                  </a:cubicBezTo>
                  <a:close/>
                </a:path>
              </a:pathLst>
            </a:custGeom>
            <a:solidFill>
              <a:srgbClr val="84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71"/>
            <p:cNvSpPr/>
            <p:nvPr/>
          </p:nvSpPr>
          <p:spPr>
            <a:xfrm>
              <a:off x="2424450" y="3661950"/>
              <a:ext cx="366375" cy="341725"/>
            </a:xfrm>
            <a:custGeom>
              <a:avLst/>
              <a:gdLst/>
              <a:ahLst/>
              <a:cxnLst/>
              <a:rect l="l" t="t" r="r" b="b"/>
              <a:pathLst>
                <a:path w="14655" h="13669" extrusionOk="0">
                  <a:moveTo>
                    <a:pt x="7818" y="1"/>
                  </a:moveTo>
                  <a:cubicBezTo>
                    <a:pt x="3878" y="1"/>
                    <a:pt x="218" y="5014"/>
                    <a:pt x="94" y="8393"/>
                  </a:cubicBezTo>
                  <a:cubicBezTo>
                    <a:pt x="1" y="10904"/>
                    <a:pt x="433" y="13669"/>
                    <a:pt x="1105" y="13669"/>
                  </a:cubicBezTo>
                  <a:cubicBezTo>
                    <a:pt x="1426" y="13669"/>
                    <a:pt x="1801" y="13041"/>
                    <a:pt x="2200" y="11460"/>
                  </a:cubicBezTo>
                  <a:cubicBezTo>
                    <a:pt x="3437" y="6560"/>
                    <a:pt x="14655" y="10316"/>
                    <a:pt x="13419" y="3813"/>
                  </a:cubicBezTo>
                  <a:cubicBezTo>
                    <a:pt x="13419" y="3813"/>
                    <a:pt x="13327" y="1295"/>
                    <a:pt x="8977" y="150"/>
                  </a:cubicBezTo>
                  <a:cubicBezTo>
                    <a:pt x="8590" y="48"/>
                    <a:pt x="8202" y="1"/>
                    <a:pt x="7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71"/>
            <p:cNvSpPr/>
            <p:nvPr/>
          </p:nvSpPr>
          <p:spPr>
            <a:xfrm>
              <a:off x="2424450" y="3661950"/>
              <a:ext cx="337625" cy="341750"/>
            </a:xfrm>
            <a:custGeom>
              <a:avLst/>
              <a:gdLst/>
              <a:ahLst/>
              <a:cxnLst/>
              <a:rect l="l" t="t" r="r" b="b"/>
              <a:pathLst>
                <a:path w="13505" h="13670" extrusionOk="0">
                  <a:moveTo>
                    <a:pt x="7818" y="1"/>
                  </a:moveTo>
                  <a:cubicBezTo>
                    <a:pt x="3878" y="1"/>
                    <a:pt x="220" y="5014"/>
                    <a:pt x="94" y="8393"/>
                  </a:cubicBezTo>
                  <a:cubicBezTo>
                    <a:pt x="1" y="10905"/>
                    <a:pt x="433" y="13669"/>
                    <a:pt x="1105" y="13669"/>
                  </a:cubicBezTo>
                  <a:cubicBezTo>
                    <a:pt x="1426" y="13669"/>
                    <a:pt x="1801" y="13042"/>
                    <a:pt x="2200" y="11461"/>
                  </a:cubicBezTo>
                  <a:cubicBezTo>
                    <a:pt x="2399" y="10673"/>
                    <a:pt x="2856" y="10111"/>
                    <a:pt x="3476" y="9691"/>
                  </a:cubicBezTo>
                  <a:cubicBezTo>
                    <a:pt x="3392" y="9238"/>
                    <a:pt x="3345" y="8767"/>
                    <a:pt x="3345" y="8284"/>
                  </a:cubicBezTo>
                  <a:cubicBezTo>
                    <a:pt x="3345" y="4670"/>
                    <a:pt x="5851" y="1742"/>
                    <a:pt x="8943" y="1742"/>
                  </a:cubicBezTo>
                  <a:cubicBezTo>
                    <a:pt x="10825" y="1742"/>
                    <a:pt x="12489" y="2829"/>
                    <a:pt x="13504" y="4493"/>
                  </a:cubicBezTo>
                  <a:cubicBezTo>
                    <a:pt x="13492" y="4279"/>
                    <a:pt x="13464" y="4054"/>
                    <a:pt x="13419" y="3813"/>
                  </a:cubicBezTo>
                  <a:cubicBezTo>
                    <a:pt x="13419" y="3813"/>
                    <a:pt x="13327" y="1295"/>
                    <a:pt x="8977" y="150"/>
                  </a:cubicBezTo>
                  <a:cubicBezTo>
                    <a:pt x="8590" y="48"/>
                    <a:pt x="8202" y="1"/>
                    <a:pt x="7818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71"/>
            <p:cNvSpPr/>
            <p:nvPr/>
          </p:nvSpPr>
          <p:spPr>
            <a:xfrm>
              <a:off x="2557775" y="3501225"/>
              <a:ext cx="179950" cy="289400"/>
            </a:xfrm>
            <a:custGeom>
              <a:avLst/>
              <a:gdLst/>
              <a:ahLst/>
              <a:cxnLst/>
              <a:rect l="l" t="t" r="r" b="b"/>
              <a:pathLst>
                <a:path w="7198" h="11576" extrusionOk="0">
                  <a:moveTo>
                    <a:pt x="5698" y="1"/>
                  </a:moveTo>
                  <a:lnTo>
                    <a:pt x="1411" y="1020"/>
                  </a:lnTo>
                  <a:cubicBezTo>
                    <a:pt x="1800" y="2520"/>
                    <a:pt x="0" y="8937"/>
                    <a:pt x="0" y="8937"/>
                  </a:cubicBezTo>
                  <a:lnTo>
                    <a:pt x="5609" y="11575"/>
                  </a:lnTo>
                  <a:cubicBezTo>
                    <a:pt x="6192" y="8896"/>
                    <a:pt x="7197" y="5908"/>
                    <a:pt x="7197" y="5908"/>
                  </a:cubicBezTo>
                  <a:lnTo>
                    <a:pt x="5698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71"/>
            <p:cNvSpPr/>
            <p:nvPr/>
          </p:nvSpPr>
          <p:spPr>
            <a:xfrm>
              <a:off x="3469400" y="4917850"/>
              <a:ext cx="95975" cy="28075"/>
            </a:xfrm>
            <a:custGeom>
              <a:avLst/>
              <a:gdLst/>
              <a:ahLst/>
              <a:cxnLst/>
              <a:rect l="l" t="t" r="r" b="b"/>
              <a:pathLst>
                <a:path w="3839" h="1123" extrusionOk="0">
                  <a:moveTo>
                    <a:pt x="612" y="0"/>
                  </a:moveTo>
                  <a:cubicBezTo>
                    <a:pt x="527" y="0"/>
                    <a:pt x="461" y="13"/>
                    <a:pt x="420" y="43"/>
                  </a:cubicBezTo>
                  <a:cubicBezTo>
                    <a:pt x="0" y="343"/>
                    <a:pt x="630" y="1122"/>
                    <a:pt x="630" y="1122"/>
                  </a:cubicBezTo>
                  <a:lnTo>
                    <a:pt x="3839" y="1122"/>
                  </a:lnTo>
                  <a:cubicBezTo>
                    <a:pt x="3839" y="1122"/>
                    <a:pt x="1398" y="0"/>
                    <a:pt x="612" y="0"/>
                  </a:cubicBezTo>
                  <a:close/>
                </a:path>
              </a:pathLst>
            </a:custGeom>
            <a:solidFill>
              <a:srgbClr val="DDD4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71"/>
            <p:cNvSpPr/>
            <p:nvPr/>
          </p:nvSpPr>
          <p:spPr>
            <a:xfrm>
              <a:off x="3081050" y="4915650"/>
              <a:ext cx="95225" cy="30275"/>
            </a:xfrm>
            <a:custGeom>
              <a:avLst/>
              <a:gdLst/>
              <a:ahLst/>
              <a:cxnLst/>
              <a:rect l="l" t="t" r="r" b="b"/>
              <a:pathLst>
                <a:path w="3809" h="1211" extrusionOk="0">
                  <a:moveTo>
                    <a:pt x="598" y="1"/>
                  </a:moveTo>
                  <a:cubicBezTo>
                    <a:pt x="520" y="1"/>
                    <a:pt x="459" y="13"/>
                    <a:pt x="420" y="41"/>
                  </a:cubicBezTo>
                  <a:cubicBezTo>
                    <a:pt x="0" y="340"/>
                    <a:pt x="150" y="1210"/>
                    <a:pt x="150" y="1210"/>
                  </a:cubicBezTo>
                  <a:lnTo>
                    <a:pt x="3809" y="1210"/>
                  </a:lnTo>
                  <a:cubicBezTo>
                    <a:pt x="3809" y="1210"/>
                    <a:pt x="1365" y="1"/>
                    <a:pt x="598" y="1"/>
                  </a:cubicBezTo>
                  <a:close/>
                </a:path>
              </a:pathLst>
            </a:custGeom>
            <a:solidFill>
              <a:srgbClr val="DDD4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71"/>
            <p:cNvSpPr/>
            <p:nvPr/>
          </p:nvSpPr>
          <p:spPr>
            <a:xfrm>
              <a:off x="2794825" y="4310750"/>
              <a:ext cx="239550" cy="306550"/>
            </a:xfrm>
            <a:custGeom>
              <a:avLst/>
              <a:gdLst/>
              <a:ahLst/>
              <a:cxnLst/>
              <a:rect l="l" t="t" r="r" b="b"/>
              <a:pathLst>
                <a:path w="9582" h="12262" extrusionOk="0">
                  <a:moveTo>
                    <a:pt x="8174" y="1"/>
                  </a:moveTo>
                  <a:cubicBezTo>
                    <a:pt x="6147" y="3950"/>
                    <a:pt x="3374" y="7581"/>
                    <a:pt x="0" y="10956"/>
                  </a:cubicBezTo>
                  <a:lnTo>
                    <a:pt x="1614" y="12260"/>
                  </a:lnTo>
                  <a:lnTo>
                    <a:pt x="1614" y="12262"/>
                  </a:lnTo>
                  <a:cubicBezTo>
                    <a:pt x="4911" y="9926"/>
                    <a:pt x="8414" y="3676"/>
                    <a:pt x="9582" y="756"/>
                  </a:cubicBezTo>
                  <a:lnTo>
                    <a:pt x="81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71"/>
            <p:cNvSpPr/>
            <p:nvPr/>
          </p:nvSpPr>
          <p:spPr>
            <a:xfrm>
              <a:off x="2522650" y="4206000"/>
              <a:ext cx="311700" cy="171750"/>
            </a:xfrm>
            <a:custGeom>
              <a:avLst/>
              <a:gdLst/>
              <a:ahLst/>
              <a:cxnLst/>
              <a:rect l="l" t="t" r="r" b="b"/>
              <a:pathLst>
                <a:path w="12468" h="6870" extrusionOk="0">
                  <a:moveTo>
                    <a:pt x="12158" y="0"/>
                  </a:moveTo>
                  <a:lnTo>
                    <a:pt x="0" y="5325"/>
                  </a:lnTo>
                  <a:lnTo>
                    <a:pt x="516" y="6869"/>
                  </a:lnTo>
                  <a:lnTo>
                    <a:pt x="12467" y="516"/>
                  </a:lnTo>
                  <a:lnTo>
                    <a:pt x="1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71"/>
            <p:cNvSpPr/>
            <p:nvPr/>
          </p:nvSpPr>
          <p:spPr>
            <a:xfrm>
              <a:off x="2812850" y="3896925"/>
              <a:ext cx="129675" cy="100475"/>
            </a:xfrm>
            <a:custGeom>
              <a:avLst/>
              <a:gdLst/>
              <a:ahLst/>
              <a:cxnLst/>
              <a:rect l="l" t="t" r="r" b="b"/>
              <a:pathLst>
                <a:path w="5187" h="4019" extrusionOk="0">
                  <a:moveTo>
                    <a:pt x="996" y="1"/>
                  </a:moveTo>
                  <a:lnTo>
                    <a:pt x="1" y="1684"/>
                  </a:lnTo>
                  <a:lnTo>
                    <a:pt x="4465" y="4019"/>
                  </a:lnTo>
                  <a:lnTo>
                    <a:pt x="5187" y="2199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71"/>
            <p:cNvSpPr/>
            <p:nvPr/>
          </p:nvSpPr>
          <p:spPr>
            <a:xfrm>
              <a:off x="2960375" y="3688150"/>
              <a:ext cx="125700" cy="57375"/>
            </a:xfrm>
            <a:custGeom>
              <a:avLst/>
              <a:gdLst/>
              <a:ahLst/>
              <a:cxnLst/>
              <a:rect l="l" t="t" r="r" b="b"/>
              <a:pathLst>
                <a:path w="5028" h="2295" extrusionOk="0">
                  <a:moveTo>
                    <a:pt x="240" y="1"/>
                  </a:moveTo>
                  <a:lnTo>
                    <a:pt x="1" y="1942"/>
                  </a:lnTo>
                  <a:lnTo>
                    <a:pt x="5027" y="2295"/>
                  </a:lnTo>
                  <a:lnTo>
                    <a:pt x="4959" y="338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71"/>
            <p:cNvSpPr/>
            <p:nvPr/>
          </p:nvSpPr>
          <p:spPr>
            <a:xfrm>
              <a:off x="2493425" y="3316700"/>
              <a:ext cx="169325" cy="324800"/>
            </a:xfrm>
            <a:custGeom>
              <a:avLst/>
              <a:gdLst/>
              <a:ahLst/>
              <a:cxnLst/>
              <a:rect l="l" t="t" r="r" b="b"/>
              <a:pathLst>
                <a:path w="6773" h="12992" extrusionOk="0">
                  <a:moveTo>
                    <a:pt x="3846" y="0"/>
                  </a:moveTo>
                  <a:cubicBezTo>
                    <a:pt x="2192" y="0"/>
                    <a:pt x="386" y="849"/>
                    <a:pt x="137" y="4437"/>
                  </a:cubicBezTo>
                  <a:cubicBezTo>
                    <a:pt x="0" y="6416"/>
                    <a:pt x="2762" y="11765"/>
                    <a:pt x="3605" y="12991"/>
                  </a:cubicBezTo>
                  <a:cubicBezTo>
                    <a:pt x="3931" y="12344"/>
                    <a:pt x="4430" y="11717"/>
                    <a:pt x="4798" y="10792"/>
                  </a:cubicBezTo>
                  <a:cubicBezTo>
                    <a:pt x="5105" y="10710"/>
                    <a:pt x="5626" y="10552"/>
                    <a:pt x="5875" y="10281"/>
                  </a:cubicBezTo>
                  <a:cubicBezTo>
                    <a:pt x="6772" y="7915"/>
                    <a:pt x="6691" y="684"/>
                    <a:pt x="6691" y="684"/>
                  </a:cubicBezTo>
                  <a:cubicBezTo>
                    <a:pt x="6691" y="684"/>
                    <a:pt x="5330" y="0"/>
                    <a:pt x="3846" y="0"/>
                  </a:cubicBezTo>
                  <a:close/>
                </a:path>
              </a:pathLst>
            </a:custGeom>
            <a:solidFill>
              <a:srgbClr val="6D2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71"/>
            <p:cNvSpPr/>
            <p:nvPr/>
          </p:nvSpPr>
          <p:spPr>
            <a:xfrm>
              <a:off x="2699175" y="3311975"/>
              <a:ext cx="120925" cy="158175"/>
            </a:xfrm>
            <a:custGeom>
              <a:avLst/>
              <a:gdLst/>
              <a:ahLst/>
              <a:cxnLst/>
              <a:rect l="l" t="t" r="r" b="b"/>
              <a:pathLst>
                <a:path w="4837" h="6327" extrusionOk="0">
                  <a:moveTo>
                    <a:pt x="1622" y="1"/>
                  </a:moveTo>
                  <a:cubicBezTo>
                    <a:pt x="1128" y="1"/>
                    <a:pt x="582" y="196"/>
                    <a:pt x="0" y="644"/>
                  </a:cubicBezTo>
                  <a:cubicBezTo>
                    <a:pt x="0" y="644"/>
                    <a:pt x="2432" y="6326"/>
                    <a:pt x="3450" y="6326"/>
                  </a:cubicBezTo>
                  <a:cubicBezTo>
                    <a:pt x="3571" y="6326"/>
                    <a:pt x="3671" y="6246"/>
                    <a:pt x="3746" y="6068"/>
                  </a:cubicBezTo>
                  <a:cubicBezTo>
                    <a:pt x="4836" y="3450"/>
                    <a:pt x="3696" y="1"/>
                    <a:pt x="1622" y="1"/>
                  </a:cubicBezTo>
                  <a:close/>
                </a:path>
              </a:pathLst>
            </a:custGeom>
            <a:solidFill>
              <a:srgbClr val="823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71"/>
            <p:cNvSpPr/>
            <p:nvPr/>
          </p:nvSpPr>
          <p:spPr>
            <a:xfrm>
              <a:off x="2573300" y="3343925"/>
              <a:ext cx="273400" cy="400575"/>
            </a:xfrm>
            <a:custGeom>
              <a:avLst/>
              <a:gdLst/>
              <a:ahLst/>
              <a:cxnLst/>
              <a:rect l="l" t="t" r="r" b="b"/>
              <a:pathLst>
                <a:path w="10936" h="16023" extrusionOk="0">
                  <a:moveTo>
                    <a:pt x="5989" y="0"/>
                  </a:moveTo>
                  <a:cubicBezTo>
                    <a:pt x="3407" y="0"/>
                    <a:pt x="1" y="2816"/>
                    <a:pt x="425" y="6488"/>
                  </a:cubicBezTo>
                  <a:cubicBezTo>
                    <a:pt x="884" y="10451"/>
                    <a:pt x="2767" y="14880"/>
                    <a:pt x="3052" y="15109"/>
                  </a:cubicBezTo>
                  <a:cubicBezTo>
                    <a:pt x="3337" y="15337"/>
                    <a:pt x="8076" y="15964"/>
                    <a:pt x="8476" y="16022"/>
                  </a:cubicBezTo>
                  <a:cubicBezTo>
                    <a:pt x="8477" y="16022"/>
                    <a:pt x="8478" y="16023"/>
                    <a:pt x="8479" y="16023"/>
                  </a:cubicBezTo>
                  <a:cubicBezTo>
                    <a:pt x="8886" y="16023"/>
                    <a:pt x="10936" y="5205"/>
                    <a:pt x="8175" y="1085"/>
                  </a:cubicBezTo>
                  <a:cubicBezTo>
                    <a:pt x="7672" y="335"/>
                    <a:pt x="6880" y="0"/>
                    <a:pt x="5989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71"/>
            <p:cNvSpPr/>
            <p:nvPr/>
          </p:nvSpPr>
          <p:spPr>
            <a:xfrm>
              <a:off x="2578775" y="3392050"/>
              <a:ext cx="224200" cy="358900"/>
            </a:xfrm>
            <a:custGeom>
              <a:avLst/>
              <a:gdLst/>
              <a:ahLst/>
              <a:cxnLst/>
              <a:rect l="l" t="t" r="r" b="b"/>
              <a:pathLst>
                <a:path w="8968" h="14356" extrusionOk="0">
                  <a:moveTo>
                    <a:pt x="1634" y="0"/>
                  </a:moveTo>
                  <a:cubicBezTo>
                    <a:pt x="641" y="1175"/>
                    <a:pt x="0" y="2774"/>
                    <a:pt x="206" y="4563"/>
                  </a:cubicBezTo>
                  <a:cubicBezTo>
                    <a:pt x="665" y="8524"/>
                    <a:pt x="2376" y="13070"/>
                    <a:pt x="2661" y="13298"/>
                  </a:cubicBezTo>
                  <a:cubicBezTo>
                    <a:pt x="2946" y="13527"/>
                    <a:pt x="7884" y="14297"/>
                    <a:pt x="8284" y="14355"/>
                  </a:cubicBezTo>
                  <a:cubicBezTo>
                    <a:pt x="8285" y="14355"/>
                    <a:pt x="8286" y="14355"/>
                    <a:pt x="8287" y="14355"/>
                  </a:cubicBezTo>
                  <a:cubicBezTo>
                    <a:pt x="8452" y="14355"/>
                    <a:pt x="8788" y="12257"/>
                    <a:pt x="8968" y="9799"/>
                  </a:cubicBezTo>
                  <a:cubicBezTo>
                    <a:pt x="7520" y="9598"/>
                    <a:pt x="4514" y="9168"/>
                    <a:pt x="4289" y="8987"/>
                  </a:cubicBezTo>
                  <a:cubicBezTo>
                    <a:pt x="4003" y="8759"/>
                    <a:pt x="2120" y="4329"/>
                    <a:pt x="1662" y="366"/>
                  </a:cubicBezTo>
                  <a:cubicBezTo>
                    <a:pt x="1648" y="244"/>
                    <a:pt x="1640" y="122"/>
                    <a:pt x="1634" y="0"/>
                  </a:cubicBezTo>
                  <a:close/>
                </a:path>
              </a:pathLst>
            </a:custGeom>
            <a:solidFill>
              <a:srgbClr val="CE9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71"/>
            <p:cNvSpPr/>
            <p:nvPr/>
          </p:nvSpPr>
          <p:spPr>
            <a:xfrm>
              <a:off x="2758100" y="3597750"/>
              <a:ext cx="105275" cy="187950"/>
            </a:xfrm>
            <a:custGeom>
              <a:avLst/>
              <a:gdLst/>
              <a:ahLst/>
              <a:cxnLst/>
              <a:rect l="l" t="t" r="r" b="b"/>
              <a:pathLst>
                <a:path w="4211" h="7518" extrusionOk="0">
                  <a:moveTo>
                    <a:pt x="1942" y="1"/>
                  </a:moveTo>
                  <a:cubicBezTo>
                    <a:pt x="1890" y="1"/>
                    <a:pt x="1837" y="5"/>
                    <a:pt x="1784" y="13"/>
                  </a:cubicBezTo>
                  <a:cubicBezTo>
                    <a:pt x="0" y="294"/>
                    <a:pt x="750" y="1718"/>
                    <a:pt x="750" y="1718"/>
                  </a:cubicBezTo>
                  <a:cubicBezTo>
                    <a:pt x="2342" y="2561"/>
                    <a:pt x="3746" y="7517"/>
                    <a:pt x="3746" y="7517"/>
                  </a:cubicBezTo>
                  <a:cubicBezTo>
                    <a:pt x="4210" y="4313"/>
                    <a:pt x="3607" y="1"/>
                    <a:pt x="1942" y="1"/>
                  </a:cubicBezTo>
                  <a:close/>
                </a:path>
              </a:pathLst>
            </a:custGeom>
            <a:solidFill>
              <a:srgbClr val="823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71"/>
            <p:cNvSpPr/>
            <p:nvPr/>
          </p:nvSpPr>
          <p:spPr>
            <a:xfrm>
              <a:off x="2765525" y="3606150"/>
              <a:ext cx="88325" cy="179550"/>
            </a:xfrm>
            <a:custGeom>
              <a:avLst/>
              <a:gdLst/>
              <a:ahLst/>
              <a:cxnLst/>
              <a:rect l="l" t="t" r="r" b="b"/>
              <a:pathLst>
                <a:path w="3533" h="7182" extrusionOk="0">
                  <a:moveTo>
                    <a:pt x="651" y="0"/>
                  </a:moveTo>
                  <a:lnTo>
                    <a:pt x="651" y="0"/>
                  </a:lnTo>
                  <a:cubicBezTo>
                    <a:pt x="1" y="515"/>
                    <a:pt x="343" y="1466"/>
                    <a:pt x="343" y="1466"/>
                  </a:cubicBezTo>
                  <a:cubicBezTo>
                    <a:pt x="1934" y="2309"/>
                    <a:pt x="3449" y="7181"/>
                    <a:pt x="3449" y="7181"/>
                  </a:cubicBezTo>
                  <a:cubicBezTo>
                    <a:pt x="3483" y="6944"/>
                    <a:pt x="3510" y="6700"/>
                    <a:pt x="3533" y="6452"/>
                  </a:cubicBezTo>
                  <a:cubicBezTo>
                    <a:pt x="3137" y="5193"/>
                    <a:pt x="1972" y="1809"/>
                    <a:pt x="682" y="1125"/>
                  </a:cubicBezTo>
                  <a:cubicBezTo>
                    <a:pt x="682" y="1125"/>
                    <a:pt x="358" y="503"/>
                    <a:pt x="651" y="0"/>
                  </a:cubicBezTo>
                  <a:close/>
                </a:path>
              </a:pathLst>
            </a:custGeom>
            <a:solidFill>
              <a:srgbClr val="6D2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71"/>
            <p:cNvSpPr/>
            <p:nvPr/>
          </p:nvSpPr>
          <p:spPr>
            <a:xfrm>
              <a:off x="2788925" y="3481650"/>
              <a:ext cx="16675" cy="42525"/>
            </a:xfrm>
            <a:custGeom>
              <a:avLst/>
              <a:gdLst/>
              <a:ahLst/>
              <a:cxnLst/>
              <a:rect l="l" t="t" r="r" b="b"/>
              <a:pathLst>
                <a:path w="667" h="1701" extrusionOk="0">
                  <a:moveTo>
                    <a:pt x="318" y="1"/>
                  </a:moveTo>
                  <a:cubicBezTo>
                    <a:pt x="307" y="1"/>
                    <a:pt x="296" y="2"/>
                    <a:pt x="284" y="6"/>
                  </a:cubicBezTo>
                  <a:cubicBezTo>
                    <a:pt x="114" y="57"/>
                    <a:pt x="0" y="477"/>
                    <a:pt x="28" y="943"/>
                  </a:cubicBezTo>
                  <a:cubicBezTo>
                    <a:pt x="54" y="1378"/>
                    <a:pt x="193" y="1700"/>
                    <a:pt x="349" y="1700"/>
                  </a:cubicBezTo>
                  <a:cubicBezTo>
                    <a:pt x="360" y="1700"/>
                    <a:pt x="372" y="1699"/>
                    <a:pt x="383" y="1695"/>
                  </a:cubicBezTo>
                  <a:cubicBezTo>
                    <a:pt x="552" y="1643"/>
                    <a:pt x="666" y="1224"/>
                    <a:pt x="639" y="757"/>
                  </a:cubicBezTo>
                  <a:cubicBezTo>
                    <a:pt x="613" y="322"/>
                    <a:pt x="474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71"/>
            <p:cNvSpPr/>
            <p:nvPr/>
          </p:nvSpPr>
          <p:spPr>
            <a:xfrm>
              <a:off x="2760925" y="3481150"/>
              <a:ext cx="67850" cy="154300"/>
            </a:xfrm>
            <a:custGeom>
              <a:avLst/>
              <a:gdLst/>
              <a:ahLst/>
              <a:cxnLst/>
              <a:rect l="l" t="t" r="r" b="b"/>
              <a:pathLst>
                <a:path w="2714" h="6172" extrusionOk="0">
                  <a:moveTo>
                    <a:pt x="1028" y="1"/>
                  </a:moveTo>
                  <a:lnTo>
                    <a:pt x="0" y="6172"/>
                  </a:lnTo>
                  <a:cubicBezTo>
                    <a:pt x="0" y="6172"/>
                    <a:pt x="1632" y="5910"/>
                    <a:pt x="2508" y="5639"/>
                  </a:cubicBezTo>
                  <a:cubicBezTo>
                    <a:pt x="2714" y="5575"/>
                    <a:pt x="1662" y="2440"/>
                    <a:pt x="1028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71"/>
            <p:cNvSpPr/>
            <p:nvPr/>
          </p:nvSpPr>
          <p:spPr>
            <a:xfrm>
              <a:off x="2752875" y="3475750"/>
              <a:ext cx="67600" cy="155825"/>
            </a:xfrm>
            <a:custGeom>
              <a:avLst/>
              <a:gdLst/>
              <a:ahLst/>
              <a:cxnLst/>
              <a:rect l="l" t="t" r="r" b="b"/>
              <a:pathLst>
                <a:path w="2704" h="6233" extrusionOk="0">
                  <a:moveTo>
                    <a:pt x="952" y="0"/>
                  </a:moveTo>
                  <a:lnTo>
                    <a:pt x="0" y="6232"/>
                  </a:lnTo>
                  <a:cubicBezTo>
                    <a:pt x="0" y="6232"/>
                    <a:pt x="1628" y="5964"/>
                    <a:pt x="2499" y="5689"/>
                  </a:cubicBezTo>
                  <a:cubicBezTo>
                    <a:pt x="2704" y="5624"/>
                    <a:pt x="1616" y="2463"/>
                    <a:pt x="95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71"/>
            <p:cNvSpPr/>
            <p:nvPr/>
          </p:nvSpPr>
          <p:spPr>
            <a:xfrm>
              <a:off x="2662775" y="3608300"/>
              <a:ext cx="151500" cy="214875"/>
            </a:xfrm>
            <a:custGeom>
              <a:avLst/>
              <a:gdLst/>
              <a:ahLst/>
              <a:cxnLst/>
              <a:rect l="l" t="t" r="r" b="b"/>
              <a:pathLst>
                <a:path w="6060" h="8595" extrusionOk="0">
                  <a:moveTo>
                    <a:pt x="4363" y="0"/>
                  </a:moveTo>
                  <a:cubicBezTo>
                    <a:pt x="2226" y="0"/>
                    <a:pt x="199" y="4839"/>
                    <a:pt x="1" y="8595"/>
                  </a:cubicBezTo>
                  <a:cubicBezTo>
                    <a:pt x="1" y="8595"/>
                    <a:pt x="2981" y="2825"/>
                    <a:pt x="5192" y="1843"/>
                  </a:cubicBezTo>
                  <a:cubicBezTo>
                    <a:pt x="5192" y="1843"/>
                    <a:pt x="6059" y="181"/>
                    <a:pt x="4518" y="9"/>
                  </a:cubicBezTo>
                  <a:cubicBezTo>
                    <a:pt x="4466" y="3"/>
                    <a:pt x="4414" y="0"/>
                    <a:pt x="4363" y="0"/>
                  </a:cubicBezTo>
                  <a:close/>
                </a:path>
              </a:pathLst>
            </a:custGeom>
            <a:solidFill>
              <a:srgbClr val="823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71"/>
            <p:cNvSpPr/>
            <p:nvPr/>
          </p:nvSpPr>
          <p:spPr>
            <a:xfrm>
              <a:off x="2662775" y="3611325"/>
              <a:ext cx="132950" cy="211850"/>
            </a:xfrm>
            <a:custGeom>
              <a:avLst/>
              <a:gdLst/>
              <a:ahLst/>
              <a:cxnLst/>
              <a:rect l="l" t="t" r="r" b="b"/>
              <a:pathLst>
                <a:path w="5318" h="8474" extrusionOk="0">
                  <a:moveTo>
                    <a:pt x="3778" y="1"/>
                  </a:moveTo>
                  <a:lnTo>
                    <a:pt x="3778" y="1"/>
                  </a:lnTo>
                  <a:cubicBezTo>
                    <a:pt x="1870" y="763"/>
                    <a:pt x="181" y="5062"/>
                    <a:pt x="1" y="8474"/>
                  </a:cubicBezTo>
                  <a:cubicBezTo>
                    <a:pt x="1" y="8474"/>
                    <a:pt x="2981" y="2704"/>
                    <a:pt x="5192" y="1722"/>
                  </a:cubicBezTo>
                  <a:cubicBezTo>
                    <a:pt x="5192" y="1722"/>
                    <a:pt x="5256" y="1597"/>
                    <a:pt x="5318" y="1416"/>
                  </a:cubicBezTo>
                  <a:lnTo>
                    <a:pt x="5318" y="1416"/>
                  </a:lnTo>
                  <a:cubicBezTo>
                    <a:pt x="3170" y="2709"/>
                    <a:pt x="1098" y="5421"/>
                    <a:pt x="1098" y="5421"/>
                  </a:cubicBezTo>
                  <a:cubicBezTo>
                    <a:pt x="1435" y="3100"/>
                    <a:pt x="2526" y="1259"/>
                    <a:pt x="3778" y="1"/>
                  </a:cubicBezTo>
                  <a:close/>
                </a:path>
              </a:pathLst>
            </a:custGeom>
            <a:solidFill>
              <a:srgbClr val="6D2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71"/>
            <p:cNvSpPr/>
            <p:nvPr/>
          </p:nvSpPr>
          <p:spPr>
            <a:xfrm>
              <a:off x="2557625" y="3521625"/>
              <a:ext cx="61375" cy="97275"/>
            </a:xfrm>
            <a:custGeom>
              <a:avLst/>
              <a:gdLst/>
              <a:ahLst/>
              <a:cxnLst/>
              <a:rect l="l" t="t" r="r" b="b"/>
              <a:pathLst>
                <a:path w="2455" h="3891" extrusionOk="0">
                  <a:moveTo>
                    <a:pt x="1102" y="0"/>
                  </a:moveTo>
                  <a:cubicBezTo>
                    <a:pt x="713" y="0"/>
                    <a:pt x="362" y="155"/>
                    <a:pt x="259" y="474"/>
                  </a:cubicBezTo>
                  <a:cubicBezTo>
                    <a:pt x="0" y="1275"/>
                    <a:pt x="1371" y="3614"/>
                    <a:pt x="1889" y="3870"/>
                  </a:cubicBezTo>
                  <a:cubicBezTo>
                    <a:pt x="1916" y="3884"/>
                    <a:pt x="1942" y="3890"/>
                    <a:pt x="1966" y="3890"/>
                  </a:cubicBezTo>
                  <a:cubicBezTo>
                    <a:pt x="2411" y="3890"/>
                    <a:pt x="2455" y="1779"/>
                    <a:pt x="2406" y="1019"/>
                  </a:cubicBezTo>
                  <a:cubicBezTo>
                    <a:pt x="2363" y="352"/>
                    <a:pt x="1689" y="0"/>
                    <a:pt x="110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71"/>
            <p:cNvSpPr/>
            <p:nvPr/>
          </p:nvSpPr>
          <p:spPr>
            <a:xfrm>
              <a:off x="2572925" y="3537325"/>
              <a:ext cx="36900" cy="58475"/>
            </a:xfrm>
            <a:custGeom>
              <a:avLst/>
              <a:gdLst/>
              <a:ahLst/>
              <a:cxnLst/>
              <a:rect l="l" t="t" r="r" b="b"/>
              <a:pathLst>
                <a:path w="1476" h="2339" extrusionOk="0">
                  <a:moveTo>
                    <a:pt x="662" y="0"/>
                  </a:moveTo>
                  <a:cubicBezTo>
                    <a:pt x="428" y="0"/>
                    <a:pt x="217" y="93"/>
                    <a:pt x="155" y="285"/>
                  </a:cubicBezTo>
                  <a:cubicBezTo>
                    <a:pt x="0" y="766"/>
                    <a:pt x="824" y="2173"/>
                    <a:pt x="1135" y="2326"/>
                  </a:cubicBezTo>
                  <a:cubicBezTo>
                    <a:pt x="1152" y="2334"/>
                    <a:pt x="1167" y="2338"/>
                    <a:pt x="1182" y="2338"/>
                  </a:cubicBezTo>
                  <a:cubicBezTo>
                    <a:pt x="1449" y="2338"/>
                    <a:pt x="1475" y="1069"/>
                    <a:pt x="1446" y="613"/>
                  </a:cubicBezTo>
                  <a:cubicBezTo>
                    <a:pt x="1420" y="212"/>
                    <a:pt x="1015" y="0"/>
                    <a:pt x="662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71"/>
            <p:cNvSpPr/>
            <p:nvPr/>
          </p:nvSpPr>
          <p:spPr>
            <a:xfrm>
              <a:off x="2585075" y="3561425"/>
              <a:ext cx="24900" cy="39400"/>
            </a:xfrm>
            <a:custGeom>
              <a:avLst/>
              <a:gdLst/>
              <a:ahLst/>
              <a:cxnLst/>
              <a:rect l="l" t="t" r="r" b="b"/>
              <a:pathLst>
                <a:path w="996" h="1576" extrusionOk="0">
                  <a:moveTo>
                    <a:pt x="447" y="0"/>
                  </a:moveTo>
                  <a:cubicBezTo>
                    <a:pt x="289" y="0"/>
                    <a:pt x="147" y="63"/>
                    <a:pt x="105" y="192"/>
                  </a:cubicBezTo>
                  <a:cubicBezTo>
                    <a:pt x="1" y="516"/>
                    <a:pt x="555" y="1463"/>
                    <a:pt x="765" y="1567"/>
                  </a:cubicBezTo>
                  <a:cubicBezTo>
                    <a:pt x="776" y="1572"/>
                    <a:pt x="786" y="1575"/>
                    <a:pt x="796" y="1575"/>
                  </a:cubicBezTo>
                  <a:cubicBezTo>
                    <a:pt x="977" y="1575"/>
                    <a:pt x="995" y="719"/>
                    <a:pt x="975" y="412"/>
                  </a:cubicBezTo>
                  <a:cubicBezTo>
                    <a:pt x="957" y="142"/>
                    <a:pt x="684" y="0"/>
                    <a:pt x="44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71"/>
            <p:cNvSpPr/>
            <p:nvPr/>
          </p:nvSpPr>
          <p:spPr>
            <a:xfrm>
              <a:off x="2527450" y="3286125"/>
              <a:ext cx="266900" cy="135250"/>
            </a:xfrm>
            <a:custGeom>
              <a:avLst/>
              <a:gdLst/>
              <a:ahLst/>
              <a:cxnLst/>
              <a:rect l="l" t="t" r="r" b="b"/>
              <a:pathLst>
                <a:path w="10676" h="5410" extrusionOk="0">
                  <a:moveTo>
                    <a:pt x="5574" y="0"/>
                  </a:moveTo>
                  <a:cubicBezTo>
                    <a:pt x="2765" y="0"/>
                    <a:pt x="1" y="1984"/>
                    <a:pt x="816" y="5410"/>
                  </a:cubicBezTo>
                  <a:cubicBezTo>
                    <a:pt x="816" y="5410"/>
                    <a:pt x="10675" y="2671"/>
                    <a:pt x="9063" y="1247"/>
                  </a:cubicBezTo>
                  <a:cubicBezTo>
                    <a:pt x="8104" y="400"/>
                    <a:pt x="6835" y="0"/>
                    <a:pt x="5574" y="0"/>
                  </a:cubicBezTo>
                  <a:close/>
                </a:path>
              </a:pathLst>
            </a:custGeom>
            <a:solidFill>
              <a:srgbClr val="823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71"/>
            <p:cNvSpPr/>
            <p:nvPr/>
          </p:nvSpPr>
          <p:spPr>
            <a:xfrm>
              <a:off x="2522300" y="3293100"/>
              <a:ext cx="225575" cy="140250"/>
            </a:xfrm>
            <a:custGeom>
              <a:avLst/>
              <a:gdLst/>
              <a:ahLst/>
              <a:cxnLst/>
              <a:rect l="l" t="t" r="r" b="b"/>
              <a:pathLst>
                <a:path w="9023" h="5610" extrusionOk="0">
                  <a:moveTo>
                    <a:pt x="3990" y="0"/>
                  </a:moveTo>
                  <a:cubicBezTo>
                    <a:pt x="1939" y="656"/>
                    <a:pt x="0" y="2930"/>
                    <a:pt x="638" y="5610"/>
                  </a:cubicBezTo>
                  <a:cubicBezTo>
                    <a:pt x="638" y="5610"/>
                    <a:pt x="7321" y="3381"/>
                    <a:pt x="9022" y="1951"/>
                  </a:cubicBezTo>
                  <a:lnTo>
                    <a:pt x="9022" y="1951"/>
                  </a:lnTo>
                  <a:cubicBezTo>
                    <a:pt x="6452" y="2584"/>
                    <a:pt x="3215" y="2970"/>
                    <a:pt x="3214" y="2970"/>
                  </a:cubicBezTo>
                  <a:lnTo>
                    <a:pt x="3214" y="2970"/>
                  </a:lnTo>
                  <a:cubicBezTo>
                    <a:pt x="3114" y="1736"/>
                    <a:pt x="3425" y="748"/>
                    <a:pt x="3990" y="0"/>
                  </a:cubicBezTo>
                  <a:close/>
                </a:path>
              </a:pathLst>
            </a:custGeom>
            <a:solidFill>
              <a:srgbClr val="6D2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71"/>
            <p:cNvSpPr/>
            <p:nvPr/>
          </p:nvSpPr>
          <p:spPr>
            <a:xfrm>
              <a:off x="2610300" y="3356250"/>
              <a:ext cx="108500" cy="88500"/>
            </a:xfrm>
            <a:custGeom>
              <a:avLst/>
              <a:gdLst/>
              <a:ahLst/>
              <a:cxnLst/>
              <a:rect l="l" t="t" r="r" b="b"/>
              <a:pathLst>
                <a:path w="4340" h="3540" extrusionOk="0">
                  <a:moveTo>
                    <a:pt x="4340" y="1"/>
                  </a:moveTo>
                  <a:lnTo>
                    <a:pt x="2228" y="657"/>
                  </a:lnTo>
                  <a:lnTo>
                    <a:pt x="1" y="3540"/>
                  </a:lnTo>
                  <a:cubicBezTo>
                    <a:pt x="1086" y="2940"/>
                    <a:pt x="4340" y="1"/>
                    <a:pt x="4340" y="1"/>
                  </a:cubicBezTo>
                  <a:close/>
                </a:path>
              </a:pathLst>
            </a:custGeom>
            <a:solidFill>
              <a:srgbClr val="6D2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71"/>
            <p:cNvSpPr/>
            <p:nvPr/>
          </p:nvSpPr>
          <p:spPr>
            <a:xfrm>
              <a:off x="2770625" y="3675975"/>
              <a:ext cx="20900" cy="7325"/>
            </a:xfrm>
            <a:custGeom>
              <a:avLst/>
              <a:gdLst/>
              <a:ahLst/>
              <a:cxnLst/>
              <a:rect l="l" t="t" r="r" b="b"/>
              <a:pathLst>
                <a:path w="836" h="293" extrusionOk="0">
                  <a:moveTo>
                    <a:pt x="513" y="0"/>
                  </a:moveTo>
                  <a:cubicBezTo>
                    <a:pt x="283" y="0"/>
                    <a:pt x="1" y="191"/>
                    <a:pt x="1" y="257"/>
                  </a:cubicBezTo>
                  <a:cubicBezTo>
                    <a:pt x="1" y="285"/>
                    <a:pt x="36" y="293"/>
                    <a:pt x="95" y="293"/>
                  </a:cubicBezTo>
                  <a:cubicBezTo>
                    <a:pt x="175" y="293"/>
                    <a:pt x="296" y="278"/>
                    <a:pt x="428" y="278"/>
                  </a:cubicBezTo>
                  <a:cubicBezTo>
                    <a:pt x="561" y="278"/>
                    <a:pt x="675" y="293"/>
                    <a:pt x="749" y="293"/>
                  </a:cubicBezTo>
                  <a:cubicBezTo>
                    <a:pt x="803" y="293"/>
                    <a:pt x="835" y="285"/>
                    <a:pt x="835" y="257"/>
                  </a:cubicBezTo>
                  <a:cubicBezTo>
                    <a:pt x="835" y="191"/>
                    <a:pt x="745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71"/>
            <p:cNvSpPr/>
            <p:nvPr/>
          </p:nvSpPr>
          <p:spPr>
            <a:xfrm>
              <a:off x="2773025" y="3656175"/>
              <a:ext cx="44075" cy="24800"/>
            </a:xfrm>
            <a:custGeom>
              <a:avLst/>
              <a:gdLst/>
              <a:ahLst/>
              <a:cxnLst/>
              <a:rect l="l" t="t" r="r" b="b"/>
              <a:pathLst>
                <a:path w="1763" h="992" extrusionOk="0">
                  <a:moveTo>
                    <a:pt x="684" y="0"/>
                  </a:moveTo>
                  <a:lnTo>
                    <a:pt x="684" y="0"/>
                  </a:lnTo>
                  <a:cubicBezTo>
                    <a:pt x="0" y="310"/>
                    <a:pt x="943" y="985"/>
                    <a:pt x="943" y="985"/>
                  </a:cubicBezTo>
                  <a:cubicBezTo>
                    <a:pt x="955" y="989"/>
                    <a:pt x="968" y="991"/>
                    <a:pt x="982" y="991"/>
                  </a:cubicBezTo>
                  <a:cubicBezTo>
                    <a:pt x="1255" y="991"/>
                    <a:pt x="1763" y="124"/>
                    <a:pt x="684" y="0"/>
                  </a:cubicBezTo>
                  <a:close/>
                </a:path>
              </a:pathLst>
            </a:custGeom>
            <a:solidFill>
              <a:srgbClr val="CE9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71"/>
            <p:cNvSpPr/>
            <p:nvPr/>
          </p:nvSpPr>
          <p:spPr>
            <a:xfrm>
              <a:off x="2458825" y="3200900"/>
              <a:ext cx="299950" cy="190075"/>
            </a:xfrm>
            <a:custGeom>
              <a:avLst/>
              <a:gdLst/>
              <a:ahLst/>
              <a:cxnLst/>
              <a:rect l="l" t="t" r="r" b="b"/>
              <a:pathLst>
                <a:path w="11998" h="7603" extrusionOk="0">
                  <a:moveTo>
                    <a:pt x="10213" y="0"/>
                  </a:moveTo>
                  <a:lnTo>
                    <a:pt x="9891" y="3115"/>
                  </a:lnTo>
                  <a:lnTo>
                    <a:pt x="6869" y="3207"/>
                  </a:lnTo>
                  <a:lnTo>
                    <a:pt x="4671" y="504"/>
                  </a:lnTo>
                  <a:lnTo>
                    <a:pt x="5083" y="3710"/>
                  </a:lnTo>
                  <a:lnTo>
                    <a:pt x="2244" y="5222"/>
                  </a:lnTo>
                  <a:lnTo>
                    <a:pt x="1" y="3985"/>
                  </a:lnTo>
                  <a:lnTo>
                    <a:pt x="1695" y="7602"/>
                  </a:lnTo>
                  <a:cubicBezTo>
                    <a:pt x="5435" y="6213"/>
                    <a:pt x="8983" y="5083"/>
                    <a:pt x="11997" y="4672"/>
                  </a:cubicBezTo>
                  <a:lnTo>
                    <a:pt x="11997" y="4671"/>
                  </a:lnTo>
                  <a:lnTo>
                    <a:pt x="1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71"/>
            <p:cNvSpPr/>
            <p:nvPr/>
          </p:nvSpPr>
          <p:spPr>
            <a:xfrm>
              <a:off x="2575600" y="3200925"/>
              <a:ext cx="183175" cy="142400"/>
            </a:xfrm>
            <a:custGeom>
              <a:avLst/>
              <a:gdLst/>
              <a:ahLst/>
              <a:cxnLst/>
              <a:rect l="l" t="t" r="r" b="b"/>
              <a:pathLst>
                <a:path w="7327" h="5696" extrusionOk="0">
                  <a:moveTo>
                    <a:pt x="5542" y="1"/>
                  </a:moveTo>
                  <a:lnTo>
                    <a:pt x="5221" y="3114"/>
                  </a:lnTo>
                  <a:lnTo>
                    <a:pt x="2198" y="3206"/>
                  </a:lnTo>
                  <a:lnTo>
                    <a:pt x="0" y="503"/>
                  </a:lnTo>
                  <a:lnTo>
                    <a:pt x="0" y="503"/>
                  </a:lnTo>
                  <a:lnTo>
                    <a:pt x="38" y="790"/>
                  </a:lnTo>
                  <a:cubicBezTo>
                    <a:pt x="192" y="1498"/>
                    <a:pt x="433" y="2219"/>
                    <a:pt x="769" y="2932"/>
                  </a:cubicBezTo>
                  <a:cubicBezTo>
                    <a:pt x="1286" y="4022"/>
                    <a:pt x="1957" y="4958"/>
                    <a:pt x="2706" y="5696"/>
                  </a:cubicBezTo>
                  <a:cubicBezTo>
                    <a:pt x="4343" y="5224"/>
                    <a:pt x="5895" y="4866"/>
                    <a:pt x="7326" y="4671"/>
                  </a:cubicBezTo>
                  <a:lnTo>
                    <a:pt x="5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71"/>
            <p:cNvSpPr/>
            <p:nvPr/>
          </p:nvSpPr>
          <p:spPr>
            <a:xfrm>
              <a:off x="2784950" y="3454450"/>
              <a:ext cx="51975" cy="47675"/>
            </a:xfrm>
            <a:custGeom>
              <a:avLst/>
              <a:gdLst/>
              <a:ahLst/>
              <a:cxnLst/>
              <a:rect l="l" t="t" r="r" b="b"/>
              <a:pathLst>
                <a:path w="2079" h="1907" extrusionOk="0">
                  <a:moveTo>
                    <a:pt x="1146" y="1"/>
                  </a:moveTo>
                  <a:cubicBezTo>
                    <a:pt x="632" y="1"/>
                    <a:pt x="1" y="237"/>
                    <a:pt x="1" y="237"/>
                  </a:cubicBezTo>
                  <a:lnTo>
                    <a:pt x="1" y="1696"/>
                  </a:lnTo>
                  <a:cubicBezTo>
                    <a:pt x="1" y="1696"/>
                    <a:pt x="1005" y="1906"/>
                    <a:pt x="1412" y="1906"/>
                  </a:cubicBezTo>
                  <a:cubicBezTo>
                    <a:pt x="1484" y="1906"/>
                    <a:pt x="1537" y="1900"/>
                    <a:pt x="1563" y="1884"/>
                  </a:cubicBezTo>
                  <a:cubicBezTo>
                    <a:pt x="1735" y="1781"/>
                    <a:pt x="2078" y="580"/>
                    <a:pt x="1684" y="167"/>
                  </a:cubicBezTo>
                  <a:cubicBezTo>
                    <a:pt x="1565" y="44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823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71"/>
            <p:cNvSpPr/>
            <p:nvPr/>
          </p:nvSpPr>
          <p:spPr>
            <a:xfrm>
              <a:off x="2718375" y="3486125"/>
              <a:ext cx="29275" cy="41650"/>
            </a:xfrm>
            <a:custGeom>
              <a:avLst/>
              <a:gdLst/>
              <a:ahLst/>
              <a:cxnLst/>
              <a:rect l="l" t="t" r="r" b="b"/>
              <a:pathLst>
                <a:path w="1171" h="1666" extrusionOk="0">
                  <a:moveTo>
                    <a:pt x="698" y="0"/>
                  </a:moveTo>
                  <a:cubicBezTo>
                    <a:pt x="408" y="0"/>
                    <a:pt x="124" y="372"/>
                    <a:pt x="62" y="832"/>
                  </a:cubicBezTo>
                  <a:cubicBezTo>
                    <a:pt x="0" y="1292"/>
                    <a:pt x="185" y="1666"/>
                    <a:pt x="474" y="1666"/>
                  </a:cubicBezTo>
                  <a:cubicBezTo>
                    <a:pt x="763" y="1666"/>
                    <a:pt x="1047" y="1292"/>
                    <a:pt x="1109" y="832"/>
                  </a:cubicBezTo>
                  <a:cubicBezTo>
                    <a:pt x="1171" y="372"/>
                    <a:pt x="987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71"/>
            <p:cNvSpPr/>
            <p:nvPr/>
          </p:nvSpPr>
          <p:spPr>
            <a:xfrm>
              <a:off x="2680200" y="3450900"/>
              <a:ext cx="97050" cy="52350"/>
            </a:xfrm>
            <a:custGeom>
              <a:avLst/>
              <a:gdLst/>
              <a:ahLst/>
              <a:cxnLst/>
              <a:rect l="l" t="t" r="r" b="b"/>
              <a:pathLst>
                <a:path w="3882" h="2094" extrusionOk="0">
                  <a:moveTo>
                    <a:pt x="3021" y="0"/>
                  </a:moveTo>
                  <a:cubicBezTo>
                    <a:pt x="2216" y="0"/>
                    <a:pt x="784" y="193"/>
                    <a:pt x="585" y="499"/>
                  </a:cubicBezTo>
                  <a:cubicBezTo>
                    <a:pt x="327" y="894"/>
                    <a:pt x="0" y="1786"/>
                    <a:pt x="516" y="1992"/>
                  </a:cubicBezTo>
                  <a:cubicBezTo>
                    <a:pt x="691" y="2063"/>
                    <a:pt x="1037" y="2093"/>
                    <a:pt x="1427" y="2093"/>
                  </a:cubicBezTo>
                  <a:cubicBezTo>
                    <a:pt x="2180" y="2093"/>
                    <a:pt x="3099" y="1980"/>
                    <a:pt x="3281" y="1821"/>
                  </a:cubicBezTo>
                  <a:lnTo>
                    <a:pt x="3281" y="1820"/>
                  </a:lnTo>
                  <a:cubicBezTo>
                    <a:pt x="3674" y="1477"/>
                    <a:pt x="3882" y="206"/>
                    <a:pt x="3521" y="52"/>
                  </a:cubicBezTo>
                  <a:cubicBezTo>
                    <a:pt x="3439" y="17"/>
                    <a:pt x="3257" y="0"/>
                    <a:pt x="3021" y="0"/>
                  </a:cubicBezTo>
                  <a:close/>
                </a:path>
              </a:pathLst>
            </a:custGeom>
            <a:solidFill>
              <a:srgbClr val="823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71"/>
            <p:cNvSpPr/>
            <p:nvPr/>
          </p:nvSpPr>
          <p:spPr>
            <a:xfrm>
              <a:off x="2960375" y="3688150"/>
              <a:ext cx="86850" cy="53950"/>
            </a:xfrm>
            <a:custGeom>
              <a:avLst/>
              <a:gdLst/>
              <a:ahLst/>
              <a:cxnLst/>
              <a:rect l="l" t="t" r="r" b="b"/>
              <a:pathLst>
                <a:path w="3474" h="2158" extrusionOk="0">
                  <a:moveTo>
                    <a:pt x="240" y="1"/>
                  </a:moveTo>
                  <a:lnTo>
                    <a:pt x="1" y="1942"/>
                  </a:lnTo>
                  <a:lnTo>
                    <a:pt x="3079" y="2158"/>
                  </a:lnTo>
                  <a:cubicBezTo>
                    <a:pt x="3320" y="1615"/>
                    <a:pt x="3466" y="952"/>
                    <a:pt x="3474" y="232"/>
                  </a:cubicBezTo>
                  <a:lnTo>
                    <a:pt x="3474" y="232"/>
                  </a:lnTo>
                  <a:lnTo>
                    <a:pt x="3474" y="232"/>
                  </a:lnTo>
                  <a:lnTo>
                    <a:pt x="3474" y="231"/>
                  </a:lnTo>
                  <a:cubicBezTo>
                    <a:pt x="3474" y="231"/>
                    <a:pt x="3474" y="232"/>
                    <a:pt x="3474" y="232"/>
                  </a:cubicBezTo>
                  <a:lnTo>
                    <a:pt x="3474" y="232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71"/>
            <p:cNvSpPr/>
            <p:nvPr/>
          </p:nvSpPr>
          <p:spPr>
            <a:xfrm>
              <a:off x="2812850" y="3896925"/>
              <a:ext cx="81900" cy="73725"/>
            </a:xfrm>
            <a:custGeom>
              <a:avLst/>
              <a:gdLst/>
              <a:ahLst/>
              <a:cxnLst/>
              <a:rect l="l" t="t" r="r" b="b"/>
              <a:pathLst>
                <a:path w="3276" h="2949" extrusionOk="0">
                  <a:moveTo>
                    <a:pt x="996" y="1"/>
                  </a:moveTo>
                  <a:lnTo>
                    <a:pt x="1" y="1684"/>
                  </a:lnTo>
                  <a:lnTo>
                    <a:pt x="2418" y="2948"/>
                  </a:lnTo>
                  <a:cubicBezTo>
                    <a:pt x="2801" y="2526"/>
                    <a:pt x="3103" y="1915"/>
                    <a:pt x="3275" y="1196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71"/>
            <p:cNvSpPr/>
            <p:nvPr/>
          </p:nvSpPr>
          <p:spPr>
            <a:xfrm>
              <a:off x="2711550" y="4756475"/>
              <a:ext cx="86325" cy="175200"/>
            </a:xfrm>
            <a:custGeom>
              <a:avLst/>
              <a:gdLst/>
              <a:ahLst/>
              <a:cxnLst/>
              <a:rect l="l" t="t" r="r" b="b"/>
              <a:pathLst>
                <a:path w="3453" h="7008" extrusionOk="0">
                  <a:moveTo>
                    <a:pt x="1" y="1"/>
                  </a:moveTo>
                  <a:lnTo>
                    <a:pt x="2352" y="7008"/>
                  </a:lnTo>
                  <a:lnTo>
                    <a:pt x="3452" y="7008"/>
                  </a:lnTo>
                  <a:lnTo>
                    <a:pt x="26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71"/>
            <p:cNvSpPr/>
            <p:nvPr/>
          </p:nvSpPr>
          <p:spPr>
            <a:xfrm>
              <a:off x="2267850" y="4192150"/>
              <a:ext cx="498650" cy="89300"/>
            </a:xfrm>
            <a:custGeom>
              <a:avLst/>
              <a:gdLst/>
              <a:ahLst/>
              <a:cxnLst/>
              <a:rect l="l" t="t" r="r" b="b"/>
              <a:pathLst>
                <a:path w="19946" h="3572" extrusionOk="0">
                  <a:moveTo>
                    <a:pt x="1664" y="0"/>
                  </a:moveTo>
                  <a:cubicBezTo>
                    <a:pt x="1" y="0"/>
                    <a:pt x="364" y="3571"/>
                    <a:pt x="980" y="3571"/>
                  </a:cubicBezTo>
                  <a:cubicBezTo>
                    <a:pt x="983" y="3571"/>
                    <a:pt x="986" y="3571"/>
                    <a:pt x="989" y="3571"/>
                  </a:cubicBezTo>
                  <a:lnTo>
                    <a:pt x="17897" y="3571"/>
                  </a:lnTo>
                  <a:lnTo>
                    <a:pt x="17897" y="3320"/>
                  </a:lnTo>
                  <a:cubicBezTo>
                    <a:pt x="19946" y="3320"/>
                    <a:pt x="19706" y="0"/>
                    <a:pt x="14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71"/>
            <p:cNvSpPr/>
            <p:nvPr/>
          </p:nvSpPr>
          <p:spPr>
            <a:xfrm>
              <a:off x="2267850" y="4192150"/>
              <a:ext cx="447425" cy="89300"/>
            </a:xfrm>
            <a:custGeom>
              <a:avLst/>
              <a:gdLst/>
              <a:ahLst/>
              <a:cxnLst/>
              <a:rect l="l" t="t" r="r" b="b"/>
              <a:pathLst>
                <a:path w="17897" h="3572" extrusionOk="0">
                  <a:moveTo>
                    <a:pt x="1664" y="0"/>
                  </a:moveTo>
                  <a:cubicBezTo>
                    <a:pt x="1" y="0"/>
                    <a:pt x="364" y="3571"/>
                    <a:pt x="980" y="3571"/>
                  </a:cubicBezTo>
                  <a:cubicBezTo>
                    <a:pt x="983" y="3571"/>
                    <a:pt x="986" y="3571"/>
                    <a:pt x="989" y="3571"/>
                  </a:cubicBezTo>
                  <a:lnTo>
                    <a:pt x="17897" y="3571"/>
                  </a:lnTo>
                  <a:lnTo>
                    <a:pt x="17897" y="3374"/>
                  </a:lnTo>
                  <a:cubicBezTo>
                    <a:pt x="16434" y="3250"/>
                    <a:pt x="15286" y="2374"/>
                    <a:pt x="15286" y="1339"/>
                  </a:cubicBezTo>
                  <a:cubicBezTo>
                    <a:pt x="15286" y="859"/>
                    <a:pt x="15535" y="424"/>
                    <a:pt x="15946" y="91"/>
                  </a:cubicBezTo>
                  <a:cubicBezTo>
                    <a:pt x="15535" y="33"/>
                    <a:pt x="15080" y="0"/>
                    <a:pt x="14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71"/>
            <p:cNvSpPr/>
            <p:nvPr/>
          </p:nvSpPr>
          <p:spPr>
            <a:xfrm>
              <a:off x="2301400" y="4275700"/>
              <a:ext cx="475025" cy="576425"/>
            </a:xfrm>
            <a:custGeom>
              <a:avLst/>
              <a:gdLst/>
              <a:ahLst/>
              <a:cxnLst/>
              <a:rect l="l" t="t" r="r" b="b"/>
              <a:pathLst>
                <a:path w="19001" h="23057" extrusionOk="0">
                  <a:moveTo>
                    <a:pt x="1" y="0"/>
                  </a:moveTo>
                  <a:lnTo>
                    <a:pt x="1006" y="23056"/>
                  </a:lnTo>
                  <a:lnTo>
                    <a:pt x="19001" y="23056"/>
                  </a:lnTo>
                  <a:lnTo>
                    <a:pt x="16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71"/>
            <p:cNvSpPr/>
            <p:nvPr/>
          </p:nvSpPr>
          <p:spPr>
            <a:xfrm>
              <a:off x="2268775" y="4275700"/>
              <a:ext cx="475000" cy="576425"/>
            </a:xfrm>
            <a:custGeom>
              <a:avLst/>
              <a:gdLst/>
              <a:ahLst/>
              <a:cxnLst/>
              <a:rect l="l" t="t" r="r" b="b"/>
              <a:pathLst>
                <a:path w="19000" h="23057" extrusionOk="0">
                  <a:moveTo>
                    <a:pt x="1" y="0"/>
                  </a:moveTo>
                  <a:lnTo>
                    <a:pt x="1006" y="23056"/>
                  </a:lnTo>
                  <a:lnTo>
                    <a:pt x="19000" y="23056"/>
                  </a:lnTo>
                  <a:lnTo>
                    <a:pt x="16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71"/>
            <p:cNvSpPr/>
            <p:nvPr/>
          </p:nvSpPr>
          <p:spPr>
            <a:xfrm>
              <a:off x="2290600" y="4775575"/>
              <a:ext cx="52300" cy="76550"/>
            </a:xfrm>
            <a:custGeom>
              <a:avLst/>
              <a:gdLst/>
              <a:ahLst/>
              <a:cxnLst/>
              <a:rect l="l" t="t" r="r" b="b"/>
              <a:pathLst>
                <a:path w="2092" h="3062" extrusionOk="0">
                  <a:moveTo>
                    <a:pt x="0" y="1"/>
                  </a:moveTo>
                  <a:lnTo>
                    <a:pt x="133" y="3061"/>
                  </a:lnTo>
                  <a:lnTo>
                    <a:pt x="2092" y="3061"/>
                  </a:lnTo>
                  <a:cubicBezTo>
                    <a:pt x="1374" y="2102"/>
                    <a:pt x="674" y="1079"/>
                    <a:pt x="0" y="1"/>
                  </a:cubicBezTo>
                  <a:close/>
                </a:path>
              </a:pathLst>
            </a:custGeom>
            <a:solidFill>
              <a:srgbClr val="3F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71"/>
            <p:cNvSpPr/>
            <p:nvPr/>
          </p:nvSpPr>
          <p:spPr>
            <a:xfrm>
              <a:off x="2268775" y="4275700"/>
              <a:ext cx="475000" cy="576425"/>
            </a:xfrm>
            <a:custGeom>
              <a:avLst/>
              <a:gdLst/>
              <a:ahLst/>
              <a:cxnLst/>
              <a:rect l="l" t="t" r="r" b="b"/>
              <a:pathLst>
                <a:path w="19000" h="23057" extrusionOk="0">
                  <a:moveTo>
                    <a:pt x="1" y="0"/>
                  </a:moveTo>
                  <a:lnTo>
                    <a:pt x="14" y="287"/>
                  </a:lnTo>
                  <a:cubicBezTo>
                    <a:pt x="3616" y="1037"/>
                    <a:pt x="8646" y="5630"/>
                    <a:pt x="12624" y="12186"/>
                  </a:cubicBezTo>
                  <a:cubicBezTo>
                    <a:pt x="14940" y="16003"/>
                    <a:pt x="16498" y="19826"/>
                    <a:pt x="17200" y="23056"/>
                  </a:cubicBezTo>
                  <a:lnTo>
                    <a:pt x="19000" y="23056"/>
                  </a:lnTo>
                  <a:lnTo>
                    <a:pt x="16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71"/>
            <p:cNvSpPr/>
            <p:nvPr/>
          </p:nvSpPr>
          <p:spPr>
            <a:xfrm>
              <a:off x="2154350" y="4904175"/>
              <a:ext cx="1217475" cy="72125"/>
            </a:xfrm>
            <a:custGeom>
              <a:avLst/>
              <a:gdLst/>
              <a:ahLst/>
              <a:cxnLst/>
              <a:rect l="l" t="t" r="r" b="b"/>
              <a:pathLst>
                <a:path w="48699" h="2885" extrusionOk="0">
                  <a:moveTo>
                    <a:pt x="0" y="0"/>
                  </a:moveTo>
                  <a:lnTo>
                    <a:pt x="0" y="2885"/>
                  </a:lnTo>
                  <a:lnTo>
                    <a:pt x="48698" y="2885"/>
                  </a:lnTo>
                  <a:lnTo>
                    <a:pt x="486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71"/>
            <p:cNvSpPr/>
            <p:nvPr/>
          </p:nvSpPr>
          <p:spPr>
            <a:xfrm>
              <a:off x="2065050" y="4916200"/>
              <a:ext cx="1710300" cy="257600"/>
            </a:xfrm>
            <a:custGeom>
              <a:avLst/>
              <a:gdLst/>
              <a:ahLst/>
              <a:cxnLst/>
              <a:rect l="l" t="t" r="r" b="b"/>
              <a:pathLst>
                <a:path w="68412" h="10304" extrusionOk="0">
                  <a:moveTo>
                    <a:pt x="2885" y="0"/>
                  </a:moveTo>
                  <a:lnTo>
                    <a:pt x="0" y="10303"/>
                  </a:lnTo>
                  <a:lnTo>
                    <a:pt x="68411" y="10303"/>
                  </a:lnTo>
                  <a:lnTo>
                    <a:pt x="599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71"/>
            <p:cNvSpPr/>
            <p:nvPr/>
          </p:nvSpPr>
          <p:spPr>
            <a:xfrm>
              <a:off x="2065050" y="4916200"/>
              <a:ext cx="916975" cy="257600"/>
            </a:xfrm>
            <a:custGeom>
              <a:avLst/>
              <a:gdLst/>
              <a:ahLst/>
              <a:cxnLst/>
              <a:rect l="l" t="t" r="r" b="b"/>
              <a:pathLst>
                <a:path w="36679" h="10304" extrusionOk="0">
                  <a:moveTo>
                    <a:pt x="1546" y="0"/>
                  </a:moveTo>
                  <a:lnTo>
                    <a:pt x="0" y="10303"/>
                  </a:lnTo>
                  <a:lnTo>
                    <a:pt x="36679" y="10303"/>
                  </a:lnTo>
                  <a:lnTo>
                    <a:pt x="321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71"/>
            <p:cNvSpPr/>
            <p:nvPr/>
          </p:nvSpPr>
          <p:spPr>
            <a:xfrm>
              <a:off x="3012975" y="4904175"/>
              <a:ext cx="575175" cy="269625"/>
            </a:xfrm>
            <a:custGeom>
              <a:avLst/>
              <a:gdLst/>
              <a:ahLst/>
              <a:cxnLst/>
              <a:rect l="l" t="t" r="r" b="b"/>
              <a:pathLst>
                <a:path w="23007" h="10785" extrusionOk="0">
                  <a:moveTo>
                    <a:pt x="14353" y="0"/>
                  </a:moveTo>
                  <a:lnTo>
                    <a:pt x="1" y="253"/>
                  </a:lnTo>
                  <a:lnTo>
                    <a:pt x="4531" y="10784"/>
                  </a:lnTo>
                  <a:lnTo>
                    <a:pt x="23007" y="10784"/>
                  </a:lnTo>
                  <a:lnTo>
                    <a:pt x="143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71"/>
            <p:cNvSpPr/>
            <p:nvPr/>
          </p:nvSpPr>
          <p:spPr>
            <a:xfrm>
              <a:off x="3012975" y="4904175"/>
              <a:ext cx="459825" cy="133825"/>
            </a:xfrm>
            <a:custGeom>
              <a:avLst/>
              <a:gdLst/>
              <a:ahLst/>
              <a:cxnLst/>
              <a:rect l="l" t="t" r="r" b="b"/>
              <a:pathLst>
                <a:path w="18393" h="5353" extrusionOk="0">
                  <a:moveTo>
                    <a:pt x="14353" y="0"/>
                  </a:moveTo>
                  <a:lnTo>
                    <a:pt x="1" y="253"/>
                  </a:lnTo>
                  <a:lnTo>
                    <a:pt x="641" y="1741"/>
                  </a:lnTo>
                  <a:cubicBezTo>
                    <a:pt x="2771" y="3082"/>
                    <a:pt x="5862" y="4232"/>
                    <a:pt x="9395" y="4865"/>
                  </a:cubicBezTo>
                  <a:cubicBezTo>
                    <a:pt x="11241" y="5196"/>
                    <a:pt x="13023" y="5353"/>
                    <a:pt x="14655" y="5353"/>
                  </a:cubicBezTo>
                  <a:cubicBezTo>
                    <a:pt x="16022" y="5353"/>
                    <a:pt x="17284" y="5243"/>
                    <a:pt x="18392" y="5034"/>
                  </a:cubicBezTo>
                  <a:lnTo>
                    <a:pt x="18393" y="5034"/>
                  </a:lnTo>
                  <a:lnTo>
                    <a:pt x="14353" y="0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92" name="Google Shape;7192;p71"/>
          <p:cNvSpPr txBox="1">
            <a:spLocks noGrp="1"/>
          </p:cNvSpPr>
          <p:nvPr>
            <p:ph type="body" idx="4294967295"/>
          </p:nvPr>
        </p:nvSpPr>
        <p:spPr>
          <a:xfrm>
            <a:off x="1064400" y="1202499"/>
            <a:ext cx="7015200" cy="1599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r>
              <a:rPr lang="ru-RU" dirty="0" smtClean="0">
                <a:solidFill>
                  <a:schemeClr val="hlink"/>
                </a:solidFill>
                <a:uFill>
                  <a:noFill/>
                </a:uFill>
                <a:latin typeface="Georgia" panose="02040502050405020303" pitchFamily="18" charset="0"/>
                <a:hlinkClick r:id="rId3"/>
              </a:rPr>
              <a:t>1. Владела 1/3 частью самых плодородных земель: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ru-RU" dirty="0" smtClean="0">
                <a:solidFill>
                  <a:schemeClr val="hlink"/>
                </a:solidFill>
                <a:uFill>
                  <a:noFill/>
                </a:uFill>
                <a:latin typeface="Georgia" panose="02040502050405020303" pitchFamily="18" charset="0"/>
                <a:hlinkClick r:id="rId3"/>
              </a:rPr>
              <a:t>Архиепископу Пражскому принадлежало 14 городов и 900 деревень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ru-RU" dirty="0" smtClean="0">
                <a:solidFill>
                  <a:schemeClr val="hlink"/>
                </a:solidFill>
                <a:uFill>
                  <a:noFill/>
                </a:uFill>
                <a:latin typeface="Georgia" panose="02040502050405020303" pitchFamily="18" charset="0"/>
                <a:hlinkClick r:id="rId3"/>
              </a:rPr>
              <a:t>Богатые монастыри</a:t>
            </a: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r>
              <a:rPr lang="ru-RU" dirty="0" smtClean="0">
                <a:solidFill>
                  <a:schemeClr val="hlink"/>
                </a:solidFill>
                <a:uFill>
                  <a:noFill/>
                </a:uFill>
                <a:latin typeface="Georgia" panose="02040502050405020303" pitchFamily="18" charset="0"/>
                <a:hlinkClick r:id="rId3"/>
              </a:rPr>
              <a:t>2. Многочисленные поборы с населения, большая часть которых отправлялась в Рим</a:t>
            </a:r>
          </a:p>
          <a:p>
            <a:pPr marL="1397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  <a:hlinkClick r:id="rId3"/>
              </a:rPr>
              <a:t>Назревало общее недовольство</a:t>
            </a:r>
          </a:p>
        </p:txBody>
      </p:sp>
      <p:grpSp>
        <p:nvGrpSpPr>
          <p:cNvPr id="7193" name="Google Shape;7193;p71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7194" name="Google Shape;7194;p71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71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71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71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71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71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71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71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71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71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71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5" name="Google Shape;7205;p71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7206" name="Google Shape;7206;p71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71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71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71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71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71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71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71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71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71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71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7" name="Google Shape;7217;p71"/>
          <p:cNvGrpSpPr/>
          <p:nvPr/>
        </p:nvGrpSpPr>
        <p:grpSpPr>
          <a:xfrm>
            <a:off x="4911703" y="2818713"/>
            <a:ext cx="827937" cy="1508019"/>
            <a:chOff x="4938699" y="2691072"/>
            <a:chExt cx="893136" cy="1626774"/>
          </a:xfrm>
        </p:grpSpPr>
        <p:sp>
          <p:nvSpPr>
            <p:cNvPr id="7218" name="Google Shape;7218;p71"/>
            <p:cNvSpPr/>
            <p:nvPr/>
          </p:nvSpPr>
          <p:spPr>
            <a:xfrm>
              <a:off x="5416211" y="2894719"/>
              <a:ext cx="201131" cy="115842"/>
            </a:xfrm>
            <a:custGeom>
              <a:avLst/>
              <a:gdLst/>
              <a:ahLst/>
              <a:cxnLst/>
              <a:rect l="l" t="t" r="r" b="b"/>
              <a:pathLst>
                <a:path w="10237" h="5896" extrusionOk="0">
                  <a:moveTo>
                    <a:pt x="6210" y="0"/>
                  </a:moveTo>
                  <a:cubicBezTo>
                    <a:pt x="3919" y="0"/>
                    <a:pt x="353" y="185"/>
                    <a:pt x="1" y="339"/>
                  </a:cubicBezTo>
                  <a:lnTo>
                    <a:pt x="10236" y="5896"/>
                  </a:lnTo>
                  <a:cubicBezTo>
                    <a:pt x="9796" y="3887"/>
                    <a:pt x="8634" y="403"/>
                    <a:pt x="8102" y="119"/>
                  </a:cubicBezTo>
                  <a:cubicBezTo>
                    <a:pt x="7941" y="34"/>
                    <a:pt x="7193" y="0"/>
                    <a:pt x="6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71"/>
            <p:cNvSpPr/>
            <p:nvPr/>
          </p:nvSpPr>
          <p:spPr>
            <a:xfrm>
              <a:off x="4966068" y="2939535"/>
              <a:ext cx="383598" cy="481324"/>
            </a:xfrm>
            <a:custGeom>
              <a:avLst/>
              <a:gdLst/>
              <a:ahLst/>
              <a:cxnLst/>
              <a:rect l="l" t="t" r="r" b="b"/>
              <a:pathLst>
                <a:path w="19524" h="24498" extrusionOk="0">
                  <a:moveTo>
                    <a:pt x="16264" y="0"/>
                  </a:moveTo>
                  <a:cubicBezTo>
                    <a:pt x="12977" y="0"/>
                    <a:pt x="2537" y="17546"/>
                    <a:pt x="1310" y="20133"/>
                  </a:cubicBezTo>
                  <a:cubicBezTo>
                    <a:pt x="1" y="22894"/>
                    <a:pt x="3145" y="24498"/>
                    <a:pt x="5236" y="24498"/>
                  </a:cubicBezTo>
                  <a:cubicBezTo>
                    <a:pt x="5627" y="24498"/>
                    <a:pt x="5981" y="24441"/>
                    <a:pt x="6263" y="24326"/>
                  </a:cubicBezTo>
                  <a:cubicBezTo>
                    <a:pt x="8030" y="23602"/>
                    <a:pt x="14120" y="16142"/>
                    <a:pt x="14120" y="16142"/>
                  </a:cubicBezTo>
                  <a:cubicBezTo>
                    <a:pt x="14120" y="16142"/>
                    <a:pt x="19524" y="512"/>
                    <a:pt x="16397" y="11"/>
                  </a:cubicBezTo>
                  <a:cubicBezTo>
                    <a:pt x="16354" y="4"/>
                    <a:pt x="16309" y="0"/>
                    <a:pt x="162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71"/>
            <p:cNvSpPr/>
            <p:nvPr/>
          </p:nvSpPr>
          <p:spPr>
            <a:xfrm>
              <a:off x="4966068" y="2967572"/>
              <a:ext cx="350590" cy="453287"/>
            </a:xfrm>
            <a:custGeom>
              <a:avLst/>
              <a:gdLst/>
              <a:ahLst/>
              <a:cxnLst/>
              <a:rect l="l" t="t" r="r" b="b"/>
              <a:pathLst>
                <a:path w="17844" h="23071" extrusionOk="0">
                  <a:moveTo>
                    <a:pt x="17321" y="1"/>
                  </a:moveTo>
                  <a:lnTo>
                    <a:pt x="17321" y="1"/>
                  </a:lnTo>
                  <a:cubicBezTo>
                    <a:pt x="17068" y="1855"/>
                    <a:pt x="13086" y="1852"/>
                    <a:pt x="11705" y="4322"/>
                  </a:cubicBezTo>
                  <a:cubicBezTo>
                    <a:pt x="9257" y="8703"/>
                    <a:pt x="8207" y="14143"/>
                    <a:pt x="5301" y="15498"/>
                  </a:cubicBezTo>
                  <a:cubicBezTo>
                    <a:pt x="4183" y="16019"/>
                    <a:pt x="3461" y="16817"/>
                    <a:pt x="2953" y="16817"/>
                  </a:cubicBezTo>
                  <a:cubicBezTo>
                    <a:pt x="2782" y="16817"/>
                    <a:pt x="2636" y="16727"/>
                    <a:pt x="2506" y="16505"/>
                  </a:cubicBezTo>
                  <a:cubicBezTo>
                    <a:pt x="1923" y="17524"/>
                    <a:pt x="1504" y="18301"/>
                    <a:pt x="1310" y="18706"/>
                  </a:cubicBezTo>
                  <a:cubicBezTo>
                    <a:pt x="1" y="21467"/>
                    <a:pt x="3145" y="23071"/>
                    <a:pt x="5236" y="23071"/>
                  </a:cubicBezTo>
                  <a:cubicBezTo>
                    <a:pt x="5627" y="23071"/>
                    <a:pt x="5981" y="23014"/>
                    <a:pt x="6263" y="22899"/>
                  </a:cubicBezTo>
                  <a:cubicBezTo>
                    <a:pt x="8030" y="22175"/>
                    <a:pt x="14120" y="14715"/>
                    <a:pt x="14120" y="14715"/>
                  </a:cubicBezTo>
                  <a:cubicBezTo>
                    <a:pt x="14120" y="14715"/>
                    <a:pt x="17843" y="3949"/>
                    <a:pt x="17321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71"/>
            <p:cNvSpPr/>
            <p:nvPr/>
          </p:nvSpPr>
          <p:spPr>
            <a:xfrm>
              <a:off x="5451400" y="2901733"/>
              <a:ext cx="133230" cy="35444"/>
            </a:xfrm>
            <a:custGeom>
              <a:avLst/>
              <a:gdLst/>
              <a:ahLst/>
              <a:cxnLst/>
              <a:rect l="l" t="t" r="r" b="b"/>
              <a:pathLst>
                <a:path w="6781" h="1804" extrusionOk="0">
                  <a:moveTo>
                    <a:pt x="5172" y="1"/>
                  </a:moveTo>
                  <a:cubicBezTo>
                    <a:pt x="3572" y="1"/>
                    <a:pt x="0" y="704"/>
                    <a:pt x="0" y="924"/>
                  </a:cubicBezTo>
                  <a:lnTo>
                    <a:pt x="4804" y="1803"/>
                  </a:lnTo>
                  <a:cubicBezTo>
                    <a:pt x="5557" y="1364"/>
                    <a:pt x="6781" y="296"/>
                    <a:pt x="5714" y="46"/>
                  </a:cubicBezTo>
                  <a:cubicBezTo>
                    <a:pt x="5583" y="15"/>
                    <a:pt x="5397" y="1"/>
                    <a:pt x="51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71"/>
            <p:cNvSpPr/>
            <p:nvPr/>
          </p:nvSpPr>
          <p:spPr>
            <a:xfrm>
              <a:off x="5017289" y="2915997"/>
              <a:ext cx="736722" cy="1401849"/>
            </a:xfrm>
            <a:custGeom>
              <a:avLst/>
              <a:gdLst/>
              <a:ahLst/>
              <a:cxnLst/>
              <a:rect l="l" t="t" r="r" b="b"/>
              <a:pathLst>
                <a:path w="37497" h="71350" extrusionOk="0">
                  <a:moveTo>
                    <a:pt x="21413" y="1"/>
                  </a:moveTo>
                  <a:cubicBezTo>
                    <a:pt x="18064" y="1"/>
                    <a:pt x="14673" y="521"/>
                    <a:pt x="13311" y="1248"/>
                  </a:cubicBezTo>
                  <a:cubicBezTo>
                    <a:pt x="10669" y="2658"/>
                    <a:pt x="3002" y="19155"/>
                    <a:pt x="3549" y="30306"/>
                  </a:cubicBezTo>
                  <a:cubicBezTo>
                    <a:pt x="5559" y="71350"/>
                    <a:pt x="1" y="65318"/>
                    <a:pt x="1991" y="68037"/>
                  </a:cubicBezTo>
                  <a:lnTo>
                    <a:pt x="34334" y="68037"/>
                  </a:lnTo>
                  <a:cubicBezTo>
                    <a:pt x="37496" y="63188"/>
                    <a:pt x="31109" y="66855"/>
                    <a:pt x="31582" y="45209"/>
                  </a:cubicBezTo>
                  <a:cubicBezTo>
                    <a:pt x="31848" y="33029"/>
                    <a:pt x="36194" y="18182"/>
                    <a:pt x="29600" y="2404"/>
                  </a:cubicBezTo>
                  <a:cubicBezTo>
                    <a:pt x="28868" y="655"/>
                    <a:pt x="25167" y="1"/>
                    <a:pt x="21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71"/>
            <p:cNvSpPr/>
            <p:nvPr/>
          </p:nvSpPr>
          <p:spPr>
            <a:xfrm>
              <a:off x="5368743" y="2948258"/>
              <a:ext cx="385268" cy="1304515"/>
            </a:xfrm>
            <a:custGeom>
              <a:avLst/>
              <a:gdLst/>
              <a:ahLst/>
              <a:cxnLst/>
              <a:rect l="l" t="t" r="r" b="b"/>
              <a:pathLst>
                <a:path w="19609" h="6639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10208" y="4329"/>
                    <a:pt x="9620" y="10107"/>
                    <a:pt x="8162" y="15791"/>
                  </a:cubicBezTo>
                  <a:cubicBezTo>
                    <a:pt x="0" y="47625"/>
                    <a:pt x="11679" y="61846"/>
                    <a:pt x="6688" y="64482"/>
                  </a:cubicBezTo>
                  <a:cubicBezTo>
                    <a:pt x="4507" y="65634"/>
                    <a:pt x="4094" y="66235"/>
                    <a:pt x="3541" y="66395"/>
                  </a:cubicBezTo>
                  <a:lnTo>
                    <a:pt x="16448" y="66395"/>
                  </a:lnTo>
                  <a:cubicBezTo>
                    <a:pt x="19608" y="61546"/>
                    <a:pt x="13748" y="64842"/>
                    <a:pt x="14222" y="43198"/>
                  </a:cubicBezTo>
                  <a:cubicBezTo>
                    <a:pt x="14487" y="31017"/>
                    <a:pt x="18306" y="16540"/>
                    <a:pt x="11712" y="762"/>
                  </a:cubicBezTo>
                  <a:cubicBezTo>
                    <a:pt x="11448" y="133"/>
                    <a:pt x="11067" y="366"/>
                    <a:pt x="10172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71"/>
            <p:cNvSpPr/>
            <p:nvPr/>
          </p:nvSpPr>
          <p:spPr>
            <a:xfrm>
              <a:off x="5510912" y="2937275"/>
              <a:ext cx="294261" cy="441676"/>
            </a:xfrm>
            <a:custGeom>
              <a:avLst/>
              <a:gdLst/>
              <a:ahLst/>
              <a:cxnLst/>
              <a:rect l="l" t="t" r="r" b="b"/>
              <a:pathLst>
                <a:path w="14977" h="22480" extrusionOk="0">
                  <a:moveTo>
                    <a:pt x="3236" y="1"/>
                  </a:moveTo>
                  <a:cubicBezTo>
                    <a:pt x="0" y="1"/>
                    <a:pt x="1491" y="12584"/>
                    <a:pt x="1491" y="12584"/>
                  </a:cubicBezTo>
                  <a:cubicBezTo>
                    <a:pt x="1491" y="12584"/>
                    <a:pt x="6873" y="21285"/>
                    <a:pt x="8499" y="22145"/>
                  </a:cubicBezTo>
                  <a:cubicBezTo>
                    <a:pt x="8916" y="22365"/>
                    <a:pt x="9554" y="22480"/>
                    <a:pt x="10259" y="22480"/>
                  </a:cubicBezTo>
                  <a:cubicBezTo>
                    <a:pt x="12329" y="22480"/>
                    <a:pt x="14976" y="21487"/>
                    <a:pt x="14305" y="19242"/>
                  </a:cubicBezTo>
                  <a:cubicBezTo>
                    <a:pt x="13588" y="16832"/>
                    <a:pt x="6471" y="1"/>
                    <a:pt x="3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71"/>
            <p:cNvSpPr/>
            <p:nvPr/>
          </p:nvSpPr>
          <p:spPr>
            <a:xfrm>
              <a:off x="5305085" y="2935487"/>
              <a:ext cx="224708" cy="158948"/>
            </a:xfrm>
            <a:custGeom>
              <a:avLst/>
              <a:gdLst/>
              <a:ahLst/>
              <a:cxnLst/>
              <a:rect l="l" t="t" r="r" b="b"/>
              <a:pathLst>
                <a:path w="11437" h="8090" extrusionOk="0">
                  <a:moveTo>
                    <a:pt x="7022" y="1"/>
                  </a:moveTo>
                  <a:cubicBezTo>
                    <a:pt x="3882" y="1"/>
                    <a:pt x="240" y="262"/>
                    <a:pt x="111" y="806"/>
                  </a:cubicBezTo>
                  <a:cubicBezTo>
                    <a:pt x="0" y="1273"/>
                    <a:pt x="541" y="8090"/>
                    <a:pt x="541" y="8090"/>
                  </a:cubicBezTo>
                  <a:cubicBezTo>
                    <a:pt x="541" y="8090"/>
                    <a:pt x="4425" y="2114"/>
                    <a:pt x="11436" y="339"/>
                  </a:cubicBezTo>
                  <a:cubicBezTo>
                    <a:pt x="10970" y="116"/>
                    <a:pt x="9107" y="1"/>
                    <a:pt x="7022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71"/>
            <p:cNvSpPr/>
            <p:nvPr/>
          </p:nvSpPr>
          <p:spPr>
            <a:xfrm>
              <a:off x="5305085" y="2944879"/>
              <a:ext cx="16818" cy="180423"/>
            </a:xfrm>
            <a:custGeom>
              <a:avLst/>
              <a:gdLst/>
              <a:ahLst/>
              <a:cxnLst/>
              <a:rect l="l" t="t" r="r" b="b"/>
              <a:pathLst>
                <a:path w="856" h="9183" extrusionOk="0">
                  <a:moveTo>
                    <a:pt x="703" y="1"/>
                  </a:moveTo>
                  <a:lnTo>
                    <a:pt x="703" y="1"/>
                  </a:lnTo>
                  <a:cubicBezTo>
                    <a:pt x="357" y="96"/>
                    <a:pt x="141" y="205"/>
                    <a:pt x="111" y="328"/>
                  </a:cubicBezTo>
                  <a:cubicBezTo>
                    <a:pt x="0" y="797"/>
                    <a:pt x="39" y="9183"/>
                    <a:pt x="39" y="9183"/>
                  </a:cubicBezTo>
                  <a:cubicBezTo>
                    <a:pt x="39" y="9183"/>
                    <a:pt x="505" y="7685"/>
                    <a:pt x="855" y="7235"/>
                  </a:cubicBezTo>
                  <a:cubicBezTo>
                    <a:pt x="737" y="5716"/>
                    <a:pt x="582" y="441"/>
                    <a:pt x="677" y="46"/>
                  </a:cubicBezTo>
                  <a:cubicBezTo>
                    <a:pt x="680" y="30"/>
                    <a:pt x="693" y="15"/>
                    <a:pt x="703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71"/>
            <p:cNvSpPr/>
            <p:nvPr/>
          </p:nvSpPr>
          <p:spPr>
            <a:xfrm>
              <a:off x="5468238" y="2940831"/>
              <a:ext cx="61556" cy="23695"/>
            </a:xfrm>
            <a:custGeom>
              <a:avLst/>
              <a:gdLst/>
              <a:ahLst/>
              <a:cxnLst/>
              <a:rect l="l" t="t" r="r" b="b"/>
              <a:pathLst>
                <a:path w="3133" h="1206" extrusionOk="0">
                  <a:moveTo>
                    <a:pt x="2933" y="0"/>
                  </a:moveTo>
                  <a:cubicBezTo>
                    <a:pt x="1878" y="323"/>
                    <a:pt x="898" y="737"/>
                    <a:pt x="0" y="1206"/>
                  </a:cubicBezTo>
                  <a:cubicBezTo>
                    <a:pt x="962" y="747"/>
                    <a:pt x="2005" y="352"/>
                    <a:pt x="3132" y="67"/>
                  </a:cubicBezTo>
                  <a:cubicBezTo>
                    <a:pt x="3082" y="44"/>
                    <a:pt x="3011" y="21"/>
                    <a:pt x="2933" y="0"/>
                  </a:cubicBezTo>
                  <a:close/>
                </a:path>
              </a:pathLst>
            </a:custGeom>
            <a:solidFill>
              <a:srgbClr val="562A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71"/>
            <p:cNvSpPr/>
            <p:nvPr/>
          </p:nvSpPr>
          <p:spPr>
            <a:xfrm>
              <a:off x="5272529" y="2986492"/>
              <a:ext cx="197064" cy="346955"/>
            </a:xfrm>
            <a:custGeom>
              <a:avLst/>
              <a:gdLst/>
              <a:ahLst/>
              <a:cxnLst/>
              <a:rect l="l" t="t" r="r" b="b"/>
              <a:pathLst>
                <a:path w="10030" h="17659" extrusionOk="0">
                  <a:moveTo>
                    <a:pt x="10030" y="1"/>
                  </a:moveTo>
                  <a:lnTo>
                    <a:pt x="10030" y="1"/>
                  </a:lnTo>
                  <a:cubicBezTo>
                    <a:pt x="519" y="3156"/>
                    <a:pt x="1" y="17659"/>
                    <a:pt x="1" y="17659"/>
                  </a:cubicBezTo>
                  <a:cubicBezTo>
                    <a:pt x="1" y="17659"/>
                    <a:pt x="640" y="11141"/>
                    <a:pt x="4051" y="6264"/>
                  </a:cubicBezTo>
                  <a:cubicBezTo>
                    <a:pt x="7769" y="943"/>
                    <a:pt x="10030" y="1"/>
                    <a:pt x="10030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71"/>
            <p:cNvSpPr/>
            <p:nvPr/>
          </p:nvSpPr>
          <p:spPr>
            <a:xfrm>
              <a:off x="5245848" y="2937098"/>
              <a:ext cx="282531" cy="273847"/>
            </a:xfrm>
            <a:custGeom>
              <a:avLst/>
              <a:gdLst/>
              <a:ahLst/>
              <a:cxnLst/>
              <a:rect l="l" t="t" r="r" b="b"/>
              <a:pathLst>
                <a:path w="14380" h="13938" extrusionOk="0">
                  <a:moveTo>
                    <a:pt x="2892" y="0"/>
                  </a:moveTo>
                  <a:cubicBezTo>
                    <a:pt x="1" y="4777"/>
                    <a:pt x="1485" y="13091"/>
                    <a:pt x="1549" y="13442"/>
                  </a:cubicBezTo>
                  <a:lnTo>
                    <a:pt x="1641" y="13938"/>
                  </a:lnTo>
                  <a:lnTo>
                    <a:pt x="1896" y="13504"/>
                  </a:lnTo>
                  <a:cubicBezTo>
                    <a:pt x="7351" y="4256"/>
                    <a:pt x="14312" y="1293"/>
                    <a:pt x="14379" y="1266"/>
                  </a:cubicBezTo>
                  <a:lnTo>
                    <a:pt x="13973" y="1178"/>
                  </a:lnTo>
                  <a:cubicBezTo>
                    <a:pt x="13906" y="1204"/>
                    <a:pt x="7310" y="3866"/>
                    <a:pt x="1839" y="12867"/>
                  </a:cubicBezTo>
                  <a:cubicBezTo>
                    <a:pt x="1564" y="10966"/>
                    <a:pt x="797" y="4187"/>
                    <a:pt x="3215" y="195"/>
                  </a:cubicBezTo>
                  <a:lnTo>
                    <a:pt x="2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71"/>
            <p:cNvSpPr/>
            <p:nvPr/>
          </p:nvSpPr>
          <p:spPr>
            <a:xfrm>
              <a:off x="5442618" y="3312778"/>
              <a:ext cx="307935" cy="342083"/>
            </a:xfrm>
            <a:custGeom>
              <a:avLst/>
              <a:gdLst/>
              <a:ahLst/>
              <a:cxnLst/>
              <a:rect l="l" t="t" r="r" b="b"/>
              <a:pathLst>
                <a:path w="15673" h="17411" extrusionOk="0">
                  <a:moveTo>
                    <a:pt x="7511" y="0"/>
                  </a:moveTo>
                  <a:lnTo>
                    <a:pt x="6548" y="308"/>
                  </a:lnTo>
                  <a:lnTo>
                    <a:pt x="0" y="7236"/>
                  </a:lnTo>
                  <a:cubicBezTo>
                    <a:pt x="0" y="7236"/>
                    <a:pt x="9519" y="17411"/>
                    <a:pt x="9786" y="17411"/>
                  </a:cubicBezTo>
                  <a:cubicBezTo>
                    <a:pt x="9788" y="17411"/>
                    <a:pt x="9789" y="17410"/>
                    <a:pt x="9790" y="17409"/>
                  </a:cubicBezTo>
                  <a:cubicBezTo>
                    <a:pt x="14256" y="13684"/>
                    <a:pt x="15673" y="9533"/>
                    <a:pt x="15673" y="9533"/>
                  </a:cubicBezTo>
                  <a:lnTo>
                    <a:pt x="75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71"/>
            <p:cNvSpPr/>
            <p:nvPr/>
          </p:nvSpPr>
          <p:spPr>
            <a:xfrm>
              <a:off x="5448414" y="3321777"/>
              <a:ext cx="302493" cy="330098"/>
            </a:xfrm>
            <a:custGeom>
              <a:avLst/>
              <a:gdLst/>
              <a:ahLst/>
              <a:cxnLst/>
              <a:rect l="l" t="t" r="r" b="b"/>
              <a:pathLst>
                <a:path w="15396" h="16801" extrusionOk="0">
                  <a:moveTo>
                    <a:pt x="6432" y="1"/>
                  </a:moveTo>
                  <a:lnTo>
                    <a:pt x="0" y="6806"/>
                  </a:lnTo>
                  <a:cubicBezTo>
                    <a:pt x="0" y="6806"/>
                    <a:pt x="9352" y="16800"/>
                    <a:pt x="9612" y="16800"/>
                  </a:cubicBezTo>
                  <a:cubicBezTo>
                    <a:pt x="9614" y="16800"/>
                    <a:pt x="9615" y="16800"/>
                    <a:pt x="9616" y="16799"/>
                  </a:cubicBezTo>
                  <a:cubicBezTo>
                    <a:pt x="9756" y="16683"/>
                    <a:pt x="10285" y="16612"/>
                    <a:pt x="10417" y="16496"/>
                  </a:cubicBezTo>
                  <a:cubicBezTo>
                    <a:pt x="14483" y="12931"/>
                    <a:pt x="15396" y="9062"/>
                    <a:pt x="15396" y="9062"/>
                  </a:cubicBezTo>
                  <a:lnTo>
                    <a:pt x="64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71"/>
            <p:cNvSpPr/>
            <p:nvPr/>
          </p:nvSpPr>
          <p:spPr>
            <a:xfrm>
              <a:off x="5462010" y="3313289"/>
              <a:ext cx="307955" cy="336012"/>
            </a:xfrm>
            <a:custGeom>
              <a:avLst/>
              <a:gdLst/>
              <a:ahLst/>
              <a:cxnLst/>
              <a:rect l="l" t="t" r="r" b="b"/>
              <a:pathLst>
                <a:path w="15674" h="17102" extrusionOk="0">
                  <a:moveTo>
                    <a:pt x="6549" y="0"/>
                  </a:moveTo>
                  <a:lnTo>
                    <a:pt x="1" y="6928"/>
                  </a:lnTo>
                  <a:cubicBezTo>
                    <a:pt x="1" y="6928"/>
                    <a:pt x="9520" y="17101"/>
                    <a:pt x="9787" y="17101"/>
                  </a:cubicBezTo>
                  <a:cubicBezTo>
                    <a:pt x="9789" y="17101"/>
                    <a:pt x="9790" y="17101"/>
                    <a:pt x="9791" y="17100"/>
                  </a:cubicBezTo>
                  <a:cubicBezTo>
                    <a:pt x="14258" y="13375"/>
                    <a:pt x="15674" y="9224"/>
                    <a:pt x="15674" y="9224"/>
                  </a:cubicBez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71"/>
            <p:cNvSpPr/>
            <p:nvPr/>
          </p:nvSpPr>
          <p:spPr>
            <a:xfrm>
              <a:off x="5482463" y="3335589"/>
              <a:ext cx="266872" cy="291196"/>
            </a:xfrm>
            <a:custGeom>
              <a:avLst/>
              <a:gdLst/>
              <a:ahLst/>
              <a:cxnLst/>
              <a:rect l="l" t="t" r="r" b="b"/>
              <a:pathLst>
                <a:path w="13583" h="14821" extrusionOk="0">
                  <a:moveTo>
                    <a:pt x="5803" y="455"/>
                  </a:moveTo>
                  <a:lnTo>
                    <a:pt x="13227" y="7958"/>
                  </a:lnTo>
                  <a:cubicBezTo>
                    <a:pt x="13227" y="7958"/>
                    <a:pt x="12075" y="11334"/>
                    <a:pt x="8440" y="14365"/>
                  </a:cubicBezTo>
                  <a:cubicBezTo>
                    <a:pt x="8439" y="14365"/>
                    <a:pt x="8438" y="14365"/>
                    <a:pt x="8437" y="14365"/>
                  </a:cubicBezTo>
                  <a:cubicBezTo>
                    <a:pt x="8222" y="14365"/>
                    <a:pt x="477" y="6090"/>
                    <a:pt x="477" y="6090"/>
                  </a:cubicBezTo>
                  <a:lnTo>
                    <a:pt x="5803" y="455"/>
                  </a:lnTo>
                  <a:close/>
                  <a:moveTo>
                    <a:pt x="5675" y="1"/>
                  </a:moveTo>
                  <a:lnTo>
                    <a:pt x="0" y="6005"/>
                  </a:lnTo>
                  <a:cubicBezTo>
                    <a:pt x="0" y="6005"/>
                    <a:pt x="8250" y="14821"/>
                    <a:pt x="8481" y="14821"/>
                  </a:cubicBezTo>
                  <a:cubicBezTo>
                    <a:pt x="8483" y="14821"/>
                    <a:pt x="8484" y="14821"/>
                    <a:pt x="8484" y="14820"/>
                  </a:cubicBezTo>
                  <a:cubicBezTo>
                    <a:pt x="12356" y="11593"/>
                    <a:pt x="13583" y="7995"/>
                    <a:pt x="13583" y="7995"/>
                  </a:cubicBezTo>
                  <a:lnTo>
                    <a:pt x="5675" y="1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71"/>
            <p:cNvSpPr/>
            <p:nvPr/>
          </p:nvSpPr>
          <p:spPr>
            <a:xfrm>
              <a:off x="5591722" y="3453710"/>
              <a:ext cx="160992" cy="100910"/>
            </a:xfrm>
            <a:custGeom>
              <a:avLst/>
              <a:gdLst/>
              <a:ahLst/>
              <a:cxnLst/>
              <a:rect l="l" t="t" r="r" b="b"/>
              <a:pathLst>
                <a:path w="8194" h="5136" extrusionOk="0">
                  <a:moveTo>
                    <a:pt x="3202" y="1"/>
                  </a:moveTo>
                  <a:lnTo>
                    <a:pt x="1" y="142"/>
                  </a:lnTo>
                  <a:cubicBezTo>
                    <a:pt x="1" y="142"/>
                    <a:pt x="1906" y="5135"/>
                    <a:pt x="4124" y="5135"/>
                  </a:cubicBezTo>
                  <a:cubicBezTo>
                    <a:pt x="4562" y="5135"/>
                    <a:pt x="5013" y="4941"/>
                    <a:pt x="5463" y="4475"/>
                  </a:cubicBezTo>
                  <a:cubicBezTo>
                    <a:pt x="8194" y="1649"/>
                    <a:pt x="3202" y="1"/>
                    <a:pt x="3202" y="1"/>
                  </a:cubicBezTo>
                  <a:close/>
                </a:path>
              </a:pathLst>
            </a:custGeom>
            <a:solidFill>
              <a:srgbClr val="562A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71"/>
            <p:cNvSpPr/>
            <p:nvPr/>
          </p:nvSpPr>
          <p:spPr>
            <a:xfrm>
              <a:off x="5544293" y="3343861"/>
              <a:ext cx="241094" cy="182270"/>
            </a:xfrm>
            <a:custGeom>
              <a:avLst/>
              <a:gdLst/>
              <a:ahLst/>
              <a:cxnLst/>
              <a:rect l="l" t="t" r="r" b="b"/>
              <a:pathLst>
                <a:path w="12271" h="9277" extrusionOk="0">
                  <a:moveTo>
                    <a:pt x="9588" y="0"/>
                  </a:moveTo>
                  <a:cubicBezTo>
                    <a:pt x="8092" y="0"/>
                    <a:pt x="6357" y="417"/>
                    <a:pt x="5721" y="1341"/>
                  </a:cubicBezTo>
                  <a:cubicBezTo>
                    <a:pt x="4468" y="3161"/>
                    <a:pt x="2235" y="6943"/>
                    <a:pt x="208" y="8890"/>
                  </a:cubicBezTo>
                  <a:cubicBezTo>
                    <a:pt x="0" y="9086"/>
                    <a:pt x="690" y="9276"/>
                    <a:pt x="690" y="9276"/>
                  </a:cubicBezTo>
                  <a:cubicBezTo>
                    <a:pt x="690" y="9276"/>
                    <a:pt x="11189" y="3751"/>
                    <a:pt x="12043" y="1100"/>
                  </a:cubicBezTo>
                  <a:cubicBezTo>
                    <a:pt x="12270" y="394"/>
                    <a:pt x="11042" y="0"/>
                    <a:pt x="9588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71"/>
            <p:cNvSpPr/>
            <p:nvPr/>
          </p:nvSpPr>
          <p:spPr>
            <a:xfrm>
              <a:off x="5585396" y="3343861"/>
              <a:ext cx="199992" cy="155451"/>
            </a:xfrm>
            <a:custGeom>
              <a:avLst/>
              <a:gdLst/>
              <a:ahLst/>
              <a:cxnLst/>
              <a:rect l="l" t="t" r="r" b="b"/>
              <a:pathLst>
                <a:path w="10179" h="7912" extrusionOk="0">
                  <a:moveTo>
                    <a:pt x="7496" y="0"/>
                  </a:moveTo>
                  <a:cubicBezTo>
                    <a:pt x="6000" y="0"/>
                    <a:pt x="4265" y="417"/>
                    <a:pt x="3629" y="1341"/>
                  </a:cubicBezTo>
                  <a:cubicBezTo>
                    <a:pt x="2759" y="2604"/>
                    <a:pt x="1417" y="4812"/>
                    <a:pt x="0" y="6696"/>
                  </a:cubicBezTo>
                  <a:cubicBezTo>
                    <a:pt x="482" y="6939"/>
                    <a:pt x="865" y="7373"/>
                    <a:pt x="1065" y="7912"/>
                  </a:cubicBezTo>
                  <a:cubicBezTo>
                    <a:pt x="4223" y="6100"/>
                    <a:pt x="9366" y="2922"/>
                    <a:pt x="9951" y="1100"/>
                  </a:cubicBezTo>
                  <a:cubicBezTo>
                    <a:pt x="10178" y="394"/>
                    <a:pt x="8950" y="0"/>
                    <a:pt x="7496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71"/>
            <p:cNvSpPr/>
            <p:nvPr/>
          </p:nvSpPr>
          <p:spPr>
            <a:xfrm>
              <a:off x="5590386" y="3291382"/>
              <a:ext cx="241448" cy="250250"/>
            </a:xfrm>
            <a:custGeom>
              <a:avLst/>
              <a:gdLst/>
              <a:ahLst/>
              <a:cxnLst/>
              <a:rect l="l" t="t" r="r" b="b"/>
              <a:pathLst>
                <a:path w="12289" h="12737" extrusionOk="0">
                  <a:moveTo>
                    <a:pt x="8546" y="0"/>
                  </a:moveTo>
                  <a:cubicBezTo>
                    <a:pt x="6755" y="0"/>
                    <a:pt x="3900" y="2271"/>
                    <a:pt x="1555" y="5730"/>
                  </a:cubicBezTo>
                  <a:cubicBezTo>
                    <a:pt x="834" y="6793"/>
                    <a:pt x="329" y="7731"/>
                    <a:pt x="0" y="8559"/>
                  </a:cubicBezTo>
                  <a:cubicBezTo>
                    <a:pt x="806" y="8797"/>
                    <a:pt x="1624" y="9157"/>
                    <a:pt x="2413" y="9652"/>
                  </a:cubicBezTo>
                  <a:cubicBezTo>
                    <a:pt x="3589" y="10391"/>
                    <a:pt x="4841" y="11739"/>
                    <a:pt x="5531" y="12737"/>
                  </a:cubicBezTo>
                  <a:cubicBezTo>
                    <a:pt x="6035" y="12241"/>
                    <a:pt x="12288" y="2334"/>
                    <a:pt x="9480" y="282"/>
                  </a:cubicBezTo>
                  <a:cubicBezTo>
                    <a:pt x="9220" y="91"/>
                    <a:pt x="8904" y="0"/>
                    <a:pt x="8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71"/>
            <p:cNvSpPr/>
            <p:nvPr/>
          </p:nvSpPr>
          <p:spPr>
            <a:xfrm>
              <a:off x="5649761" y="3291480"/>
              <a:ext cx="173016" cy="250152"/>
            </a:xfrm>
            <a:custGeom>
              <a:avLst/>
              <a:gdLst/>
              <a:ahLst/>
              <a:cxnLst/>
              <a:rect l="l" t="t" r="r" b="b"/>
              <a:pathLst>
                <a:path w="8806" h="12732" extrusionOk="0">
                  <a:moveTo>
                    <a:pt x="5532" y="0"/>
                  </a:moveTo>
                  <a:cubicBezTo>
                    <a:pt x="5321" y="0"/>
                    <a:pt x="5095" y="32"/>
                    <a:pt x="4858" y="92"/>
                  </a:cubicBezTo>
                  <a:cubicBezTo>
                    <a:pt x="5038" y="144"/>
                    <a:pt x="5202" y="224"/>
                    <a:pt x="5338" y="342"/>
                  </a:cubicBezTo>
                  <a:cubicBezTo>
                    <a:pt x="6519" y="1359"/>
                    <a:pt x="5469" y="4518"/>
                    <a:pt x="2990" y="7395"/>
                  </a:cubicBezTo>
                  <a:cubicBezTo>
                    <a:pt x="2024" y="8517"/>
                    <a:pt x="982" y="9428"/>
                    <a:pt x="1" y="10065"/>
                  </a:cubicBezTo>
                  <a:cubicBezTo>
                    <a:pt x="898" y="10723"/>
                    <a:pt x="1944" y="11913"/>
                    <a:pt x="2509" y="12732"/>
                  </a:cubicBezTo>
                  <a:cubicBezTo>
                    <a:pt x="5539" y="9754"/>
                    <a:pt x="8806" y="1992"/>
                    <a:pt x="6458" y="277"/>
                  </a:cubicBezTo>
                  <a:cubicBezTo>
                    <a:pt x="6201" y="89"/>
                    <a:pt x="5887" y="0"/>
                    <a:pt x="5532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71"/>
            <p:cNvSpPr/>
            <p:nvPr/>
          </p:nvSpPr>
          <p:spPr>
            <a:xfrm>
              <a:off x="5054245" y="3773296"/>
              <a:ext cx="516238" cy="478790"/>
            </a:xfrm>
            <a:custGeom>
              <a:avLst/>
              <a:gdLst/>
              <a:ahLst/>
              <a:cxnLst/>
              <a:rect l="l" t="t" r="r" b="b"/>
              <a:pathLst>
                <a:path w="26275" h="24369" extrusionOk="0">
                  <a:moveTo>
                    <a:pt x="10098" y="1"/>
                  </a:moveTo>
                  <a:cubicBezTo>
                    <a:pt x="6540" y="24369"/>
                    <a:pt x="1" y="24369"/>
                    <a:pt x="1" y="24369"/>
                  </a:cubicBezTo>
                  <a:lnTo>
                    <a:pt x="26274" y="24369"/>
                  </a:lnTo>
                  <a:cubicBezTo>
                    <a:pt x="16771" y="16913"/>
                    <a:pt x="10098" y="1"/>
                    <a:pt x="10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71"/>
            <p:cNvSpPr/>
            <p:nvPr/>
          </p:nvSpPr>
          <p:spPr>
            <a:xfrm>
              <a:off x="4988780" y="3724786"/>
              <a:ext cx="267717" cy="530502"/>
            </a:xfrm>
            <a:custGeom>
              <a:avLst/>
              <a:gdLst/>
              <a:ahLst/>
              <a:cxnLst/>
              <a:rect l="l" t="t" r="r" b="b"/>
              <a:pathLst>
                <a:path w="13626" h="27001" extrusionOk="0">
                  <a:moveTo>
                    <a:pt x="13625" y="1"/>
                  </a:moveTo>
                  <a:lnTo>
                    <a:pt x="13625" y="1"/>
                  </a:lnTo>
                  <a:cubicBezTo>
                    <a:pt x="13625" y="4"/>
                    <a:pt x="11616" y="23483"/>
                    <a:pt x="3265" y="26058"/>
                  </a:cubicBezTo>
                  <a:lnTo>
                    <a:pt x="3267" y="26058"/>
                  </a:lnTo>
                  <a:cubicBezTo>
                    <a:pt x="3267" y="26058"/>
                    <a:pt x="0" y="27000"/>
                    <a:pt x="3392" y="27000"/>
                  </a:cubicBezTo>
                  <a:cubicBezTo>
                    <a:pt x="6781" y="27000"/>
                    <a:pt x="12683" y="19717"/>
                    <a:pt x="13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71"/>
            <p:cNvSpPr/>
            <p:nvPr/>
          </p:nvSpPr>
          <p:spPr>
            <a:xfrm>
              <a:off x="5528477" y="3486089"/>
              <a:ext cx="71517" cy="60554"/>
            </a:xfrm>
            <a:custGeom>
              <a:avLst/>
              <a:gdLst/>
              <a:ahLst/>
              <a:cxnLst/>
              <a:rect l="l" t="t" r="r" b="b"/>
              <a:pathLst>
                <a:path w="3640" h="3082" extrusionOk="0">
                  <a:moveTo>
                    <a:pt x="2545" y="1"/>
                  </a:moveTo>
                  <a:cubicBezTo>
                    <a:pt x="1793" y="802"/>
                    <a:pt x="671" y="1336"/>
                    <a:pt x="163" y="2249"/>
                  </a:cubicBezTo>
                  <a:cubicBezTo>
                    <a:pt x="0" y="2541"/>
                    <a:pt x="1629" y="3081"/>
                    <a:pt x="1955" y="3081"/>
                  </a:cubicBezTo>
                  <a:cubicBezTo>
                    <a:pt x="1976" y="3081"/>
                    <a:pt x="1992" y="3079"/>
                    <a:pt x="2001" y="3074"/>
                  </a:cubicBezTo>
                  <a:cubicBezTo>
                    <a:pt x="2437" y="2842"/>
                    <a:pt x="2843" y="1539"/>
                    <a:pt x="3639" y="368"/>
                  </a:cubicBezTo>
                  <a:lnTo>
                    <a:pt x="2545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71"/>
            <p:cNvSpPr/>
            <p:nvPr/>
          </p:nvSpPr>
          <p:spPr>
            <a:xfrm>
              <a:off x="5552683" y="3531082"/>
              <a:ext cx="21553" cy="39629"/>
            </a:xfrm>
            <a:custGeom>
              <a:avLst/>
              <a:gdLst/>
              <a:ahLst/>
              <a:cxnLst/>
              <a:rect l="l" t="t" r="r" b="b"/>
              <a:pathLst>
                <a:path w="1097" h="2017" extrusionOk="0">
                  <a:moveTo>
                    <a:pt x="753" y="0"/>
                  </a:moveTo>
                  <a:cubicBezTo>
                    <a:pt x="659" y="0"/>
                    <a:pt x="563" y="85"/>
                    <a:pt x="487" y="345"/>
                  </a:cubicBezTo>
                  <a:cubicBezTo>
                    <a:pt x="324" y="922"/>
                    <a:pt x="1" y="1913"/>
                    <a:pt x="360" y="2015"/>
                  </a:cubicBezTo>
                  <a:cubicBezTo>
                    <a:pt x="365" y="2016"/>
                    <a:pt x="370" y="2017"/>
                    <a:pt x="376" y="2017"/>
                  </a:cubicBezTo>
                  <a:cubicBezTo>
                    <a:pt x="605" y="2017"/>
                    <a:pt x="871" y="730"/>
                    <a:pt x="1097" y="306"/>
                  </a:cubicBezTo>
                  <a:cubicBezTo>
                    <a:pt x="1097" y="305"/>
                    <a:pt x="930" y="0"/>
                    <a:pt x="753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71"/>
            <p:cNvSpPr/>
            <p:nvPr/>
          </p:nvSpPr>
          <p:spPr>
            <a:xfrm>
              <a:off x="5514744" y="3521592"/>
              <a:ext cx="29353" cy="33165"/>
            </a:xfrm>
            <a:custGeom>
              <a:avLst/>
              <a:gdLst/>
              <a:ahLst/>
              <a:cxnLst/>
              <a:rect l="l" t="t" r="r" b="b"/>
              <a:pathLst>
                <a:path w="1494" h="1688" extrusionOk="0">
                  <a:moveTo>
                    <a:pt x="1287" y="0"/>
                  </a:moveTo>
                  <a:cubicBezTo>
                    <a:pt x="1222" y="0"/>
                    <a:pt x="1133" y="52"/>
                    <a:pt x="1011" y="188"/>
                  </a:cubicBezTo>
                  <a:cubicBezTo>
                    <a:pt x="679" y="560"/>
                    <a:pt x="0" y="1505"/>
                    <a:pt x="387" y="1678"/>
                  </a:cubicBezTo>
                  <a:cubicBezTo>
                    <a:pt x="399" y="1684"/>
                    <a:pt x="413" y="1687"/>
                    <a:pt x="427" y="1687"/>
                  </a:cubicBezTo>
                  <a:cubicBezTo>
                    <a:pt x="672" y="1687"/>
                    <a:pt x="1175" y="885"/>
                    <a:pt x="1457" y="522"/>
                  </a:cubicBezTo>
                  <a:cubicBezTo>
                    <a:pt x="1457" y="522"/>
                    <a:pt x="1494" y="0"/>
                    <a:pt x="1287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71"/>
            <p:cNvSpPr/>
            <p:nvPr/>
          </p:nvSpPr>
          <p:spPr>
            <a:xfrm>
              <a:off x="5505057" y="3493594"/>
              <a:ext cx="74366" cy="26799"/>
            </a:xfrm>
            <a:custGeom>
              <a:avLst/>
              <a:gdLst/>
              <a:ahLst/>
              <a:cxnLst/>
              <a:rect l="l" t="t" r="r" b="b"/>
              <a:pathLst>
                <a:path w="3785" h="1364" extrusionOk="0">
                  <a:moveTo>
                    <a:pt x="3420" y="0"/>
                  </a:moveTo>
                  <a:cubicBezTo>
                    <a:pt x="3394" y="0"/>
                    <a:pt x="3357" y="7"/>
                    <a:pt x="3308" y="22"/>
                  </a:cubicBezTo>
                  <a:cubicBezTo>
                    <a:pt x="2418" y="287"/>
                    <a:pt x="0" y="394"/>
                    <a:pt x="405" y="913"/>
                  </a:cubicBezTo>
                  <a:cubicBezTo>
                    <a:pt x="466" y="992"/>
                    <a:pt x="562" y="1017"/>
                    <a:pt x="676" y="1017"/>
                  </a:cubicBezTo>
                  <a:cubicBezTo>
                    <a:pt x="899" y="1017"/>
                    <a:pt x="1194" y="920"/>
                    <a:pt x="1446" y="920"/>
                  </a:cubicBezTo>
                  <a:cubicBezTo>
                    <a:pt x="1688" y="920"/>
                    <a:pt x="1890" y="1010"/>
                    <a:pt x="1950" y="1364"/>
                  </a:cubicBezTo>
                  <a:cubicBezTo>
                    <a:pt x="1950" y="1364"/>
                    <a:pt x="3784" y="0"/>
                    <a:pt x="342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71"/>
            <p:cNvSpPr/>
            <p:nvPr/>
          </p:nvSpPr>
          <p:spPr>
            <a:xfrm>
              <a:off x="5531149" y="3530217"/>
              <a:ext cx="24677" cy="36780"/>
            </a:xfrm>
            <a:custGeom>
              <a:avLst/>
              <a:gdLst/>
              <a:ahLst/>
              <a:cxnLst/>
              <a:rect l="l" t="t" r="r" b="b"/>
              <a:pathLst>
                <a:path w="1256" h="1872" extrusionOk="0">
                  <a:moveTo>
                    <a:pt x="950" y="0"/>
                  </a:moveTo>
                  <a:cubicBezTo>
                    <a:pt x="875" y="0"/>
                    <a:pt x="788" y="71"/>
                    <a:pt x="692" y="270"/>
                  </a:cubicBezTo>
                  <a:cubicBezTo>
                    <a:pt x="473" y="728"/>
                    <a:pt x="1" y="1760"/>
                    <a:pt x="368" y="1869"/>
                  </a:cubicBezTo>
                  <a:cubicBezTo>
                    <a:pt x="375" y="1871"/>
                    <a:pt x="382" y="1872"/>
                    <a:pt x="390" y="1872"/>
                  </a:cubicBezTo>
                  <a:cubicBezTo>
                    <a:pt x="623" y="1872"/>
                    <a:pt x="1022" y="861"/>
                    <a:pt x="1256" y="447"/>
                  </a:cubicBezTo>
                  <a:cubicBezTo>
                    <a:pt x="1256" y="447"/>
                    <a:pt x="1139" y="0"/>
                    <a:pt x="95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71"/>
            <p:cNvSpPr/>
            <p:nvPr/>
          </p:nvSpPr>
          <p:spPr>
            <a:xfrm>
              <a:off x="5237301" y="3680403"/>
              <a:ext cx="432441" cy="572371"/>
            </a:xfrm>
            <a:custGeom>
              <a:avLst/>
              <a:gdLst/>
              <a:ahLst/>
              <a:cxnLst/>
              <a:rect l="l" t="t" r="r" b="b"/>
              <a:pathLst>
                <a:path w="22010" h="29132" extrusionOk="0">
                  <a:moveTo>
                    <a:pt x="914" y="1"/>
                  </a:moveTo>
                  <a:lnTo>
                    <a:pt x="914" y="1"/>
                  </a:lnTo>
                  <a:cubicBezTo>
                    <a:pt x="287" y="4332"/>
                    <a:pt x="0" y="9814"/>
                    <a:pt x="3426" y="17456"/>
                  </a:cubicBezTo>
                  <a:cubicBezTo>
                    <a:pt x="7097" y="25645"/>
                    <a:pt x="16046" y="29099"/>
                    <a:pt x="16046" y="29099"/>
                  </a:cubicBezTo>
                  <a:lnTo>
                    <a:pt x="22009" y="29131"/>
                  </a:lnTo>
                  <a:cubicBezTo>
                    <a:pt x="8825" y="24925"/>
                    <a:pt x="914" y="2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71"/>
            <p:cNvSpPr/>
            <p:nvPr/>
          </p:nvSpPr>
          <p:spPr>
            <a:xfrm>
              <a:off x="4956440" y="3125518"/>
              <a:ext cx="141894" cy="311727"/>
            </a:xfrm>
            <a:custGeom>
              <a:avLst/>
              <a:gdLst/>
              <a:ahLst/>
              <a:cxnLst/>
              <a:rect l="l" t="t" r="r" b="b"/>
              <a:pathLst>
                <a:path w="7222" h="15866" extrusionOk="0">
                  <a:moveTo>
                    <a:pt x="3443" y="0"/>
                  </a:moveTo>
                  <a:cubicBezTo>
                    <a:pt x="3407" y="0"/>
                    <a:pt x="3370" y="1"/>
                    <a:pt x="3334" y="2"/>
                  </a:cubicBezTo>
                  <a:cubicBezTo>
                    <a:pt x="1425" y="64"/>
                    <a:pt x="0" y="1712"/>
                    <a:pt x="151" y="6787"/>
                  </a:cubicBezTo>
                  <a:cubicBezTo>
                    <a:pt x="302" y="11824"/>
                    <a:pt x="1949" y="15865"/>
                    <a:pt x="3843" y="15865"/>
                  </a:cubicBezTo>
                  <a:cubicBezTo>
                    <a:pt x="3857" y="15865"/>
                    <a:pt x="3871" y="15865"/>
                    <a:pt x="3886" y="15865"/>
                  </a:cubicBezTo>
                  <a:cubicBezTo>
                    <a:pt x="5796" y="15804"/>
                    <a:pt x="7221" y="11638"/>
                    <a:pt x="7069" y="6564"/>
                  </a:cubicBezTo>
                  <a:cubicBezTo>
                    <a:pt x="6919" y="1585"/>
                    <a:pt x="5309" y="0"/>
                    <a:pt x="3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71"/>
            <p:cNvSpPr/>
            <p:nvPr/>
          </p:nvSpPr>
          <p:spPr>
            <a:xfrm>
              <a:off x="4967698" y="3192005"/>
              <a:ext cx="134821" cy="248796"/>
            </a:xfrm>
            <a:custGeom>
              <a:avLst/>
              <a:gdLst/>
              <a:ahLst/>
              <a:cxnLst/>
              <a:rect l="l" t="t" r="r" b="b"/>
              <a:pathLst>
                <a:path w="6862" h="12663" extrusionOk="0">
                  <a:moveTo>
                    <a:pt x="6116" y="1"/>
                  </a:moveTo>
                  <a:cubicBezTo>
                    <a:pt x="6124" y="553"/>
                    <a:pt x="6090" y="1125"/>
                    <a:pt x="5993" y="1706"/>
                  </a:cubicBezTo>
                  <a:cubicBezTo>
                    <a:pt x="5452" y="4997"/>
                    <a:pt x="3351" y="7434"/>
                    <a:pt x="1165" y="7434"/>
                  </a:cubicBezTo>
                  <a:cubicBezTo>
                    <a:pt x="1007" y="7434"/>
                    <a:pt x="848" y="7422"/>
                    <a:pt x="690" y="7396"/>
                  </a:cubicBezTo>
                  <a:lnTo>
                    <a:pt x="690" y="7397"/>
                  </a:lnTo>
                  <a:cubicBezTo>
                    <a:pt x="449" y="7356"/>
                    <a:pt x="222" y="7281"/>
                    <a:pt x="0" y="7186"/>
                  </a:cubicBezTo>
                  <a:lnTo>
                    <a:pt x="0" y="7186"/>
                  </a:lnTo>
                  <a:cubicBezTo>
                    <a:pt x="633" y="10322"/>
                    <a:pt x="1987" y="12663"/>
                    <a:pt x="3374" y="12663"/>
                  </a:cubicBezTo>
                  <a:cubicBezTo>
                    <a:pt x="3387" y="12663"/>
                    <a:pt x="3400" y="12663"/>
                    <a:pt x="3413" y="12662"/>
                  </a:cubicBezTo>
                  <a:cubicBezTo>
                    <a:pt x="5323" y="12600"/>
                    <a:pt x="6861" y="8365"/>
                    <a:pt x="6709" y="3292"/>
                  </a:cubicBezTo>
                  <a:cubicBezTo>
                    <a:pt x="6671" y="2021"/>
                    <a:pt x="6324" y="861"/>
                    <a:pt x="6116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71"/>
            <p:cNvSpPr/>
            <p:nvPr/>
          </p:nvSpPr>
          <p:spPr>
            <a:xfrm>
              <a:off x="4964967" y="3138426"/>
              <a:ext cx="111048" cy="242391"/>
            </a:xfrm>
            <a:custGeom>
              <a:avLst/>
              <a:gdLst/>
              <a:ahLst/>
              <a:cxnLst/>
              <a:rect l="l" t="t" r="r" b="b"/>
              <a:pathLst>
                <a:path w="5652" h="12337" extrusionOk="0">
                  <a:moveTo>
                    <a:pt x="2698" y="0"/>
                  </a:moveTo>
                  <a:cubicBezTo>
                    <a:pt x="2669" y="0"/>
                    <a:pt x="2640" y="1"/>
                    <a:pt x="2612" y="2"/>
                  </a:cubicBezTo>
                  <a:cubicBezTo>
                    <a:pt x="1117" y="49"/>
                    <a:pt x="0" y="1332"/>
                    <a:pt x="118" y="5278"/>
                  </a:cubicBezTo>
                  <a:cubicBezTo>
                    <a:pt x="237" y="9194"/>
                    <a:pt x="1526" y="12336"/>
                    <a:pt x="3007" y="12336"/>
                  </a:cubicBezTo>
                  <a:cubicBezTo>
                    <a:pt x="3019" y="12336"/>
                    <a:pt x="3030" y="12336"/>
                    <a:pt x="3041" y="12336"/>
                  </a:cubicBezTo>
                  <a:cubicBezTo>
                    <a:pt x="4536" y="12287"/>
                    <a:pt x="5652" y="9048"/>
                    <a:pt x="5534" y="5103"/>
                  </a:cubicBezTo>
                  <a:cubicBezTo>
                    <a:pt x="5418" y="1233"/>
                    <a:pt x="4157" y="0"/>
                    <a:pt x="2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71"/>
            <p:cNvSpPr/>
            <p:nvPr/>
          </p:nvSpPr>
          <p:spPr>
            <a:xfrm>
              <a:off x="4973966" y="2992131"/>
              <a:ext cx="108395" cy="285439"/>
            </a:xfrm>
            <a:custGeom>
              <a:avLst/>
              <a:gdLst/>
              <a:ahLst/>
              <a:cxnLst/>
              <a:rect l="l" t="t" r="r" b="b"/>
              <a:pathLst>
                <a:path w="5517" h="14528" extrusionOk="0">
                  <a:moveTo>
                    <a:pt x="665" y="0"/>
                  </a:moveTo>
                  <a:cubicBezTo>
                    <a:pt x="481" y="0"/>
                    <a:pt x="157" y="444"/>
                    <a:pt x="157" y="444"/>
                  </a:cubicBezTo>
                  <a:cubicBezTo>
                    <a:pt x="157" y="444"/>
                    <a:pt x="450" y="5012"/>
                    <a:pt x="445" y="6339"/>
                  </a:cubicBezTo>
                  <a:cubicBezTo>
                    <a:pt x="438" y="8850"/>
                    <a:pt x="1" y="13244"/>
                    <a:pt x="4146" y="14500"/>
                  </a:cubicBezTo>
                  <a:cubicBezTo>
                    <a:pt x="4206" y="14519"/>
                    <a:pt x="4263" y="14527"/>
                    <a:pt x="4316" y="14527"/>
                  </a:cubicBezTo>
                  <a:cubicBezTo>
                    <a:pt x="5517" y="14527"/>
                    <a:pt x="4976" y="10063"/>
                    <a:pt x="4201" y="8098"/>
                  </a:cubicBezTo>
                  <a:cubicBezTo>
                    <a:pt x="3392" y="6044"/>
                    <a:pt x="1274" y="1044"/>
                    <a:pt x="754" y="59"/>
                  </a:cubicBezTo>
                  <a:cubicBezTo>
                    <a:pt x="733" y="18"/>
                    <a:pt x="702" y="0"/>
                    <a:pt x="66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71"/>
            <p:cNvSpPr/>
            <p:nvPr/>
          </p:nvSpPr>
          <p:spPr>
            <a:xfrm>
              <a:off x="4986069" y="2992151"/>
              <a:ext cx="96292" cy="285380"/>
            </a:xfrm>
            <a:custGeom>
              <a:avLst/>
              <a:gdLst/>
              <a:ahLst/>
              <a:cxnLst/>
              <a:rect l="l" t="t" r="r" b="b"/>
              <a:pathLst>
                <a:path w="4901" h="14525" extrusionOk="0">
                  <a:moveTo>
                    <a:pt x="51" y="1"/>
                  </a:moveTo>
                  <a:cubicBezTo>
                    <a:pt x="35" y="1"/>
                    <a:pt x="18" y="4"/>
                    <a:pt x="1" y="9"/>
                  </a:cubicBezTo>
                  <a:cubicBezTo>
                    <a:pt x="661" y="1150"/>
                    <a:pt x="1277" y="2791"/>
                    <a:pt x="1696" y="4660"/>
                  </a:cubicBezTo>
                  <a:cubicBezTo>
                    <a:pt x="2530" y="8389"/>
                    <a:pt x="2258" y="11614"/>
                    <a:pt x="1089" y="11863"/>
                  </a:cubicBezTo>
                  <a:cubicBezTo>
                    <a:pt x="1040" y="11874"/>
                    <a:pt x="991" y="11879"/>
                    <a:pt x="941" y="11879"/>
                  </a:cubicBezTo>
                  <a:cubicBezTo>
                    <a:pt x="765" y="11879"/>
                    <a:pt x="579" y="11815"/>
                    <a:pt x="387" y="11695"/>
                  </a:cubicBezTo>
                  <a:lnTo>
                    <a:pt x="387" y="11695"/>
                  </a:lnTo>
                  <a:cubicBezTo>
                    <a:pt x="890" y="12928"/>
                    <a:pt x="1819" y="13980"/>
                    <a:pt x="3530" y="14498"/>
                  </a:cubicBezTo>
                  <a:cubicBezTo>
                    <a:pt x="3590" y="14516"/>
                    <a:pt x="3647" y="14525"/>
                    <a:pt x="3701" y="14525"/>
                  </a:cubicBezTo>
                  <a:cubicBezTo>
                    <a:pt x="4900" y="14525"/>
                    <a:pt x="4360" y="10062"/>
                    <a:pt x="3585" y="8097"/>
                  </a:cubicBezTo>
                  <a:cubicBezTo>
                    <a:pt x="2776" y="6043"/>
                    <a:pt x="658" y="1041"/>
                    <a:pt x="138" y="57"/>
                  </a:cubicBezTo>
                  <a:cubicBezTo>
                    <a:pt x="117" y="17"/>
                    <a:pt x="86" y="1"/>
                    <a:pt x="51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71"/>
            <p:cNvSpPr/>
            <p:nvPr/>
          </p:nvSpPr>
          <p:spPr>
            <a:xfrm>
              <a:off x="5265751" y="3211653"/>
              <a:ext cx="19137" cy="132621"/>
            </a:xfrm>
            <a:custGeom>
              <a:avLst/>
              <a:gdLst/>
              <a:ahLst/>
              <a:cxnLst/>
              <a:rect l="l" t="t" r="r" b="b"/>
              <a:pathLst>
                <a:path w="974" h="6750" extrusionOk="0">
                  <a:moveTo>
                    <a:pt x="973" y="0"/>
                  </a:moveTo>
                  <a:lnTo>
                    <a:pt x="341" y="64"/>
                  </a:lnTo>
                  <a:lnTo>
                    <a:pt x="0" y="6749"/>
                  </a:lnTo>
                  <a:lnTo>
                    <a:pt x="785" y="6749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71"/>
            <p:cNvSpPr/>
            <p:nvPr/>
          </p:nvSpPr>
          <p:spPr>
            <a:xfrm>
              <a:off x="5246811" y="3246271"/>
              <a:ext cx="59277" cy="16720"/>
            </a:xfrm>
            <a:custGeom>
              <a:avLst/>
              <a:gdLst/>
              <a:ahLst/>
              <a:cxnLst/>
              <a:rect l="l" t="t" r="r" b="b"/>
              <a:pathLst>
                <a:path w="3017" h="851" extrusionOk="0">
                  <a:moveTo>
                    <a:pt x="2948" y="1"/>
                  </a:moveTo>
                  <a:lnTo>
                    <a:pt x="1" y="201"/>
                  </a:lnTo>
                  <a:lnTo>
                    <a:pt x="6" y="851"/>
                  </a:lnTo>
                  <a:lnTo>
                    <a:pt x="3017" y="767"/>
                  </a:lnTo>
                  <a:lnTo>
                    <a:pt x="2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71"/>
            <p:cNvSpPr/>
            <p:nvPr/>
          </p:nvSpPr>
          <p:spPr>
            <a:xfrm>
              <a:off x="5265142" y="2736380"/>
              <a:ext cx="125901" cy="90103"/>
            </a:xfrm>
            <a:custGeom>
              <a:avLst/>
              <a:gdLst/>
              <a:ahLst/>
              <a:cxnLst/>
              <a:rect l="l" t="t" r="r" b="b"/>
              <a:pathLst>
                <a:path w="6408" h="4586" extrusionOk="0">
                  <a:moveTo>
                    <a:pt x="2972" y="0"/>
                  </a:moveTo>
                  <a:cubicBezTo>
                    <a:pt x="0" y="1711"/>
                    <a:pt x="1227" y="4586"/>
                    <a:pt x="1227" y="4586"/>
                  </a:cubicBezTo>
                  <a:lnTo>
                    <a:pt x="4898" y="3429"/>
                  </a:lnTo>
                  <a:lnTo>
                    <a:pt x="6407" y="246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9E7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71"/>
            <p:cNvSpPr/>
            <p:nvPr/>
          </p:nvSpPr>
          <p:spPr>
            <a:xfrm>
              <a:off x="5271842" y="2691072"/>
              <a:ext cx="284751" cy="289054"/>
            </a:xfrm>
            <a:custGeom>
              <a:avLst/>
              <a:gdLst/>
              <a:ahLst/>
              <a:cxnLst/>
              <a:rect l="l" t="t" r="r" b="b"/>
              <a:pathLst>
                <a:path w="14493" h="14712" extrusionOk="0">
                  <a:moveTo>
                    <a:pt x="6753" y="1"/>
                  </a:moveTo>
                  <a:cubicBezTo>
                    <a:pt x="2634" y="1"/>
                    <a:pt x="1064" y="4795"/>
                    <a:pt x="573" y="8109"/>
                  </a:cubicBezTo>
                  <a:cubicBezTo>
                    <a:pt x="1" y="11975"/>
                    <a:pt x="764" y="14711"/>
                    <a:pt x="4040" y="14711"/>
                  </a:cubicBezTo>
                  <a:cubicBezTo>
                    <a:pt x="4093" y="14711"/>
                    <a:pt x="4146" y="14711"/>
                    <a:pt x="4200" y="14709"/>
                  </a:cubicBezTo>
                  <a:cubicBezTo>
                    <a:pt x="9118" y="14580"/>
                    <a:pt x="10363" y="13346"/>
                    <a:pt x="11063" y="11764"/>
                  </a:cubicBezTo>
                  <a:lnTo>
                    <a:pt x="11061" y="11764"/>
                  </a:lnTo>
                  <a:cubicBezTo>
                    <a:pt x="12878" y="7660"/>
                    <a:pt x="14493" y="2541"/>
                    <a:pt x="9300" y="529"/>
                  </a:cubicBezTo>
                  <a:cubicBezTo>
                    <a:pt x="8358" y="164"/>
                    <a:pt x="7512" y="1"/>
                    <a:pt x="6753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71"/>
            <p:cNvSpPr/>
            <p:nvPr/>
          </p:nvSpPr>
          <p:spPr>
            <a:xfrm>
              <a:off x="5321432" y="2693528"/>
              <a:ext cx="235161" cy="286598"/>
            </a:xfrm>
            <a:custGeom>
              <a:avLst/>
              <a:gdLst/>
              <a:ahLst/>
              <a:cxnLst/>
              <a:rect l="l" t="t" r="r" b="b"/>
              <a:pathLst>
                <a:path w="11969" h="14587" extrusionOk="0">
                  <a:moveTo>
                    <a:pt x="5400" y="1"/>
                  </a:moveTo>
                  <a:lnTo>
                    <a:pt x="5400" y="1"/>
                  </a:lnTo>
                  <a:cubicBezTo>
                    <a:pt x="5603" y="63"/>
                    <a:pt x="5809" y="132"/>
                    <a:pt x="6022" y="215"/>
                  </a:cubicBezTo>
                  <a:cubicBezTo>
                    <a:pt x="11215" y="2227"/>
                    <a:pt x="9600" y="7347"/>
                    <a:pt x="7785" y="11450"/>
                  </a:cubicBezTo>
                  <a:cubicBezTo>
                    <a:pt x="7086" y="13033"/>
                    <a:pt x="5840" y="14266"/>
                    <a:pt x="921" y="14396"/>
                  </a:cubicBezTo>
                  <a:cubicBezTo>
                    <a:pt x="876" y="14397"/>
                    <a:pt x="831" y="14398"/>
                    <a:pt x="787" y="14398"/>
                  </a:cubicBezTo>
                  <a:cubicBezTo>
                    <a:pt x="507" y="14398"/>
                    <a:pt x="247" y="14372"/>
                    <a:pt x="0" y="14334"/>
                  </a:cubicBezTo>
                  <a:lnTo>
                    <a:pt x="0" y="14334"/>
                  </a:lnTo>
                  <a:cubicBezTo>
                    <a:pt x="430" y="14498"/>
                    <a:pt x="931" y="14586"/>
                    <a:pt x="1512" y="14586"/>
                  </a:cubicBezTo>
                  <a:cubicBezTo>
                    <a:pt x="1566" y="14586"/>
                    <a:pt x="1621" y="14586"/>
                    <a:pt x="1676" y="14584"/>
                  </a:cubicBezTo>
                  <a:cubicBezTo>
                    <a:pt x="6592" y="14455"/>
                    <a:pt x="7839" y="13221"/>
                    <a:pt x="8537" y="11639"/>
                  </a:cubicBezTo>
                  <a:cubicBezTo>
                    <a:pt x="10354" y="7535"/>
                    <a:pt x="11969" y="2416"/>
                    <a:pt x="6776" y="404"/>
                  </a:cubicBezTo>
                  <a:cubicBezTo>
                    <a:pt x="6291" y="215"/>
                    <a:pt x="5834" y="86"/>
                    <a:pt x="5400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71"/>
            <p:cNvSpPr/>
            <p:nvPr/>
          </p:nvSpPr>
          <p:spPr>
            <a:xfrm>
              <a:off x="5450182" y="2761352"/>
              <a:ext cx="111382" cy="127021"/>
            </a:xfrm>
            <a:custGeom>
              <a:avLst/>
              <a:gdLst/>
              <a:ahLst/>
              <a:cxnLst/>
              <a:rect l="l" t="t" r="r" b="b"/>
              <a:pathLst>
                <a:path w="5669" h="6465" extrusionOk="0">
                  <a:moveTo>
                    <a:pt x="0" y="1"/>
                  </a:moveTo>
                  <a:lnTo>
                    <a:pt x="95" y="3790"/>
                  </a:lnTo>
                  <a:lnTo>
                    <a:pt x="3452" y="6465"/>
                  </a:lnTo>
                  <a:cubicBezTo>
                    <a:pt x="3452" y="6465"/>
                    <a:pt x="5668" y="3352"/>
                    <a:pt x="3871" y="551"/>
                  </a:cubicBezTo>
                  <a:lnTo>
                    <a:pt x="3871" y="551"/>
                  </a:lnTo>
                  <a:lnTo>
                    <a:pt x="3871" y="5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E7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71"/>
            <p:cNvSpPr/>
            <p:nvPr/>
          </p:nvSpPr>
          <p:spPr>
            <a:xfrm>
              <a:off x="5471362" y="2765929"/>
              <a:ext cx="90202" cy="122443"/>
            </a:xfrm>
            <a:custGeom>
              <a:avLst/>
              <a:gdLst/>
              <a:ahLst/>
              <a:cxnLst/>
              <a:rect l="l" t="t" r="r" b="b"/>
              <a:pathLst>
                <a:path w="4591" h="6232" extrusionOk="0">
                  <a:moveTo>
                    <a:pt x="555" y="0"/>
                  </a:moveTo>
                  <a:lnTo>
                    <a:pt x="555" y="0"/>
                  </a:lnTo>
                  <a:cubicBezTo>
                    <a:pt x="595" y="351"/>
                    <a:pt x="616" y="714"/>
                    <a:pt x="616" y="1086"/>
                  </a:cubicBezTo>
                  <a:cubicBezTo>
                    <a:pt x="616" y="2313"/>
                    <a:pt x="385" y="3439"/>
                    <a:pt x="0" y="4340"/>
                  </a:cubicBezTo>
                  <a:lnTo>
                    <a:pt x="2374" y="6232"/>
                  </a:lnTo>
                  <a:cubicBezTo>
                    <a:pt x="2374" y="6232"/>
                    <a:pt x="4590" y="3119"/>
                    <a:pt x="2793" y="318"/>
                  </a:cubicBezTo>
                  <a:lnTo>
                    <a:pt x="555" y="0"/>
                  </a:lnTo>
                  <a:close/>
                </a:path>
              </a:pathLst>
            </a:custGeom>
            <a:solidFill>
              <a:srgbClr val="7C5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71"/>
            <p:cNvSpPr/>
            <p:nvPr/>
          </p:nvSpPr>
          <p:spPr>
            <a:xfrm>
              <a:off x="5476785" y="2843124"/>
              <a:ext cx="68884" cy="69159"/>
            </a:xfrm>
            <a:custGeom>
              <a:avLst/>
              <a:gdLst/>
              <a:ahLst/>
              <a:cxnLst/>
              <a:rect l="l" t="t" r="r" b="b"/>
              <a:pathLst>
                <a:path w="3506" h="3520" extrusionOk="0">
                  <a:moveTo>
                    <a:pt x="2425" y="0"/>
                  </a:moveTo>
                  <a:cubicBezTo>
                    <a:pt x="1940" y="0"/>
                    <a:pt x="1358" y="235"/>
                    <a:pt x="959" y="684"/>
                  </a:cubicBezTo>
                  <a:cubicBezTo>
                    <a:pt x="240" y="1494"/>
                    <a:pt x="1" y="2303"/>
                    <a:pt x="540" y="3237"/>
                  </a:cubicBezTo>
                  <a:cubicBezTo>
                    <a:pt x="654" y="3433"/>
                    <a:pt x="818" y="3519"/>
                    <a:pt x="1011" y="3519"/>
                  </a:cubicBezTo>
                  <a:cubicBezTo>
                    <a:pt x="1734" y="3519"/>
                    <a:pt x="2857" y="2312"/>
                    <a:pt x="3236" y="1182"/>
                  </a:cubicBezTo>
                  <a:cubicBezTo>
                    <a:pt x="3505" y="381"/>
                    <a:pt x="3043" y="0"/>
                    <a:pt x="242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71"/>
            <p:cNvSpPr/>
            <p:nvPr/>
          </p:nvSpPr>
          <p:spPr>
            <a:xfrm>
              <a:off x="5489890" y="2860375"/>
              <a:ext cx="39433" cy="39550"/>
            </a:xfrm>
            <a:custGeom>
              <a:avLst/>
              <a:gdLst/>
              <a:ahLst/>
              <a:cxnLst/>
              <a:rect l="l" t="t" r="r" b="b"/>
              <a:pathLst>
                <a:path w="2007" h="2013" extrusionOk="0">
                  <a:moveTo>
                    <a:pt x="1387" y="0"/>
                  </a:moveTo>
                  <a:cubicBezTo>
                    <a:pt x="1110" y="0"/>
                    <a:pt x="778" y="134"/>
                    <a:pt x="549" y="391"/>
                  </a:cubicBezTo>
                  <a:cubicBezTo>
                    <a:pt x="138" y="855"/>
                    <a:pt x="1" y="1317"/>
                    <a:pt x="309" y="1851"/>
                  </a:cubicBezTo>
                  <a:cubicBezTo>
                    <a:pt x="374" y="1964"/>
                    <a:pt x="468" y="2013"/>
                    <a:pt x="579" y="2013"/>
                  </a:cubicBezTo>
                  <a:cubicBezTo>
                    <a:pt x="992" y="2013"/>
                    <a:pt x="1636" y="1324"/>
                    <a:pt x="1852" y="678"/>
                  </a:cubicBezTo>
                  <a:cubicBezTo>
                    <a:pt x="2006" y="219"/>
                    <a:pt x="1741" y="0"/>
                    <a:pt x="1387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71"/>
            <p:cNvSpPr/>
            <p:nvPr/>
          </p:nvSpPr>
          <p:spPr>
            <a:xfrm>
              <a:off x="5486412" y="2876702"/>
              <a:ext cx="29275" cy="29334"/>
            </a:xfrm>
            <a:custGeom>
              <a:avLst/>
              <a:gdLst/>
              <a:ahLst/>
              <a:cxnLst/>
              <a:rect l="l" t="t" r="r" b="b"/>
              <a:pathLst>
                <a:path w="1490" h="1493" extrusionOk="0">
                  <a:moveTo>
                    <a:pt x="1030" y="1"/>
                  </a:moveTo>
                  <a:cubicBezTo>
                    <a:pt x="824" y="1"/>
                    <a:pt x="578" y="100"/>
                    <a:pt x="409" y="291"/>
                  </a:cubicBezTo>
                  <a:cubicBezTo>
                    <a:pt x="104" y="633"/>
                    <a:pt x="1" y="976"/>
                    <a:pt x="230" y="1372"/>
                  </a:cubicBezTo>
                  <a:cubicBezTo>
                    <a:pt x="279" y="1456"/>
                    <a:pt x="348" y="1493"/>
                    <a:pt x="431" y="1493"/>
                  </a:cubicBezTo>
                  <a:cubicBezTo>
                    <a:pt x="737" y="1493"/>
                    <a:pt x="1214" y="982"/>
                    <a:pt x="1375" y="502"/>
                  </a:cubicBezTo>
                  <a:cubicBezTo>
                    <a:pt x="1489" y="162"/>
                    <a:pt x="1293" y="1"/>
                    <a:pt x="1030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71"/>
            <p:cNvSpPr/>
            <p:nvPr/>
          </p:nvSpPr>
          <p:spPr>
            <a:xfrm>
              <a:off x="5358015" y="2768955"/>
              <a:ext cx="82205" cy="38077"/>
            </a:xfrm>
            <a:custGeom>
              <a:avLst/>
              <a:gdLst/>
              <a:ahLst/>
              <a:cxnLst/>
              <a:rect l="l" t="t" r="r" b="b"/>
              <a:pathLst>
                <a:path w="4184" h="1938" extrusionOk="0">
                  <a:moveTo>
                    <a:pt x="1328" y="0"/>
                  </a:moveTo>
                  <a:cubicBezTo>
                    <a:pt x="1251" y="0"/>
                    <a:pt x="1189" y="17"/>
                    <a:pt x="1148" y="56"/>
                  </a:cubicBezTo>
                  <a:cubicBezTo>
                    <a:pt x="850" y="334"/>
                    <a:pt x="1" y="1938"/>
                    <a:pt x="2718" y="1938"/>
                  </a:cubicBezTo>
                  <a:cubicBezTo>
                    <a:pt x="2900" y="1938"/>
                    <a:pt x="3097" y="1930"/>
                    <a:pt x="3312" y="1915"/>
                  </a:cubicBezTo>
                  <a:cubicBezTo>
                    <a:pt x="3711" y="1886"/>
                    <a:pt x="4183" y="1044"/>
                    <a:pt x="3579" y="890"/>
                  </a:cubicBezTo>
                  <a:cubicBezTo>
                    <a:pt x="3052" y="754"/>
                    <a:pt x="1844" y="0"/>
                    <a:pt x="1328" y="0"/>
                  </a:cubicBezTo>
                  <a:close/>
                </a:path>
              </a:pathLst>
            </a:custGeom>
            <a:solidFill>
              <a:srgbClr val="9E7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71"/>
            <p:cNvSpPr/>
            <p:nvPr/>
          </p:nvSpPr>
          <p:spPr>
            <a:xfrm>
              <a:off x="5289406" y="2768798"/>
              <a:ext cx="64739" cy="30395"/>
            </a:xfrm>
            <a:custGeom>
              <a:avLst/>
              <a:gdLst/>
              <a:ahLst/>
              <a:cxnLst/>
              <a:rect l="l" t="t" r="r" b="b"/>
              <a:pathLst>
                <a:path w="3295" h="1547" extrusionOk="0">
                  <a:moveTo>
                    <a:pt x="2410" y="0"/>
                  </a:moveTo>
                  <a:cubicBezTo>
                    <a:pt x="1954" y="0"/>
                    <a:pt x="947" y="497"/>
                    <a:pt x="516" y="564"/>
                  </a:cubicBezTo>
                  <a:cubicBezTo>
                    <a:pt x="0" y="642"/>
                    <a:pt x="310" y="1394"/>
                    <a:pt x="638" y="1451"/>
                  </a:cubicBezTo>
                  <a:cubicBezTo>
                    <a:pt x="1010" y="1517"/>
                    <a:pt x="1322" y="1546"/>
                    <a:pt x="1583" y="1546"/>
                  </a:cubicBezTo>
                  <a:cubicBezTo>
                    <a:pt x="3295" y="1546"/>
                    <a:pt x="2812" y="306"/>
                    <a:pt x="2608" y="66"/>
                  </a:cubicBezTo>
                  <a:cubicBezTo>
                    <a:pt x="2570" y="20"/>
                    <a:pt x="2501" y="0"/>
                    <a:pt x="2410" y="0"/>
                  </a:cubicBezTo>
                  <a:close/>
                </a:path>
              </a:pathLst>
            </a:custGeom>
            <a:solidFill>
              <a:srgbClr val="9E7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71"/>
            <p:cNvSpPr/>
            <p:nvPr/>
          </p:nvSpPr>
          <p:spPr>
            <a:xfrm>
              <a:off x="5092421" y="3386810"/>
              <a:ext cx="90084" cy="347879"/>
            </a:xfrm>
            <a:custGeom>
              <a:avLst/>
              <a:gdLst/>
              <a:ahLst/>
              <a:cxnLst/>
              <a:rect l="l" t="t" r="r" b="b"/>
              <a:pathLst>
                <a:path w="4585" h="17706" extrusionOk="0">
                  <a:moveTo>
                    <a:pt x="4584" y="0"/>
                  </a:moveTo>
                  <a:cubicBezTo>
                    <a:pt x="4584" y="0"/>
                    <a:pt x="2135" y="1632"/>
                    <a:pt x="0" y="10172"/>
                  </a:cubicBezTo>
                  <a:lnTo>
                    <a:pt x="313" y="17706"/>
                  </a:lnTo>
                  <a:cubicBezTo>
                    <a:pt x="313" y="17706"/>
                    <a:pt x="2135" y="4269"/>
                    <a:pt x="4584" y="0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71"/>
            <p:cNvSpPr/>
            <p:nvPr/>
          </p:nvSpPr>
          <p:spPr>
            <a:xfrm>
              <a:off x="5471382" y="2776480"/>
              <a:ext cx="37546" cy="81910"/>
            </a:xfrm>
            <a:custGeom>
              <a:avLst/>
              <a:gdLst/>
              <a:ahLst/>
              <a:cxnLst/>
              <a:rect l="l" t="t" r="r" b="b"/>
              <a:pathLst>
                <a:path w="1911" h="4169" extrusionOk="0">
                  <a:moveTo>
                    <a:pt x="1111" y="1"/>
                  </a:moveTo>
                  <a:cubicBezTo>
                    <a:pt x="1087" y="1696"/>
                    <a:pt x="1" y="3803"/>
                    <a:pt x="1" y="3803"/>
                  </a:cubicBezTo>
                  <a:lnTo>
                    <a:pt x="710" y="4168"/>
                  </a:lnTo>
                  <a:cubicBezTo>
                    <a:pt x="1911" y="1837"/>
                    <a:pt x="1112" y="1"/>
                    <a:pt x="1111" y="1"/>
                  </a:cubicBezTo>
                  <a:close/>
                </a:path>
              </a:pathLst>
            </a:custGeom>
            <a:solidFill>
              <a:srgbClr val="9E7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71"/>
            <p:cNvSpPr/>
            <p:nvPr/>
          </p:nvSpPr>
          <p:spPr>
            <a:xfrm>
              <a:off x="5331216" y="2904641"/>
              <a:ext cx="55995" cy="40592"/>
            </a:xfrm>
            <a:custGeom>
              <a:avLst/>
              <a:gdLst/>
              <a:ahLst/>
              <a:cxnLst/>
              <a:rect l="l" t="t" r="r" b="b"/>
              <a:pathLst>
                <a:path w="2850" h="2066" extrusionOk="0">
                  <a:moveTo>
                    <a:pt x="932" y="1"/>
                  </a:moveTo>
                  <a:cubicBezTo>
                    <a:pt x="546" y="1"/>
                    <a:pt x="235" y="21"/>
                    <a:pt x="176" y="53"/>
                  </a:cubicBezTo>
                  <a:cubicBezTo>
                    <a:pt x="0" y="148"/>
                    <a:pt x="244" y="1970"/>
                    <a:pt x="983" y="2063"/>
                  </a:cubicBezTo>
                  <a:cubicBezTo>
                    <a:pt x="997" y="2065"/>
                    <a:pt x="1012" y="2066"/>
                    <a:pt x="1027" y="2066"/>
                  </a:cubicBezTo>
                  <a:cubicBezTo>
                    <a:pt x="1554" y="2066"/>
                    <a:pt x="2849" y="1038"/>
                    <a:pt x="2741" y="306"/>
                  </a:cubicBezTo>
                  <a:cubicBezTo>
                    <a:pt x="2708" y="79"/>
                    <a:pt x="1679" y="1"/>
                    <a:pt x="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71"/>
            <p:cNvSpPr/>
            <p:nvPr/>
          </p:nvSpPr>
          <p:spPr>
            <a:xfrm>
              <a:off x="5312060" y="2825776"/>
              <a:ext cx="13635" cy="15738"/>
            </a:xfrm>
            <a:custGeom>
              <a:avLst/>
              <a:gdLst/>
              <a:ahLst/>
              <a:cxnLst/>
              <a:rect l="l" t="t" r="r" b="b"/>
              <a:pathLst>
                <a:path w="694" h="801" extrusionOk="0">
                  <a:moveTo>
                    <a:pt x="367" y="0"/>
                  </a:moveTo>
                  <a:cubicBezTo>
                    <a:pt x="208" y="0"/>
                    <a:pt x="62" y="150"/>
                    <a:pt x="32" y="353"/>
                  </a:cubicBezTo>
                  <a:cubicBezTo>
                    <a:pt x="1" y="573"/>
                    <a:pt x="115" y="773"/>
                    <a:pt x="289" y="797"/>
                  </a:cubicBezTo>
                  <a:cubicBezTo>
                    <a:pt x="301" y="799"/>
                    <a:pt x="314" y="800"/>
                    <a:pt x="327" y="800"/>
                  </a:cubicBezTo>
                  <a:cubicBezTo>
                    <a:pt x="485" y="800"/>
                    <a:pt x="630" y="650"/>
                    <a:pt x="661" y="447"/>
                  </a:cubicBezTo>
                  <a:cubicBezTo>
                    <a:pt x="694" y="227"/>
                    <a:pt x="577" y="27"/>
                    <a:pt x="405" y="3"/>
                  </a:cubicBezTo>
                  <a:cubicBezTo>
                    <a:pt x="393" y="1"/>
                    <a:pt x="380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71"/>
            <p:cNvSpPr/>
            <p:nvPr/>
          </p:nvSpPr>
          <p:spPr>
            <a:xfrm>
              <a:off x="5302924" y="2812789"/>
              <a:ext cx="60789" cy="80181"/>
            </a:xfrm>
            <a:custGeom>
              <a:avLst/>
              <a:gdLst/>
              <a:ahLst/>
              <a:cxnLst/>
              <a:rect l="l" t="t" r="r" b="b"/>
              <a:pathLst>
                <a:path w="3094" h="4081" extrusionOk="0">
                  <a:moveTo>
                    <a:pt x="2906" y="1"/>
                  </a:moveTo>
                  <a:cubicBezTo>
                    <a:pt x="2257" y="1"/>
                    <a:pt x="0" y="3496"/>
                    <a:pt x="187" y="3983"/>
                  </a:cubicBezTo>
                  <a:cubicBezTo>
                    <a:pt x="215" y="4056"/>
                    <a:pt x="433" y="4081"/>
                    <a:pt x="723" y="4081"/>
                  </a:cubicBezTo>
                  <a:cubicBezTo>
                    <a:pt x="1378" y="4081"/>
                    <a:pt x="2397" y="3952"/>
                    <a:pt x="2397" y="3952"/>
                  </a:cubicBezTo>
                  <a:cubicBezTo>
                    <a:pt x="2397" y="3952"/>
                    <a:pt x="3093" y="171"/>
                    <a:pt x="3028" y="69"/>
                  </a:cubicBezTo>
                  <a:cubicBezTo>
                    <a:pt x="2998" y="22"/>
                    <a:pt x="2957" y="1"/>
                    <a:pt x="290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71"/>
            <p:cNvSpPr/>
            <p:nvPr/>
          </p:nvSpPr>
          <p:spPr>
            <a:xfrm>
              <a:off x="5299387" y="2813771"/>
              <a:ext cx="58569" cy="80614"/>
            </a:xfrm>
            <a:custGeom>
              <a:avLst/>
              <a:gdLst/>
              <a:ahLst/>
              <a:cxnLst/>
              <a:rect l="l" t="t" r="r" b="b"/>
              <a:pathLst>
                <a:path w="2981" h="4103" extrusionOk="0">
                  <a:moveTo>
                    <a:pt x="2928" y="0"/>
                  </a:moveTo>
                  <a:cubicBezTo>
                    <a:pt x="2276" y="0"/>
                    <a:pt x="1" y="3516"/>
                    <a:pt x="187" y="4005"/>
                  </a:cubicBezTo>
                  <a:cubicBezTo>
                    <a:pt x="215" y="4077"/>
                    <a:pt x="431" y="4103"/>
                    <a:pt x="718" y="4103"/>
                  </a:cubicBezTo>
                  <a:cubicBezTo>
                    <a:pt x="1379" y="4103"/>
                    <a:pt x="2418" y="3969"/>
                    <a:pt x="2418" y="3969"/>
                  </a:cubicBezTo>
                  <a:cubicBezTo>
                    <a:pt x="2418" y="3969"/>
                    <a:pt x="2425" y="3931"/>
                    <a:pt x="2436" y="3867"/>
                  </a:cubicBezTo>
                  <a:lnTo>
                    <a:pt x="2436" y="3867"/>
                  </a:lnTo>
                  <a:cubicBezTo>
                    <a:pt x="2095" y="3904"/>
                    <a:pt x="1514" y="3959"/>
                    <a:pt x="1086" y="3959"/>
                  </a:cubicBezTo>
                  <a:cubicBezTo>
                    <a:pt x="794" y="3959"/>
                    <a:pt x="573" y="3934"/>
                    <a:pt x="546" y="3861"/>
                  </a:cubicBezTo>
                  <a:cubicBezTo>
                    <a:pt x="382" y="3433"/>
                    <a:pt x="2153" y="599"/>
                    <a:pt x="2980" y="9"/>
                  </a:cubicBezTo>
                  <a:cubicBezTo>
                    <a:pt x="2964" y="3"/>
                    <a:pt x="2947" y="0"/>
                    <a:pt x="2928" y="0"/>
                  </a:cubicBezTo>
                  <a:close/>
                </a:path>
              </a:pathLst>
            </a:custGeom>
            <a:solidFill>
              <a:srgbClr val="F9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71"/>
            <p:cNvSpPr/>
            <p:nvPr/>
          </p:nvSpPr>
          <p:spPr>
            <a:xfrm>
              <a:off x="5384225" y="2828978"/>
              <a:ext cx="17781" cy="16582"/>
            </a:xfrm>
            <a:custGeom>
              <a:avLst/>
              <a:gdLst/>
              <a:ahLst/>
              <a:cxnLst/>
              <a:rect l="l" t="t" r="r" b="b"/>
              <a:pathLst>
                <a:path w="905" h="844" extrusionOk="0">
                  <a:moveTo>
                    <a:pt x="449" y="1"/>
                  </a:moveTo>
                  <a:cubicBezTo>
                    <a:pt x="223" y="1"/>
                    <a:pt x="34" y="169"/>
                    <a:pt x="18" y="390"/>
                  </a:cubicBezTo>
                  <a:cubicBezTo>
                    <a:pt x="0" y="623"/>
                    <a:pt x="181" y="826"/>
                    <a:pt x="421" y="842"/>
                  </a:cubicBezTo>
                  <a:cubicBezTo>
                    <a:pt x="433" y="843"/>
                    <a:pt x="444" y="844"/>
                    <a:pt x="456" y="844"/>
                  </a:cubicBezTo>
                  <a:cubicBezTo>
                    <a:pt x="682" y="844"/>
                    <a:pt x="871" y="676"/>
                    <a:pt x="888" y="454"/>
                  </a:cubicBezTo>
                  <a:cubicBezTo>
                    <a:pt x="905" y="222"/>
                    <a:pt x="725" y="20"/>
                    <a:pt x="484" y="2"/>
                  </a:cubicBezTo>
                  <a:cubicBezTo>
                    <a:pt x="472" y="1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71"/>
            <p:cNvSpPr/>
            <p:nvPr/>
          </p:nvSpPr>
          <p:spPr>
            <a:xfrm>
              <a:off x="5335971" y="2905741"/>
              <a:ext cx="46761" cy="17368"/>
            </a:xfrm>
            <a:custGeom>
              <a:avLst/>
              <a:gdLst/>
              <a:ahLst/>
              <a:cxnLst/>
              <a:rect l="l" t="t" r="r" b="b"/>
              <a:pathLst>
                <a:path w="2380" h="884" extrusionOk="0">
                  <a:moveTo>
                    <a:pt x="749" y="1"/>
                  </a:moveTo>
                  <a:cubicBezTo>
                    <a:pt x="405" y="1"/>
                    <a:pt x="129" y="20"/>
                    <a:pt x="76" y="48"/>
                  </a:cubicBezTo>
                  <a:cubicBezTo>
                    <a:pt x="1" y="87"/>
                    <a:pt x="12" y="479"/>
                    <a:pt x="115" y="884"/>
                  </a:cubicBezTo>
                  <a:lnTo>
                    <a:pt x="2160" y="884"/>
                  </a:lnTo>
                  <a:cubicBezTo>
                    <a:pt x="2298" y="675"/>
                    <a:pt x="2379" y="463"/>
                    <a:pt x="2352" y="271"/>
                  </a:cubicBezTo>
                  <a:cubicBezTo>
                    <a:pt x="2322" y="70"/>
                    <a:pt x="1411" y="1"/>
                    <a:pt x="749" y="1"/>
                  </a:cubicBezTo>
                  <a:close/>
                </a:path>
              </a:pathLst>
            </a:custGeom>
            <a:solidFill>
              <a:srgbClr val="FFF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71"/>
            <p:cNvSpPr/>
            <p:nvPr/>
          </p:nvSpPr>
          <p:spPr>
            <a:xfrm>
              <a:off x="4949485" y="2957473"/>
              <a:ext cx="48647" cy="78492"/>
            </a:xfrm>
            <a:custGeom>
              <a:avLst/>
              <a:gdLst/>
              <a:ahLst/>
              <a:cxnLst/>
              <a:rect l="l" t="t" r="r" b="b"/>
              <a:pathLst>
                <a:path w="2476" h="3995" extrusionOk="0">
                  <a:moveTo>
                    <a:pt x="1492" y="0"/>
                  </a:moveTo>
                  <a:cubicBezTo>
                    <a:pt x="1128" y="0"/>
                    <a:pt x="0" y="1137"/>
                    <a:pt x="0" y="1291"/>
                  </a:cubicBezTo>
                  <a:cubicBezTo>
                    <a:pt x="4" y="1784"/>
                    <a:pt x="972" y="2747"/>
                    <a:pt x="1643" y="3994"/>
                  </a:cubicBezTo>
                  <a:lnTo>
                    <a:pt x="2476" y="3191"/>
                  </a:lnTo>
                  <a:cubicBezTo>
                    <a:pt x="2112" y="2156"/>
                    <a:pt x="2156" y="914"/>
                    <a:pt x="1581" y="43"/>
                  </a:cubicBezTo>
                  <a:cubicBezTo>
                    <a:pt x="1562" y="14"/>
                    <a:pt x="1531" y="0"/>
                    <a:pt x="1492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71"/>
            <p:cNvSpPr/>
            <p:nvPr/>
          </p:nvSpPr>
          <p:spPr>
            <a:xfrm>
              <a:off x="4938699" y="2957866"/>
              <a:ext cx="32104" cy="35051"/>
            </a:xfrm>
            <a:custGeom>
              <a:avLst/>
              <a:gdLst/>
              <a:ahLst/>
              <a:cxnLst/>
              <a:rect l="l" t="t" r="r" b="b"/>
              <a:pathLst>
                <a:path w="1634" h="1784" extrusionOk="0">
                  <a:moveTo>
                    <a:pt x="249" y="1"/>
                  </a:moveTo>
                  <a:cubicBezTo>
                    <a:pt x="221" y="1"/>
                    <a:pt x="193" y="15"/>
                    <a:pt x="164" y="46"/>
                  </a:cubicBezTo>
                  <a:cubicBezTo>
                    <a:pt x="0" y="221"/>
                    <a:pt x="541" y="1378"/>
                    <a:pt x="821" y="1784"/>
                  </a:cubicBezTo>
                  <a:cubicBezTo>
                    <a:pt x="821" y="1784"/>
                    <a:pt x="1634" y="1766"/>
                    <a:pt x="1067" y="1224"/>
                  </a:cubicBezTo>
                  <a:cubicBezTo>
                    <a:pt x="682" y="859"/>
                    <a:pt x="470" y="1"/>
                    <a:pt x="249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71"/>
            <p:cNvSpPr/>
            <p:nvPr/>
          </p:nvSpPr>
          <p:spPr>
            <a:xfrm>
              <a:off x="4939308" y="2932187"/>
              <a:ext cx="46565" cy="38765"/>
            </a:xfrm>
            <a:custGeom>
              <a:avLst/>
              <a:gdLst/>
              <a:ahLst/>
              <a:cxnLst/>
              <a:rect l="l" t="t" r="r" b="b"/>
              <a:pathLst>
                <a:path w="2370" h="1973" extrusionOk="0">
                  <a:moveTo>
                    <a:pt x="310" y="0"/>
                  </a:moveTo>
                  <a:cubicBezTo>
                    <a:pt x="263" y="0"/>
                    <a:pt x="225" y="11"/>
                    <a:pt x="196" y="34"/>
                  </a:cubicBezTo>
                  <a:cubicBezTo>
                    <a:pt x="1" y="185"/>
                    <a:pt x="1549" y="1377"/>
                    <a:pt x="1752" y="1820"/>
                  </a:cubicBezTo>
                  <a:cubicBezTo>
                    <a:pt x="1752" y="1820"/>
                    <a:pt x="2002" y="1973"/>
                    <a:pt x="2167" y="1973"/>
                  </a:cubicBezTo>
                  <a:cubicBezTo>
                    <a:pt x="2293" y="1973"/>
                    <a:pt x="2370" y="1885"/>
                    <a:pt x="2255" y="1579"/>
                  </a:cubicBezTo>
                  <a:cubicBezTo>
                    <a:pt x="2093" y="1151"/>
                    <a:pt x="790" y="0"/>
                    <a:pt x="31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71"/>
            <p:cNvSpPr/>
            <p:nvPr/>
          </p:nvSpPr>
          <p:spPr>
            <a:xfrm>
              <a:off x="4983888" y="2950302"/>
              <a:ext cx="33597" cy="61536"/>
            </a:xfrm>
            <a:custGeom>
              <a:avLst/>
              <a:gdLst/>
              <a:ahLst/>
              <a:cxnLst/>
              <a:rect l="l" t="t" r="r" b="b"/>
              <a:pathLst>
                <a:path w="1710" h="3132" extrusionOk="0">
                  <a:moveTo>
                    <a:pt x="1161" y="0"/>
                  </a:moveTo>
                  <a:cubicBezTo>
                    <a:pt x="1146" y="0"/>
                    <a:pt x="1130" y="2"/>
                    <a:pt x="1113" y="5"/>
                  </a:cubicBezTo>
                  <a:cubicBezTo>
                    <a:pt x="688" y="83"/>
                    <a:pt x="842" y="1205"/>
                    <a:pt x="221" y="1205"/>
                  </a:cubicBezTo>
                  <a:cubicBezTo>
                    <a:pt x="156" y="1205"/>
                    <a:pt x="83" y="1193"/>
                    <a:pt x="0" y="1166"/>
                  </a:cubicBezTo>
                  <a:lnTo>
                    <a:pt x="0" y="1168"/>
                  </a:lnTo>
                  <a:cubicBezTo>
                    <a:pt x="0" y="1168"/>
                    <a:pt x="316" y="3132"/>
                    <a:pt x="495" y="3132"/>
                  </a:cubicBezTo>
                  <a:cubicBezTo>
                    <a:pt x="521" y="3132"/>
                    <a:pt x="545" y="3089"/>
                    <a:pt x="564" y="2990"/>
                  </a:cubicBezTo>
                  <a:cubicBezTo>
                    <a:pt x="735" y="2103"/>
                    <a:pt x="1710" y="0"/>
                    <a:pt x="1161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71"/>
            <p:cNvSpPr/>
            <p:nvPr/>
          </p:nvSpPr>
          <p:spPr>
            <a:xfrm>
              <a:off x="4949131" y="2929180"/>
              <a:ext cx="26249" cy="47115"/>
            </a:xfrm>
            <a:custGeom>
              <a:avLst/>
              <a:gdLst/>
              <a:ahLst/>
              <a:cxnLst/>
              <a:rect l="l" t="t" r="r" b="b"/>
              <a:pathLst>
                <a:path w="1336" h="2398" extrusionOk="0">
                  <a:moveTo>
                    <a:pt x="225" y="1"/>
                  </a:moveTo>
                  <a:cubicBezTo>
                    <a:pt x="205" y="1"/>
                    <a:pt x="186" y="10"/>
                    <a:pt x="167" y="30"/>
                  </a:cubicBezTo>
                  <a:cubicBezTo>
                    <a:pt x="0" y="202"/>
                    <a:pt x="370" y="1956"/>
                    <a:pt x="637" y="2366"/>
                  </a:cubicBezTo>
                  <a:cubicBezTo>
                    <a:pt x="637" y="2366"/>
                    <a:pt x="774" y="2397"/>
                    <a:pt x="912" y="2397"/>
                  </a:cubicBezTo>
                  <a:cubicBezTo>
                    <a:pt x="1123" y="2397"/>
                    <a:pt x="1335" y="2323"/>
                    <a:pt x="1055" y="1948"/>
                  </a:cubicBezTo>
                  <a:cubicBezTo>
                    <a:pt x="772" y="1571"/>
                    <a:pt x="478" y="1"/>
                    <a:pt x="225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7" name="Google Shape;7277;p71"/>
          <p:cNvGrpSpPr/>
          <p:nvPr/>
        </p:nvGrpSpPr>
        <p:grpSpPr>
          <a:xfrm flipH="1">
            <a:off x="6092942" y="2747954"/>
            <a:ext cx="408165" cy="1578689"/>
            <a:chOff x="3920875" y="1229025"/>
            <a:chExt cx="841750" cy="3255700"/>
          </a:xfrm>
        </p:grpSpPr>
        <p:sp>
          <p:nvSpPr>
            <p:cNvPr id="7278" name="Google Shape;7278;p71"/>
            <p:cNvSpPr/>
            <p:nvPr/>
          </p:nvSpPr>
          <p:spPr>
            <a:xfrm>
              <a:off x="3920875" y="1243150"/>
              <a:ext cx="809275" cy="3241575"/>
            </a:xfrm>
            <a:custGeom>
              <a:avLst/>
              <a:gdLst/>
              <a:ahLst/>
              <a:cxnLst/>
              <a:rect l="l" t="t" r="r" b="b"/>
              <a:pathLst>
                <a:path w="32371" h="129663" extrusionOk="0">
                  <a:moveTo>
                    <a:pt x="17481" y="637"/>
                  </a:moveTo>
                  <a:lnTo>
                    <a:pt x="29955" y="19148"/>
                  </a:lnTo>
                  <a:cubicBezTo>
                    <a:pt x="29906" y="19208"/>
                    <a:pt x="29860" y="19276"/>
                    <a:pt x="29823" y="19351"/>
                  </a:cubicBezTo>
                  <a:lnTo>
                    <a:pt x="24306" y="19351"/>
                  </a:lnTo>
                  <a:cubicBezTo>
                    <a:pt x="24144" y="19032"/>
                    <a:pt x="23867" y="18821"/>
                    <a:pt x="23549" y="18821"/>
                  </a:cubicBezTo>
                  <a:cubicBezTo>
                    <a:pt x="23232" y="18821"/>
                    <a:pt x="22955" y="19032"/>
                    <a:pt x="22793" y="19351"/>
                  </a:cubicBezTo>
                  <a:lnTo>
                    <a:pt x="17048" y="19351"/>
                  </a:lnTo>
                  <a:cubicBezTo>
                    <a:pt x="16886" y="19032"/>
                    <a:pt x="16609" y="18821"/>
                    <a:pt x="16292" y="18821"/>
                  </a:cubicBezTo>
                  <a:cubicBezTo>
                    <a:pt x="15974" y="18821"/>
                    <a:pt x="15697" y="19032"/>
                    <a:pt x="15535" y="19351"/>
                  </a:cubicBezTo>
                  <a:lnTo>
                    <a:pt x="9618" y="19351"/>
                  </a:lnTo>
                  <a:cubicBezTo>
                    <a:pt x="9456" y="19032"/>
                    <a:pt x="9179" y="18821"/>
                    <a:pt x="8862" y="18821"/>
                  </a:cubicBezTo>
                  <a:cubicBezTo>
                    <a:pt x="8544" y="18821"/>
                    <a:pt x="8267" y="19032"/>
                    <a:pt x="8105" y="19351"/>
                  </a:cubicBezTo>
                  <a:lnTo>
                    <a:pt x="2588" y="19351"/>
                  </a:lnTo>
                  <a:cubicBezTo>
                    <a:pt x="2493" y="19162"/>
                    <a:pt x="2354" y="19019"/>
                    <a:pt x="2193" y="18926"/>
                  </a:cubicBezTo>
                  <a:lnTo>
                    <a:pt x="17481" y="637"/>
                  </a:lnTo>
                  <a:close/>
                  <a:moveTo>
                    <a:pt x="29823" y="20624"/>
                  </a:moveTo>
                  <a:cubicBezTo>
                    <a:pt x="29937" y="20850"/>
                    <a:pt x="30111" y="21018"/>
                    <a:pt x="30316" y="21100"/>
                  </a:cubicBezTo>
                  <a:cubicBezTo>
                    <a:pt x="29881" y="22643"/>
                    <a:pt x="28193" y="23423"/>
                    <a:pt x="26556" y="23423"/>
                  </a:cubicBezTo>
                  <a:cubicBezTo>
                    <a:pt x="24895" y="23423"/>
                    <a:pt x="23287" y="22619"/>
                    <a:pt x="23098" y="20995"/>
                  </a:cubicBezTo>
                  <a:lnTo>
                    <a:pt x="23098" y="20995"/>
                  </a:lnTo>
                  <a:cubicBezTo>
                    <a:pt x="23230" y="21095"/>
                    <a:pt x="23385" y="21155"/>
                    <a:pt x="23549" y="21155"/>
                  </a:cubicBezTo>
                  <a:cubicBezTo>
                    <a:pt x="23867" y="21155"/>
                    <a:pt x="24144" y="20943"/>
                    <a:pt x="24306" y="20624"/>
                  </a:cubicBezTo>
                  <a:close/>
                  <a:moveTo>
                    <a:pt x="8105" y="20624"/>
                  </a:moveTo>
                  <a:cubicBezTo>
                    <a:pt x="8171" y="20755"/>
                    <a:pt x="8261" y="20861"/>
                    <a:pt x="8361" y="20949"/>
                  </a:cubicBezTo>
                  <a:cubicBezTo>
                    <a:pt x="8097" y="22639"/>
                    <a:pt x="6399" y="23492"/>
                    <a:pt x="4708" y="23492"/>
                  </a:cubicBezTo>
                  <a:cubicBezTo>
                    <a:pt x="2924" y="23492"/>
                    <a:pt x="1148" y="22543"/>
                    <a:pt x="1068" y="20624"/>
                  </a:cubicBezTo>
                  <a:lnTo>
                    <a:pt x="1077" y="20624"/>
                  </a:lnTo>
                  <a:cubicBezTo>
                    <a:pt x="1239" y="20943"/>
                    <a:pt x="1516" y="21155"/>
                    <a:pt x="1834" y="21155"/>
                  </a:cubicBezTo>
                  <a:cubicBezTo>
                    <a:pt x="2149" y="21155"/>
                    <a:pt x="2428" y="20943"/>
                    <a:pt x="2588" y="20624"/>
                  </a:cubicBezTo>
                  <a:close/>
                  <a:moveTo>
                    <a:pt x="22794" y="20624"/>
                  </a:moveTo>
                  <a:cubicBezTo>
                    <a:pt x="22858" y="20749"/>
                    <a:pt x="22942" y="20850"/>
                    <a:pt x="23036" y="20937"/>
                  </a:cubicBezTo>
                  <a:cubicBezTo>
                    <a:pt x="22748" y="22675"/>
                    <a:pt x="20999" y="23573"/>
                    <a:pt x="19286" y="23573"/>
                  </a:cubicBezTo>
                  <a:cubicBezTo>
                    <a:pt x="17604" y="23573"/>
                    <a:pt x="15957" y="22707"/>
                    <a:pt x="15762" y="20921"/>
                  </a:cubicBezTo>
                  <a:lnTo>
                    <a:pt x="15762" y="20921"/>
                  </a:lnTo>
                  <a:cubicBezTo>
                    <a:pt x="15911" y="21063"/>
                    <a:pt x="16091" y="21155"/>
                    <a:pt x="16292" y="21155"/>
                  </a:cubicBezTo>
                  <a:cubicBezTo>
                    <a:pt x="16609" y="21155"/>
                    <a:pt x="16886" y="20943"/>
                    <a:pt x="17048" y="20624"/>
                  </a:cubicBezTo>
                  <a:close/>
                  <a:moveTo>
                    <a:pt x="15535" y="20624"/>
                  </a:moveTo>
                  <a:cubicBezTo>
                    <a:pt x="15586" y="20722"/>
                    <a:pt x="15649" y="20807"/>
                    <a:pt x="15720" y="20881"/>
                  </a:cubicBezTo>
                  <a:cubicBezTo>
                    <a:pt x="15514" y="22776"/>
                    <a:pt x="13817" y="23707"/>
                    <a:pt x="12109" y="23707"/>
                  </a:cubicBezTo>
                  <a:cubicBezTo>
                    <a:pt x="10425" y="23707"/>
                    <a:pt x="8730" y="22801"/>
                    <a:pt x="8447" y="21020"/>
                  </a:cubicBezTo>
                  <a:lnTo>
                    <a:pt x="8447" y="21020"/>
                  </a:lnTo>
                  <a:cubicBezTo>
                    <a:pt x="8570" y="21104"/>
                    <a:pt x="8711" y="21155"/>
                    <a:pt x="8862" y="21155"/>
                  </a:cubicBezTo>
                  <a:cubicBezTo>
                    <a:pt x="9179" y="21155"/>
                    <a:pt x="9456" y="20943"/>
                    <a:pt x="9618" y="20624"/>
                  </a:cubicBezTo>
                  <a:close/>
                  <a:moveTo>
                    <a:pt x="17532" y="0"/>
                  </a:moveTo>
                  <a:lnTo>
                    <a:pt x="1797" y="18828"/>
                  </a:lnTo>
                  <a:cubicBezTo>
                    <a:pt x="1495" y="18843"/>
                    <a:pt x="1231" y="19045"/>
                    <a:pt x="1077" y="19351"/>
                  </a:cubicBezTo>
                  <a:lnTo>
                    <a:pt x="613" y="19351"/>
                  </a:lnTo>
                  <a:cubicBezTo>
                    <a:pt x="328" y="19351"/>
                    <a:pt x="97" y="19636"/>
                    <a:pt x="97" y="19988"/>
                  </a:cubicBezTo>
                  <a:cubicBezTo>
                    <a:pt x="97" y="20339"/>
                    <a:pt x="328" y="20624"/>
                    <a:pt x="613" y="20624"/>
                  </a:cubicBezTo>
                  <a:lnTo>
                    <a:pt x="1057" y="20624"/>
                  </a:lnTo>
                  <a:cubicBezTo>
                    <a:pt x="0" y="62059"/>
                    <a:pt x="3571" y="101272"/>
                    <a:pt x="1060" y="129663"/>
                  </a:cubicBezTo>
                  <a:cubicBezTo>
                    <a:pt x="8315" y="117723"/>
                    <a:pt x="14619" y="106007"/>
                    <a:pt x="16649" y="95287"/>
                  </a:cubicBezTo>
                  <a:cubicBezTo>
                    <a:pt x="22049" y="105260"/>
                    <a:pt x="23896" y="112333"/>
                    <a:pt x="28399" y="120962"/>
                  </a:cubicBezTo>
                  <a:cubicBezTo>
                    <a:pt x="29892" y="99020"/>
                    <a:pt x="27734" y="58056"/>
                    <a:pt x="30377" y="21121"/>
                  </a:cubicBezTo>
                  <a:cubicBezTo>
                    <a:pt x="30442" y="21140"/>
                    <a:pt x="30508" y="21155"/>
                    <a:pt x="30579" y="21155"/>
                  </a:cubicBezTo>
                  <a:cubicBezTo>
                    <a:pt x="30895" y="21155"/>
                    <a:pt x="31172" y="20943"/>
                    <a:pt x="31334" y="20624"/>
                  </a:cubicBezTo>
                  <a:lnTo>
                    <a:pt x="31855" y="20624"/>
                  </a:lnTo>
                  <a:cubicBezTo>
                    <a:pt x="32140" y="20624"/>
                    <a:pt x="32371" y="20339"/>
                    <a:pt x="32371" y="19988"/>
                  </a:cubicBezTo>
                  <a:cubicBezTo>
                    <a:pt x="32371" y="19636"/>
                    <a:pt x="32140" y="19351"/>
                    <a:pt x="31855" y="19351"/>
                  </a:cubicBezTo>
                  <a:lnTo>
                    <a:pt x="31334" y="19351"/>
                  </a:lnTo>
                  <a:cubicBezTo>
                    <a:pt x="31172" y="19032"/>
                    <a:pt x="30895" y="18821"/>
                    <a:pt x="30577" y="18821"/>
                  </a:cubicBezTo>
                  <a:cubicBezTo>
                    <a:pt x="30468" y="18821"/>
                    <a:pt x="30365" y="18854"/>
                    <a:pt x="30268" y="18901"/>
                  </a:cubicBezTo>
                  <a:lnTo>
                    <a:pt x="17532" y="0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71"/>
            <p:cNvSpPr/>
            <p:nvPr/>
          </p:nvSpPr>
          <p:spPr>
            <a:xfrm>
              <a:off x="3962925" y="1694325"/>
              <a:ext cx="760725" cy="2729400"/>
            </a:xfrm>
            <a:custGeom>
              <a:avLst/>
              <a:gdLst/>
              <a:ahLst/>
              <a:cxnLst/>
              <a:rect l="l" t="t" r="r" b="b"/>
              <a:pathLst>
                <a:path w="30429" h="109176" extrusionOk="0">
                  <a:moveTo>
                    <a:pt x="15748" y="1"/>
                  </a:moveTo>
                  <a:cubicBezTo>
                    <a:pt x="15748" y="26"/>
                    <a:pt x="15747" y="51"/>
                    <a:pt x="15748" y="76"/>
                  </a:cubicBezTo>
                  <a:lnTo>
                    <a:pt x="15748" y="76"/>
                  </a:lnTo>
                  <a:cubicBezTo>
                    <a:pt x="15748" y="51"/>
                    <a:pt x="15748" y="26"/>
                    <a:pt x="15748" y="1"/>
                  </a:cubicBezTo>
                  <a:close/>
                  <a:moveTo>
                    <a:pt x="30428" y="1"/>
                  </a:moveTo>
                  <a:cubicBezTo>
                    <a:pt x="30426" y="32"/>
                    <a:pt x="30424" y="62"/>
                    <a:pt x="30422" y="93"/>
                  </a:cubicBezTo>
                  <a:lnTo>
                    <a:pt x="30422" y="93"/>
                  </a:lnTo>
                  <a:cubicBezTo>
                    <a:pt x="30424" y="63"/>
                    <a:pt x="30426" y="32"/>
                    <a:pt x="30428" y="1"/>
                  </a:cubicBezTo>
                  <a:close/>
                  <a:moveTo>
                    <a:pt x="23089" y="1"/>
                  </a:moveTo>
                  <a:lnTo>
                    <a:pt x="23089" y="1"/>
                  </a:lnTo>
                  <a:cubicBezTo>
                    <a:pt x="23086" y="45"/>
                    <a:pt x="23085" y="89"/>
                    <a:pt x="23084" y="133"/>
                  </a:cubicBezTo>
                  <a:lnTo>
                    <a:pt x="23084" y="133"/>
                  </a:lnTo>
                  <a:cubicBezTo>
                    <a:pt x="23086" y="89"/>
                    <a:pt x="23088" y="45"/>
                    <a:pt x="23089" y="1"/>
                  </a:cubicBezTo>
                  <a:close/>
                  <a:moveTo>
                    <a:pt x="8409" y="1"/>
                  </a:moveTo>
                  <a:cubicBezTo>
                    <a:pt x="8407" y="1998"/>
                    <a:pt x="6557" y="3008"/>
                    <a:pt x="4715" y="3008"/>
                  </a:cubicBezTo>
                  <a:cubicBezTo>
                    <a:pt x="2887" y="3008"/>
                    <a:pt x="1067" y="2013"/>
                    <a:pt x="1070" y="1"/>
                  </a:cubicBezTo>
                  <a:lnTo>
                    <a:pt x="1070" y="1"/>
                  </a:lnTo>
                  <a:cubicBezTo>
                    <a:pt x="1" y="41485"/>
                    <a:pt x="3582" y="80754"/>
                    <a:pt x="1070" y="109175"/>
                  </a:cubicBezTo>
                  <a:cubicBezTo>
                    <a:pt x="8323" y="97238"/>
                    <a:pt x="14628" y="85520"/>
                    <a:pt x="16659" y="74800"/>
                  </a:cubicBezTo>
                  <a:cubicBezTo>
                    <a:pt x="22057" y="84773"/>
                    <a:pt x="23904" y="91846"/>
                    <a:pt x="28407" y="100476"/>
                  </a:cubicBezTo>
                  <a:cubicBezTo>
                    <a:pt x="29908" y="78426"/>
                    <a:pt x="27719" y="37169"/>
                    <a:pt x="30422" y="93"/>
                  </a:cubicBezTo>
                  <a:lnTo>
                    <a:pt x="30422" y="93"/>
                  </a:lnTo>
                  <a:cubicBezTo>
                    <a:pt x="30255" y="1982"/>
                    <a:pt x="28377" y="2938"/>
                    <a:pt x="26564" y="2938"/>
                  </a:cubicBezTo>
                  <a:cubicBezTo>
                    <a:pt x="24776" y="2938"/>
                    <a:pt x="23051" y="2010"/>
                    <a:pt x="23084" y="133"/>
                  </a:cubicBezTo>
                  <a:lnTo>
                    <a:pt x="23084" y="133"/>
                  </a:lnTo>
                  <a:cubicBezTo>
                    <a:pt x="22968" y="2080"/>
                    <a:pt x="21112" y="3088"/>
                    <a:pt x="19296" y="3088"/>
                  </a:cubicBezTo>
                  <a:cubicBezTo>
                    <a:pt x="17503" y="3088"/>
                    <a:pt x="15749" y="2105"/>
                    <a:pt x="15748" y="76"/>
                  </a:cubicBezTo>
                  <a:lnTo>
                    <a:pt x="15748" y="76"/>
                  </a:lnTo>
                  <a:cubicBezTo>
                    <a:pt x="15706" y="2185"/>
                    <a:pt x="13915" y="3221"/>
                    <a:pt x="12112" y="3221"/>
                  </a:cubicBezTo>
                  <a:cubicBezTo>
                    <a:pt x="10266" y="3221"/>
                    <a:pt x="8409" y="2134"/>
                    <a:pt x="8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71"/>
            <p:cNvSpPr/>
            <p:nvPr/>
          </p:nvSpPr>
          <p:spPr>
            <a:xfrm>
              <a:off x="3977575" y="1694325"/>
              <a:ext cx="746075" cy="1352075"/>
            </a:xfrm>
            <a:custGeom>
              <a:avLst/>
              <a:gdLst/>
              <a:ahLst/>
              <a:cxnLst/>
              <a:rect l="l" t="t" r="r" b="b"/>
              <a:pathLst>
                <a:path w="29843" h="54083" extrusionOk="0">
                  <a:moveTo>
                    <a:pt x="15162" y="1"/>
                  </a:moveTo>
                  <a:cubicBezTo>
                    <a:pt x="15162" y="26"/>
                    <a:pt x="15161" y="51"/>
                    <a:pt x="15162" y="76"/>
                  </a:cubicBezTo>
                  <a:lnTo>
                    <a:pt x="15162" y="76"/>
                  </a:lnTo>
                  <a:cubicBezTo>
                    <a:pt x="15162" y="51"/>
                    <a:pt x="15162" y="26"/>
                    <a:pt x="15162" y="1"/>
                  </a:cubicBezTo>
                  <a:close/>
                  <a:moveTo>
                    <a:pt x="29842" y="1"/>
                  </a:moveTo>
                  <a:cubicBezTo>
                    <a:pt x="29840" y="32"/>
                    <a:pt x="29838" y="63"/>
                    <a:pt x="29836" y="93"/>
                  </a:cubicBezTo>
                  <a:lnTo>
                    <a:pt x="29836" y="93"/>
                  </a:lnTo>
                  <a:cubicBezTo>
                    <a:pt x="29838" y="63"/>
                    <a:pt x="29840" y="32"/>
                    <a:pt x="29842" y="1"/>
                  </a:cubicBezTo>
                  <a:close/>
                  <a:moveTo>
                    <a:pt x="22503" y="1"/>
                  </a:moveTo>
                  <a:lnTo>
                    <a:pt x="22503" y="1"/>
                  </a:lnTo>
                  <a:cubicBezTo>
                    <a:pt x="22500" y="45"/>
                    <a:pt x="22499" y="89"/>
                    <a:pt x="22498" y="133"/>
                  </a:cubicBezTo>
                  <a:lnTo>
                    <a:pt x="22498" y="133"/>
                  </a:lnTo>
                  <a:cubicBezTo>
                    <a:pt x="22500" y="89"/>
                    <a:pt x="22502" y="45"/>
                    <a:pt x="22503" y="1"/>
                  </a:cubicBezTo>
                  <a:close/>
                  <a:moveTo>
                    <a:pt x="7823" y="1"/>
                  </a:moveTo>
                  <a:cubicBezTo>
                    <a:pt x="7821" y="1998"/>
                    <a:pt x="5971" y="3008"/>
                    <a:pt x="4129" y="3008"/>
                  </a:cubicBezTo>
                  <a:cubicBezTo>
                    <a:pt x="2301" y="3008"/>
                    <a:pt x="481" y="2013"/>
                    <a:pt x="484" y="1"/>
                  </a:cubicBezTo>
                  <a:lnTo>
                    <a:pt x="484" y="1"/>
                  </a:lnTo>
                  <a:cubicBezTo>
                    <a:pt x="0" y="18748"/>
                    <a:pt x="467" y="37037"/>
                    <a:pt x="892" y="54082"/>
                  </a:cubicBezTo>
                  <a:cubicBezTo>
                    <a:pt x="9011" y="32981"/>
                    <a:pt x="19926" y="17989"/>
                    <a:pt x="28997" y="15069"/>
                  </a:cubicBezTo>
                  <a:cubicBezTo>
                    <a:pt x="29203" y="10040"/>
                    <a:pt x="29475" y="5030"/>
                    <a:pt x="29836" y="93"/>
                  </a:cubicBezTo>
                  <a:lnTo>
                    <a:pt x="29836" y="93"/>
                  </a:lnTo>
                  <a:cubicBezTo>
                    <a:pt x="29669" y="1982"/>
                    <a:pt x="27791" y="2938"/>
                    <a:pt x="25977" y="2938"/>
                  </a:cubicBezTo>
                  <a:cubicBezTo>
                    <a:pt x="24190" y="2938"/>
                    <a:pt x="22465" y="2010"/>
                    <a:pt x="22498" y="133"/>
                  </a:cubicBezTo>
                  <a:lnTo>
                    <a:pt x="22498" y="133"/>
                  </a:lnTo>
                  <a:cubicBezTo>
                    <a:pt x="22382" y="2080"/>
                    <a:pt x="20526" y="3088"/>
                    <a:pt x="18710" y="3088"/>
                  </a:cubicBezTo>
                  <a:cubicBezTo>
                    <a:pt x="16917" y="3088"/>
                    <a:pt x="15163" y="2105"/>
                    <a:pt x="15162" y="76"/>
                  </a:cubicBezTo>
                  <a:lnTo>
                    <a:pt x="15162" y="76"/>
                  </a:lnTo>
                  <a:cubicBezTo>
                    <a:pt x="15120" y="2185"/>
                    <a:pt x="13329" y="3221"/>
                    <a:pt x="11526" y="3221"/>
                  </a:cubicBezTo>
                  <a:cubicBezTo>
                    <a:pt x="9680" y="3221"/>
                    <a:pt x="7823" y="2134"/>
                    <a:pt x="7823" y="1"/>
                  </a:cubicBezTo>
                  <a:close/>
                </a:path>
              </a:pathLst>
            </a:custGeom>
            <a:solidFill>
              <a:srgbClr val="FB8D38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71"/>
            <p:cNvSpPr/>
            <p:nvPr/>
          </p:nvSpPr>
          <p:spPr>
            <a:xfrm>
              <a:off x="3950675" y="1676650"/>
              <a:ext cx="811950" cy="31875"/>
            </a:xfrm>
            <a:custGeom>
              <a:avLst/>
              <a:gdLst/>
              <a:ahLst/>
              <a:cxnLst/>
              <a:rect l="l" t="t" r="r" b="b"/>
              <a:pathLst>
                <a:path w="32478" h="1275" extrusionOk="0">
                  <a:moveTo>
                    <a:pt x="13" y="1"/>
                  </a:moveTo>
                  <a:cubicBezTo>
                    <a:pt x="7" y="1"/>
                    <a:pt x="1" y="7"/>
                    <a:pt x="1" y="15"/>
                  </a:cubicBezTo>
                  <a:lnTo>
                    <a:pt x="1" y="1261"/>
                  </a:lnTo>
                  <a:cubicBezTo>
                    <a:pt x="1" y="1269"/>
                    <a:pt x="7" y="1275"/>
                    <a:pt x="13" y="1275"/>
                  </a:cubicBezTo>
                  <a:lnTo>
                    <a:pt x="32463" y="1275"/>
                  </a:lnTo>
                  <a:cubicBezTo>
                    <a:pt x="32471" y="1275"/>
                    <a:pt x="32477" y="1269"/>
                    <a:pt x="32477" y="1261"/>
                  </a:cubicBezTo>
                  <a:lnTo>
                    <a:pt x="32477" y="15"/>
                  </a:lnTo>
                  <a:cubicBezTo>
                    <a:pt x="32477" y="7"/>
                    <a:pt x="32471" y="1"/>
                    <a:pt x="3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71"/>
            <p:cNvSpPr/>
            <p:nvPr/>
          </p:nvSpPr>
          <p:spPr>
            <a:xfrm>
              <a:off x="3950675" y="1682400"/>
              <a:ext cx="811950" cy="26125"/>
            </a:xfrm>
            <a:custGeom>
              <a:avLst/>
              <a:gdLst/>
              <a:ahLst/>
              <a:cxnLst/>
              <a:rect l="l" t="t" r="r" b="b"/>
              <a:pathLst>
                <a:path w="32478" h="1045" extrusionOk="0">
                  <a:moveTo>
                    <a:pt x="124" y="0"/>
                  </a:moveTo>
                  <a:cubicBezTo>
                    <a:pt x="48" y="111"/>
                    <a:pt x="1" y="252"/>
                    <a:pt x="1" y="407"/>
                  </a:cubicBezTo>
                  <a:cubicBezTo>
                    <a:pt x="1" y="760"/>
                    <a:pt x="233" y="1045"/>
                    <a:pt x="520" y="1045"/>
                  </a:cubicBezTo>
                  <a:lnTo>
                    <a:pt x="31958" y="1045"/>
                  </a:lnTo>
                  <a:cubicBezTo>
                    <a:pt x="32245" y="1045"/>
                    <a:pt x="32477" y="760"/>
                    <a:pt x="32477" y="407"/>
                  </a:cubicBezTo>
                  <a:cubicBezTo>
                    <a:pt x="32477" y="252"/>
                    <a:pt x="32430" y="111"/>
                    <a:pt x="32354" y="0"/>
                  </a:cubicBezTo>
                  <a:cubicBezTo>
                    <a:pt x="32259" y="141"/>
                    <a:pt x="32118" y="231"/>
                    <a:pt x="31958" y="231"/>
                  </a:cubicBezTo>
                  <a:lnTo>
                    <a:pt x="520" y="231"/>
                  </a:lnTo>
                  <a:cubicBezTo>
                    <a:pt x="360" y="231"/>
                    <a:pt x="219" y="141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71"/>
            <p:cNvSpPr/>
            <p:nvPr/>
          </p:nvSpPr>
          <p:spPr>
            <a:xfrm>
              <a:off x="3993150" y="1229025"/>
              <a:ext cx="736375" cy="461050"/>
            </a:xfrm>
            <a:custGeom>
              <a:avLst/>
              <a:gdLst/>
              <a:ahLst/>
              <a:cxnLst/>
              <a:rect l="l" t="t" r="r" b="b"/>
              <a:pathLst>
                <a:path w="29455" h="18442" extrusionOk="0">
                  <a:moveTo>
                    <a:pt x="14641" y="0"/>
                  </a:moveTo>
                  <a:lnTo>
                    <a:pt x="1" y="17937"/>
                  </a:lnTo>
                  <a:lnTo>
                    <a:pt x="240" y="18229"/>
                  </a:lnTo>
                  <a:lnTo>
                    <a:pt x="14641" y="587"/>
                  </a:lnTo>
                  <a:lnTo>
                    <a:pt x="29215" y="18442"/>
                  </a:lnTo>
                  <a:lnTo>
                    <a:pt x="29455" y="18148"/>
                  </a:lnTo>
                  <a:lnTo>
                    <a:pt x="146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71"/>
            <p:cNvSpPr/>
            <p:nvPr/>
          </p:nvSpPr>
          <p:spPr>
            <a:xfrm>
              <a:off x="3971600" y="1663400"/>
              <a:ext cx="45500" cy="58375"/>
            </a:xfrm>
            <a:custGeom>
              <a:avLst/>
              <a:gdLst/>
              <a:ahLst/>
              <a:cxnLst/>
              <a:rect l="l" t="t" r="r" b="b"/>
              <a:pathLst>
                <a:path w="1820" h="2335" extrusionOk="0">
                  <a:moveTo>
                    <a:pt x="911" y="1"/>
                  </a:moveTo>
                  <a:cubicBezTo>
                    <a:pt x="408" y="1"/>
                    <a:pt x="0" y="523"/>
                    <a:pt x="0" y="1167"/>
                  </a:cubicBezTo>
                  <a:cubicBezTo>
                    <a:pt x="0" y="1813"/>
                    <a:pt x="408" y="2335"/>
                    <a:pt x="911" y="2335"/>
                  </a:cubicBezTo>
                  <a:cubicBezTo>
                    <a:pt x="1413" y="2335"/>
                    <a:pt x="1820" y="1813"/>
                    <a:pt x="1820" y="1167"/>
                  </a:cubicBezTo>
                  <a:cubicBezTo>
                    <a:pt x="1820" y="523"/>
                    <a:pt x="1413" y="1"/>
                    <a:pt x="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71"/>
            <p:cNvSpPr/>
            <p:nvPr/>
          </p:nvSpPr>
          <p:spPr>
            <a:xfrm>
              <a:off x="4148400" y="1663400"/>
              <a:ext cx="45525" cy="58375"/>
            </a:xfrm>
            <a:custGeom>
              <a:avLst/>
              <a:gdLst/>
              <a:ahLst/>
              <a:cxnLst/>
              <a:rect l="l" t="t" r="r" b="b"/>
              <a:pathLst>
                <a:path w="1821" h="2335" extrusionOk="0">
                  <a:moveTo>
                    <a:pt x="911" y="1"/>
                  </a:moveTo>
                  <a:cubicBezTo>
                    <a:pt x="409" y="1"/>
                    <a:pt x="1" y="523"/>
                    <a:pt x="1" y="1167"/>
                  </a:cubicBezTo>
                  <a:cubicBezTo>
                    <a:pt x="1" y="1813"/>
                    <a:pt x="409" y="2335"/>
                    <a:pt x="911" y="2335"/>
                  </a:cubicBezTo>
                  <a:cubicBezTo>
                    <a:pt x="1414" y="2335"/>
                    <a:pt x="1820" y="1813"/>
                    <a:pt x="1820" y="1167"/>
                  </a:cubicBezTo>
                  <a:cubicBezTo>
                    <a:pt x="1820" y="523"/>
                    <a:pt x="1414" y="1"/>
                    <a:pt x="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71"/>
            <p:cNvSpPr/>
            <p:nvPr/>
          </p:nvSpPr>
          <p:spPr>
            <a:xfrm>
              <a:off x="4335350" y="1663400"/>
              <a:ext cx="45475" cy="58375"/>
            </a:xfrm>
            <a:custGeom>
              <a:avLst/>
              <a:gdLst/>
              <a:ahLst/>
              <a:cxnLst/>
              <a:rect l="l" t="t" r="r" b="b"/>
              <a:pathLst>
                <a:path w="1819" h="2335" extrusionOk="0">
                  <a:moveTo>
                    <a:pt x="910" y="1"/>
                  </a:moveTo>
                  <a:cubicBezTo>
                    <a:pt x="408" y="1"/>
                    <a:pt x="1" y="523"/>
                    <a:pt x="1" y="1167"/>
                  </a:cubicBezTo>
                  <a:cubicBezTo>
                    <a:pt x="1" y="1813"/>
                    <a:pt x="408" y="2335"/>
                    <a:pt x="910" y="2335"/>
                  </a:cubicBezTo>
                  <a:cubicBezTo>
                    <a:pt x="1412" y="2335"/>
                    <a:pt x="1819" y="1813"/>
                    <a:pt x="1819" y="1167"/>
                  </a:cubicBezTo>
                  <a:cubicBezTo>
                    <a:pt x="1819" y="523"/>
                    <a:pt x="1412" y="1"/>
                    <a:pt x="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71"/>
            <p:cNvSpPr/>
            <p:nvPr/>
          </p:nvSpPr>
          <p:spPr>
            <a:xfrm>
              <a:off x="4517950" y="1663400"/>
              <a:ext cx="45475" cy="58375"/>
            </a:xfrm>
            <a:custGeom>
              <a:avLst/>
              <a:gdLst/>
              <a:ahLst/>
              <a:cxnLst/>
              <a:rect l="l" t="t" r="r" b="b"/>
              <a:pathLst>
                <a:path w="1819" h="2335" extrusionOk="0">
                  <a:moveTo>
                    <a:pt x="910" y="1"/>
                  </a:moveTo>
                  <a:cubicBezTo>
                    <a:pt x="407" y="1"/>
                    <a:pt x="1" y="523"/>
                    <a:pt x="1" y="1167"/>
                  </a:cubicBezTo>
                  <a:cubicBezTo>
                    <a:pt x="1" y="1813"/>
                    <a:pt x="407" y="2335"/>
                    <a:pt x="910" y="2335"/>
                  </a:cubicBezTo>
                  <a:cubicBezTo>
                    <a:pt x="1412" y="2335"/>
                    <a:pt x="1819" y="1813"/>
                    <a:pt x="1819" y="1167"/>
                  </a:cubicBezTo>
                  <a:cubicBezTo>
                    <a:pt x="1819" y="523"/>
                    <a:pt x="1412" y="1"/>
                    <a:pt x="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71"/>
            <p:cNvSpPr/>
            <p:nvPr/>
          </p:nvSpPr>
          <p:spPr>
            <a:xfrm>
              <a:off x="4694775" y="1663400"/>
              <a:ext cx="45475" cy="58375"/>
            </a:xfrm>
            <a:custGeom>
              <a:avLst/>
              <a:gdLst/>
              <a:ahLst/>
              <a:cxnLst/>
              <a:rect l="l" t="t" r="r" b="b"/>
              <a:pathLst>
                <a:path w="1819" h="2335" extrusionOk="0">
                  <a:moveTo>
                    <a:pt x="909" y="1"/>
                  </a:moveTo>
                  <a:cubicBezTo>
                    <a:pt x="407" y="1"/>
                    <a:pt x="0" y="523"/>
                    <a:pt x="0" y="1167"/>
                  </a:cubicBezTo>
                  <a:cubicBezTo>
                    <a:pt x="0" y="1813"/>
                    <a:pt x="407" y="2335"/>
                    <a:pt x="909" y="2335"/>
                  </a:cubicBezTo>
                  <a:cubicBezTo>
                    <a:pt x="1412" y="2335"/>
                    <a:pt x="1818" y="1813"/>
                    <a:pt x="1818" y="1167"/>
                  </a:cubicBezTo>
                  <a:cubicBezTo>
                    <a:pt x="1818" y="523"/>
                    <a:pt x="1412" y="1"/>
                    <a:pt x="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Выноска со стрелкой вниз 1"/>
          <p:cNvSpPr/>
          <p:nvPr/>
        </p:nvSpPr>
        <p:spPr>
          <a:xfrm>
            <a:off x="4308857" y="2271439"/>
            <a:ext cx="402484" cy="27373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" name="Google Shape;4802;p41"/>
          <p:cNvSpPr txBox="1">
            <a:spLocks noGrp="1"/>
          </p:cNvSpPr>
          <p:nvPr>
            <p:ph type="title"/>
          </p:nvPr>
        </p:nvSpPr>
        <p:spPr>
          <a:xfrm>
            <a:off x="1881000" y="833237"/>
            <a:ext cx="5382000" cy="7218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Ян Гус</a:t>
            </a:r>
            <a:endParaRPr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03" name="Google Shape;4803;p41"/>
          <p:cNvSpPr txBox="1">
            <a:spLocks noGrp="1"/>
          </p:cNvSpPr>
          <p:nvPr>
            <p:ph type="subTitle" idx="1"/>
          </p:nvPr>
        </p:nvSpPr>
        <p:spPr>
          <a:xfrm>
            <a:off x="1881000" y="1243876"/>
            <a:ext cx="5382000" cy="433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</a:t>
            </a:r>
            <a:r>
              <a:rPr lang="ru-RU" dirty="0" smtClean="0"/>
              <a:t>рофессор Пражского университета</a:t>
            </a:r>
            <a:endParaRPr dirty="0"/>
          </a:p>
        </p:txBody>
      </p:sp>
      <p:grpSp>
        <p:nvGrpSpPr>
          <p:cNvPr id="4804" name="Google Shape;4804;p41"/>
          <p:cNvGrpSpPr/>
          <p:nvPr/>
        </p:nvGrpSpPr>
        <p:grpSpPr>
          <a:xfrm>
            <a:off x="7996913" y="276000"/>
            <a:ext cx="865050" cy="1107925"/>
            <a:chOff x="6516075" y="2304700"/>
            <a:chExt cx="865050" cy="1107925"/>
          </a:xfrm>
        </p:grpSpPr>
        <p:sp>
          <p:nvSpPr>
            <p:cNvPr id="4805" name="Google Shape;4805;p41"/>
            <p:cNvSpPr/>
            <p:nvPr/>
          </p:nvSpPr>
          <p:spPr>
            <a:xfrm>
              <a:off x="6516075" y="2311250"/>
              <a:ext cx="865050" cy="1101375"/>
            </a:xfrm>
            <a:custGeom>
              <a:avLst/>
              <a:gdLst/>
              <a:ahLst/>
              <a:cxnLst/>
              <a:rect l="l" t="t" r="r" b="b"/>
              <a:pathLst>
                <a:path w="34602" h="44055" extrusionOk="0">
                  <a:moveTo>
                    <a:pt x="17404" y="1"/>
                  </a:moveTo>
                  <a:lnTo>
                    <a:pt x="0" y="2"/>
                  </a:lnTo>
                  <a:cubicBezTo>
                    <a:pt x="0" y="6982"/>
                    <a:pt x="542" y="12801"/>
                    <a:pt x="1596" y="17811"/>
                  </a:cubicBezTo>
                  <a:cubicBezTo>
                    <a:pt x="1759" y="18586"/>
                    <a:pt x="1930" y="19347"/>
                    <a:pt x="2117" y="20083"/>
                  </a:cubicBezTo>
                  <a:cubicBezTo>
                    <a:pt x="2245" y="20584"/>
                    <a:pt x="2377" y="21075"/>
                    <a:pt x="2516" y="21559"/>
                  </a:cubicBezTo>
                  <a:cubicBezTo>
                    <a:pt x="3143" y="23750"/>
                    <a:pt x="3889" y="25773"/>
                    <a:pt x="4744" y="27670"/>
                  </a:cubicBezTo>
                  <a:cubicBezTo>
                    <a:pt x="4750" y="27684"/>
                    <a:pt x="4756" y="27698"/>
                    <a:pt x="4762" y="27712"/>
                  </a:cubicBezTo>
                  <a:cubicBezTo>
                    <a:pt x="5286" y="28872"/>
                    <a:pt x="5850" y="29984"/>
                    <a:pt x="6457" y="31057"/>
                  </a:cubicBezTo>
                  <a:cubicBezTo>
                    <a:pt x="6469" y="31078"/>
                    <a:pt x="6481" y="31100"/>
                    <a:pt x="6495" y="31123"/>
                  </a:cubicBezTo>
                  <a:cubicBezTo>
                    <a:pt x="6792" y="31647"/>
                    <a:pt x="7099" y="32163"/>
                    <a:pt x="7418" y="32668"/>
                  </a:cubicBezTo>
                  <a:cubicBezTo>
                    <a:pt x="7421" y="32676"/>
                    <a:pt x="7426" y="32682"/>
                    <a:pt x="7430" y="32688"/>
                  </a:cubicBezTo>
                  <a:cubicBezTo>
                    <a:pt x="8065" y="33699"/>
                    <a:pt x="8740" y="34675"/>
                    <a:pt x="9453" y="35626"/>
                  </a:cubicBezTo>
                  <a:cubicBezTo>
                    <a:pt x="9499" y="35686"/>
                    <a:pt x="9544" y="35746"/>
                    <a:pt x="9590" y="35806"/>
                  </a:cubicBezTo>
                  <a:cubicBezTo>
                    <a:pt x="10286" y="36727"/>
                    <a:pt x="11020" y="37624"/>
                    <a:pt x="11790" y="38502"/>
                  </a:cubicBezTo>
                  <a:cubicBezTo>
                    <a:pt x="11861" y="38582"/>
                    <a:pt x="11932" y="38661"/>
                    <a:pt x="12003" y="38741"/>
                  </a:cubicBezTo>
                  <a:cubicBezTo>
                    <a:pt x="12334" y="39115"/>
                    <a:pt x="12671" y="39485"/>
                    <a:pt x="13015" y="39853"/>
                  </a:cubicBezTo>
                  <a:cubicBezTo>
                    <a:pt x="13076" y="39919"/>
                    <a:pt x="13137" y="39986"/>
                    <a:pt x="13198" y="40050"/>
                  </a:cubicBezTo>
                  <a:cubicBezTo>
                    <a:pt x="13593" y="40469"/>
                    <a:pt x="13996" y="40885"/>
                    <a:pt x="14407" y="41298"/>
                  </a:cubicBezTo>
                  <a:cubicBezTo>
                    <a:pt x="14483" y="41374"/>
                    <a:pt x="14558" y="41448"/>
                    <a:pt x="14634" y="41522"/>
                  </a:cubicBezTo>
                  <a:cubicBezTo>
                    <a:pt x="14974" y="41861"/>
                    <a:pt x="15321" y="42198"/>
                    <a:pt x="15672" y="42535"/>
                  </a:cubicBezTo>
                  <a:cubicBezTo>
                    <a:pt x="15783" y="42642"/>
                    <a:pt x="15896" y="42748"/>
                    <a:pt x="16008" y="42854"/>
                  </a:cubicBezTo>
                  <a:cubicBezTo>
                    <a:pt x="16432" y="43255"/>
                    <a:pt x="16860" y="43655"/>
                    <a:pt x="17301" y="44054"/>
                  </a:cubicBezTo>
                  <a:cubicBezTo>
                    <a:pt x="17330" y="44028"/>
                    <a:pt x="17358" y="44002"/>
                    <a:pt x="17387" y="43977"/>
                  </a:cubicBezTo>
                  <a:cubicBezTo>
                    <a:pt x="17393" y="43971"/>
                    <a:pt x="17399" y="43966"/>
                    <a:pt x="17404" y="43962"/>
                  </a:cubicBezTo>
                  <a:cubicBezTo>
                    <a:pt x="22406" y="39574"/>
                    <a:pt x="26316" y="34752"/>
                    <a:pt x="29134" y="28926"/>
                  </a:cubicBezTo>
                  <a:cubicBezTo>
                    <a:pt x="29539" y="28086"/>
                    <a:pt x="29921" y="27228"/>
                    <a:pt x="30281" y="26346"/>
                  </a:cubicBezTo>
                  <a:cubicBezTo>
                    <a:pt x="30642" y="25464"/>
                    <a:pt x="30979" y="24560"/>
                    <a:pt x="31295" y="23633"/>
                  </a:cubicBezTo>
                  <a:cubicBezTo>
                    <a:pt x="33500" y="17135"/>
                    <a:pt x="34601" y="9452"/>
                    <a:pt x="34601" y="1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6554925" y="2304700"/>
              <a:ext cx="797850" cy="967875"/>
            </a:xfrm>
            <a:custGeom>
              <a:avLst/>
              <a:gdLst/>
              <a:ahLst/>
              <a:cxnLst/>
              <a:rect l="l" t="t" r="r" b="b"/>
              <a:pathLst>
                <a:path w="31914" h="38715" extrusionOk="0">
                  <a:moveTo>
                    <a:pt x="31913" y="1"/>
                  </a:moveTo>
                  <a:lnTo>
                    <a:pt x="1" y="2"/>
                  </a:lnTo>
                  <a:cubicBezTo>
                    <a:pt x="1" y="20606"/>
                    <a:pt x="5610" y="29767"/>
                    <a:pt x="15956" y="38715"/>
                  </a:cubicBezTo>
                  <a:cubicBezTo>
                    <a:pt x="26609" y="29854"/>
                    <a:pt x="31913" y="18983"/>
                    <a:pt x="31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6594750" y="2353050"/>
              <a:ext cx="718200" cy="871225"/>
            </a:xfrm>
            <a:custGeom>
              <a:avLst/>
              <a:gdLst/>
              <a:ahLst/>
              <a:cxnLst/>
              <a:rect l="l" t="t" r="r" b="b"/>
              <a:pathLst>
                <a:path w="28728" h="34849" extrusionOk="0">
                  <a:moveTo>
                    <a:pt x="1" y="0"/>
                  </a:moveTo>
                  <a:cubicBezTo>
                    <a:pt x="1" y="18547"/>
                    <a:pt x="5049" y="26795"/>
                    <a:pt x="14363" y="34849"/>
                  </a:cubicBezTo>
                  <a:cubicBezTo>
                    <a:pt x="23953" y="26872"/>
                    <a:pt x="28727" y="17088"/>
                    <a:pt x="28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6616550" y="2379500"/>
              <a:ext cx="674550" cy="818325"/>
            </a:xfrm>
            <a:custGeom>
              <a:avLst/>
              <a:gdLst/>
              <a:ahLst/>
              <a:cxnLst/>
              <a:rect l="l" t="t" r="r" b="b"/>
              <a:pathLst>
                <a:path w="26982" h="32733" extrusionOk="0">
                  <a:moveTo>
                    <a:pt x="0" y="0"/>
                  </a:moveTo>
                  <a:cubicBezTo>
                    <a:pt x="0" y="17421"/>
                    <a:pt x="4744" y="25167"/>
                    <a:pt x="13491" y="32733"/>
                  </a:cubicBezTo>
                  <a:cubicBezTo>
                    <a:pt x="22497" y="25241"/>
                    <a:pt x="26982" y="16050"/>
                    <a:pt x="26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6612275" y="2369175"/>
              <a:ext cx="348025" cy="838975"/>
            </a:xfrm>
            <a:custGeom>
              <a:avLst/>
              <a:gdLst/>
              <a:ahLst/>
              <a:cxnLst/>
              <a:rect l="l" t="t" r="r" b="b"/>
              <a:pathLst>
                <a:path w="13921" h="33559" extrusionOk="0">
                  <a:moveTo>
                    <a:pt x="0" y="1"/>
                  </a:moveTo>
                  <a:cubicBezTo>
                    <a:pt x="0" y="17860"/>
                    <a:pt x="4862" y="25802"/>
                    <a:pt x="13832" y="33558"/>
                  </a:cubicBezTo>
                  <a:cubicBezTo>
                    <a:pt x="13862" y="33532"/>
                    <a:pt x="13892" y="33506"/>
                    <a:pt x="13921" y="33481"/>
                  </a:cubicBezTo>
                  <a:lnTo>
                    <a:pt x="139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0" name="Google Shape;4810;p41"/>
          <p:cNvGrpSpPr/>
          <p:nvPr/>
        </p:nvGrpSpPr>
        <p:grpSpPr>
          <a:xfrm>
            <a:off x="282563" y="276000"/>
            <a:ext cx="865050" cy="1107925"/>
            <a:chOff x="6516075" y="2304700"/>
            <a:chExt cx="865050" cy="1107925"/>
          </a:xfrm>
        </p:grpSpPr>
        <p:sp>
          <p:nvSpPr>
            <p:cNvPr id="4811" name="Google Shape;4811;p41"/>
            <p:cNvSpPr/>
            <p:nvPr/>
          </p:nvSpPr>
          <p:spPr>
            <a:xfrm>
              <a:off x="6516075" y="2311250"/>
              <a:ext cx="865050" cy="1101375"/>
            </a:xfrm>
            <a:custGeom>
              <a:avLst/>
              <a:gdLst/>
              <a:ahLst/>
              <a:cxnLst/>
              <a:rect l="l" t="t" r="r" b="b"/>
              <a:pathLst>
                <a:path w="34602" h="44055" extrusionOk="0">
                  <a:moveTo>
                    <a:pt x="17404" y="1"/>
                  </a:moveTo>
                  <a:lnTo>
                    <a:pt x="0" y="2"/>
                  </a:lnTo>
                  <a:cubicBezTo>
                    <a:pt x="0" y="6982"/>
                    <a:pt x="542" y="12801"/>
                    <a:pt x="1596" y="17811"/>
                  </a:cubicBezTo>
                  <a:cubicBezTo>
                    <a:pt x="1759" y="18586"/>
                    <a:pt x="1930" y="19347"/>
                    <a:pt x="2117" y="20083"/>
                  </a:cubicBezTo>
                  <a:cubicBezTo>
                    <a:pt x="2245" y="20584"/>
                    <a:pt x="2377" y="21075"/>
                    <a:pt x="2516" y="21559"/>
                  </a:cubicBezTo>
                  <a:cubicBezTo>
                    <a:pt x="3143" y="23750"/>
                    <a:pt x="3889" y="25773"/>
                    <a:pt x="4744" y="27670"/>
                  </a:cubicBezTo>
                  <a:cubicBezTo>
                    <a:pt x="4750" y="27684"/>
                    <a:pt x="4756" y="27698"/>
                    <a:pt x="4762" y="27712"/>
                  </a:cubicBezTo>
                  <a:cubicBezTo>
                    <a:pt x="5286" y="28872"/>
                    <a:pt x="5850" y="29984"/>
                    <a:pt x="6457" y="31057"/>
                  </a:cubicBezTo>
                  <a:cubicBezTo>
                    <a:pt x="6469" y="31078"/>
                    <a:pt x="6481" y="31100"/>
                    <a:pt x="6495" y="31123"/>
                  </a:cubicBezTo>
                  <a:cubicBezTo>
                    <a:pt x="6792" y="31647"/>
                    <a:pt x="7099" y="32163"/>
                    <a:pt x="7418" y="32668"/>
                  </a:cubicBezTo>
                  <a:cubicBezTo>
                    <a:pt x="7421" y="32676"/>
                    <a:pt x="7426" y="32682"/>
                    <a:pt x="7430" y="32688"/>
                  </a:cubicBezTo>
                  <a:cubicBezTo>
                    <a:pt x="8065" y="33699"/>
                    <a:pt x="8740" y="34675"/>
                    <a:pt x="9453" y="35626"/>
                  </a:cubicBezTo>
                  <a:cubicBezTo>
                    <a:pt x="9499" y="35686"/>
                    <a:pt x="9544" y="35746"/>
                    <a:pt x="9590" y="35806"/>
                  </a:cubicBezTo>
                  <a:cubicBezTo>
                    <a:pt x="10286" y="36727"/>
                    <a:pt x="11020" y="37624"/>
                    <a:pt x="11790" y="38502"/>
                  </a:cubicBezTo>
                  <a:cubicBezTo>
                    <a:pt x="11861" y="38582"/>
                    <a:pt x="11932" y="38661"/>
                    <a:pt x="12003" y="38741"/>
                  </a:cubicBezTo>
                  <a:cubicBezTo>
                    <a:pt x="12334" y="39115"/>
                    <a:pt x="12671" y="39485"/>
                    <a:pt x="13015" y="39853"/>
                  </a:cubicBezTo>
                  <a:cubicBezTo>
                    <a:pt x="13076" y="39919"/>
                    <a:pt x="13137" y="39986"/>
                    <a:pt x="13198" y="40050"/>
                  </a:cubicBezTo>
                  <a:cubicBezTo>
                    <a:pt x="13593" y="40469"/>
                    <a:pt x="13996" y="40885"/>
                    <a:pt x="14407" y="41298"/>
                  </a:cubicBezTo>
                  <a:cubicBezTo>
                    <a:pt x="14483" y="41374"/>
                    <a:pt x="14558" y="41448"/>
                    <a:pt x="14634" y="41522"/>
                  </a:cubicBezTo>
                  <a:cubicBezTo>
                    <a:pt x="14974" y="41861"/>
                    <a:pt x="15321" y="42198"/>
                    <a:pt x="15672" y="42535"/>
                  </a:cubicBezTo>
                  <a:cubicBezTo>
                    <a:pt x="15783" y="42642"/>
                    <a:pt x="15896" y="42748"/>
                    <a:pt x="16008" y="42854"/>
                  </a:cubicBezTo>
                  <a:cubicBezTo>
                    <a:pt x="16432" y="43255"/>
                    <a:pt x="16860" y="43655"/>
                    <a:pt x="17301" y="44054"/>
                  </a:cubicBezTo>
                  <a:cubicBezTo>
                    <a:pt x="17330" y="44028"/>
                    <a:pt x="17358" y="44002"/>
                    <a:pt x="17387" y="43977"/>
                  </a:cubicBezTo>
                  <a:cubicBezTo>
                    <a:pt x="17393" y="43971"/>
                    <a:pt x="17399" y="43966"/>
                    <a:pt x="17404" y="43962"/>
                  </a:cubicBezTo>
                  <a:cubicBezTo>
                    <a:pt x="22406" y="39574"/>
                    <a:pt x="26316" y="34752"/>
                    <a:pt x="29134" y="28926"/>
                  </a:cubicBezTo>
                  <a:cubicBezTo>
                    <a:pt x="29539" y="28086"/>
                    <a:pt x="29921" y="27228"/>
                    <a:pt x="30281" y="26346"/>
                  </a:cubicBezTo>
                  <a:cubicBezTo>
                    <a:pt x="30642" y="25464"/>
                    <a:pt x="30979" y="24560"/>
                    <a:pt x="31295" y="23633"/>
                  </a:cubicBezTo>
                  <a:cubicBezTo>
                    <a:pt x="33500" y="17135"/>
                    <a:pt x="34601" y="9452"/>
                    <a:pt x="34601" y="1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6554925" y="2304700"/>
              <a:ext cx="797850" cy="967875"/>
            </a:xfrm>
            <a:custGeom>
              <a:avLst/>
              <a:gdLst/>
              <a:ahLst/>
              <a:cxnLst/>
              <a:rect l="l" t="t" r="r" b="b"/>
              <a:pathLst>
                <a:path w="31914" h="38715" extrusionOk="0">
                  <a:moveTo>
                    <a:pt x="31913" y="1"/>
                  </a:moveTo>
                  <a:lnTo>
                    <a:pt x="1" y="2"/>
                  </a:lnTo>
                  <a:cubicBezTo>
                    <a:pt x="1" y="20606"/>
                    <a:pt x="5610" y="29767"/>
                    <a:pt x="15956" y="38715"/>
                  </a:cubicBezTo>
                  <a:cubicBezTo>
                    <a:pt x="26609" y="29854"/>
                    <a:pt x="31913" y="18983"/>
                    <a:pt x="31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594750" y="2353050"/>
              <a:ext cx="718200" cy="871225"/>
            </a:xfrm>
            <a:custGeom>
              <a:avLst/>
              <a:gdLst/>
              <a:ahLst/>
              <a:cxnLst/>
              <a:rect l="l" t="t" r="r" b="b"/>
              <a:pathLst>
                <a:path w="28728" h="34849" extrusionOk="0">
                  <a:moveTo>
                    <a:pt x="1" y="0"/>
                  </a:moveTo>
                  <a:cubicBezTo>
                    <a:pt x="1" y="18547"/>
                    <a:pt x="5049" y="26795"/>
                    <a:pt x="14363" y="34849"/>
                  </a:cubicBezTo>
                  <a:cubicBezTo>
                    <a:pt x="23953" y="26872"/>
                    <a:pt x="28727" y="17088"/>
                    <a:pt x="28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616550" y="2379500"/>
              <a:ext cx="674550" cy="818325"/>
            </a:xfrm>
            <a:custGeom>
              <a:avLst/>
              <a:gdLst/>
              <a:ahLst/>
              <a:cxnLst/>
              <a:rect l="l" t="t" r="r" b="b"/>
              <a:pathLst>
                <a:path w="26982" h="32733" extrusionOk="0">
                  <a:moveTo>
                    <a:pt x="0" y="0"/>
                  </a:moveTo>
                  <a:cubicBezTo>
                    <a:pt x="0" y="17421"/>
                    <a:pt x="4744" y="25167"/>
                    <a:pt x="13491" y="32733"/>
                  </a:cubicBezTo>
                  <a:cubicBezTo>
                    <a:pt x="22497" y="25241"/>
                    <a:pt x="26982" y="16050"/>
                    <a:pt x="26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612275" y="2369175"/>
              <a:ext cx="348025" cy="838975"/>
            </a:xfrm>
            <a:custGeom>
              <a:avLst/>
              <a:gdLst/>
              <a:ahLst/>
              <a:cxnLst/>
              <a:rect l="l" t="t" r="r" b="b"/>
              <a:pathLst>
                <a:path w="13921" h="33559" extrusionOk="0">
                  <a:moveTo>
                    <a:pt x="0" y="1"/>
                  </a:moveTo>
                  <a:cubicBezTo>
                    <a:pt x="0" y="17860"/>
                    <a:pt x="4862" y="25802"/>
                    <a:pt x="13832" y="33558"/>
                  </a:cubicBezTo>
                  <a:cubicBezTo>
                    <a:pt x="13862" y="33532"/>
                    <a:pt x="13892" y="33506"/>
                    <a:pt x="13921" y="33481"/>
                  </a:cubicBezTo>
                  <a:lnTo>
                    <a:pt x="139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6" name="Google Shape;4816;p41"/>
          <p:cNvGrpSpPr/>
          <p:nvPr/>
        </p:nvGrpSpPr>
        <p:grpSpPr>
          <a:xfrm>
            <a:off x="7996913" y="4054538"/>
            <a:ext cx="865050" cy="1107925"/>
            <a:chOff x="6516075" y="2304700"/>
            <a:chExt cx="865050" cy="1107925"/>
          </a:xfrm>
        </p:grpSpPr>
        <p:sp>
          <p:nvSpPr>
            <p:cNvPr id="4817" name="Google Shape;4817;p41"/>
            <p:cNvSpPr/>
            <p:nvPr/>
          </p:nvSpPr>
          <p:spPr>
            <a:xfrm>
              <a:off x="6516075" y="2311250"/>
              <a:ext cx="865050" cy="1101375"/>
            </a:xfrm>
            <a:custGeom>
              <a:avLst/>
              <a:gdLst/>
              <a:ahLst/>
              <a:cxnLst/>
              <a:rect l="l" t="t" r="r" b="b"/>
              <a:pathLst>
                <a:path w="34602" h="44055" extrusionOk="0">
                  <a:moveTo>
                    <a:pt x="17404" y="1"/>
                  </a:moveTo>
                  <a:lnTo>
                    <a:pt x="0" y="2"/>
                  </a:lnTo>
                  <a:cubicBezTo>
                    <a:pt x="0" y="6982"/>
                    <a:pt x="542" y="12801"/>
                    <a:pt x="1596" y="17811"/>
                  </a:cubicBezTo>
                  <a:cubicBezTo>
                    <a:pt x="1759" y="18586"/>
                    <a:pt x="1930" y="19347"/>
                    <a:pt x="2117" y="20083"/>
                  </a:cubicBezTo>
                  <a:cubicBezTo>
                    <a:pt x="2245" y="20584"/>
                    <a:pt x="2377" y="21075"/>
                    <a:pt x="2516" y="21559"/>
                  </a:cubicBezTo>
                  <a:cubicBezTo>
                    <a:pt x="3143" y="23750"/>
                    <a:pt x="3889" y="25773"/>
                    <a:pt x="4744" y="27670"/>
                  </a:cubicBezTo>
                  <a:cubicBezTo>
                    <a:pt x="4750" y="27684"/>
                    <a:pt x="4756" y="27698"/>
                    <a:pt x="4762" y="27712"/>
                  </a:cubicBezTo>
                  <a:cubicBezTo>
                    <a:pt x="5286" y="28872"/>
                    <a:pt x="5850" y="29984"/>
                    <a:pt x="6457" y="31057"/>
                  </a:cubicBezTo>
                  <a:cubicBezTo>
                    <a:pt x="6469" y="31078"/>
                    <a:pt x="6481" y="31100"/>
                    <a:pt x="6495" y="31123"/>
                  </a:cubicBezTo>
                  <a:cubicBezTo>
                    <a:pt x="6792" y="31647"/>
                    <a:pt x="7099" y="32163"/>
                    <a:pt x="7418" y="32668"/>
                  </a:cubicBezTo>
                  <a:cubicBezTo>
                    <a:pt x="7421" y="32676"/>
                    <a:pt x="7426" y="32682"/>
                    <a:pt x="7430" y="32688"/>
                  </a:cubicBezTo>
                  <a:cubicBezTo>
                    <a:pt x="8065" y="33699"/>
                    <a:pt x="8740" y="34675"/>
                    <a:pt x="9453" y="35626"/>
                  </a:cubicBezTo>
                  <a:cubicBezTo>
                    <a:pt x="9499" y="35686"/>
                    <a:pt x="9544" y="35746"/>
                    <a:pt x="9590" y="35806"/>
                  </a:cubicBezTo>
                  <a:cubicBezTo>
                    <a:pt x="10286" y="36727"/>
                    <a:pt x="11020" y="37624"/>
                    <a:pt x="11790" y="38502"/>
                  </a:cubicBezTo>
                  <a:cubicBezTo>
                    <a:pt x="11861" y="38582"/>
                    <a:pt x="11932" y="38661"/>
                    <a:pt x="12003" y="38741"/>
                  </a:cubicBezTo>
                  <a:cubicBezTo>
                    <a:pt x="12334" y="39115"/>
                    <a:pt x="12671" y="39485"/>
                    <a:pt x="13015" y="39853"/>
                  </a:cubicBezTo>
                  <a:cubicBezTo>
                    <a:pt x="13076" y="39919"/>
                    <a:pt x="13137" y="39986"/>
                    <a:pt x="13198" y="40050"/>
                  </a:cubicBezTo>
                  <a:cubicBezTo>
                    <a:pt x="13593" y="40469"/>
                    <a:pt x="13996" y="40885"/>
                    <a:pt x="14407" y="41298"/>
                  </a:cubicBezTo>
                  <a:cubicBezTo>
                    <a:pt x="14483" y="41374"/>
                    <a:pt x="14558" y="41448"/>
                    <a:pt x="14634" y="41522"/>
                  </a:cubicBezTo>
                  <a:cubicBezTo>
                    <a:pt x="14974" y="41861"/>
                    <a:pt x="15321" y="42198"/>
                    <a:pt x="15672" y="42535"/>
                  </a:cubicBezTo>
                  <a:cubicBezTo>
                    <a:pt x="15783" y="42642"/>
                    <a:pt x="15896" y="42748"/>
                    <a:pt x="16008" y="42854"/>
                  </a:cubicBezTo>
                  <a:cubicBezTo>
                    <a:pt x="16432" y="43255"/>
                    <a:pt x="16860" y="43655"/>
                    <a:pt x="17301" y="44054"/>
                  </a:cubicBezTo>
                  <a:cubicBezTo>
                    <a:pt x="17330" y="44028"/>
                    <a:pt x="17358" y="44002"/>
                    <a:pt x="17387" y="43977"/>
                  </a:cubicBezTo>
                  <a:cubicBezTo>
                    <a:pt x="17393" y="43971"/>
                    <a:pt x="17399" y="43966"/>
                    <a:pt x="17404" y="43962"/>
                  </a:cubicBezTo>
                  <a:cubicBezTo>
                    <a:pt x="22406" y="39574"/>
                    <a:pt x="26316" y="34752"/>
                    <a:pt x="29134" y="28926"/>
                  </a:cubicBezTo>
                  <a:cubicBezTo>
                    <a:pt x="29539" y="28086"/>
                    <a:pt x="29921" y="27228"/>
                    <a:pt x="30281" y="26346"/>
                  </a:cubicBezTo>
                  <a:cubicBezTo>
                    <a:pt x="30642" y="25464"/>
                    <a:pt x="30979" y="24560"/>
                    <a:pt x="31295" y="23633"/>
                  </a:cubicBezTo>
                  <a:cubicBezTo>
                    <a:pt x="33500" y="17135"/>
                    <a:pt x="34601" y="9452"/>
                    <a:pt x="34601" y="1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6554925" y="2304700"/>
              <a:ext cx="797850" cy="967875"/>
            </a:xfrm>
            <a:custGeom>
              <a:avLst/>
              <a:gdLst/>
              <a:ahLst/>
              <a:cxnLst/>
              <a:rect l="l" t="t" r="r" b="b"/>
              <a:pathLst>
                <a:path w="31914" h="38715" extrusionOk="0">
                  <a:moveTo>
                    <a:pt x="31913" y="1"/>
                  </a:moveTo>
                  <a:lnTo>
                    <a:pt x="1" y="2"/>
                  </a:lnTo>
                  <a:cubicBezTo>
                    <a:pt x="1" y="20606"/>
                    <a:pt x="5610" y="29767"/>
                    <a:pt x="15956" y="38715"/>
                  </a:cubicBezTo>
                  <a:cubicBezTo>
                    <a:pt x="26609" y="29854"/>
                    <a:pt x="31913" y="18983"/>
                    <a:pt x="31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6594750" y="2353050"/>
              <a:ext cx="718200" cy="871225"/>
            </a:xfrm>
            <a:custGeom>
              <a:avLst/>
              <a:gdLst/>
              <a:ahLst/>
              <a:cxnLst/>
              <a:rect l="l" t="t" r="r" b="b"/>
              <a:pathLst>
                <a:path w="28728" h="34849" extrusionOk="0">
                  <a:moveTo>
                    <a:pt x="1" y="0"/>
                  </a:moveTo>
                  <a:cubicBezTo>
                    <a:pt x="1" y="18547"/>
                    <a:pt x="5049" y="26795"/>
                    <a:pt x="14363" y="34849"/>
                  </a:cubicBezTo>
                  <a:cubicBezTo>
                    <a:pt x="23953" y="26872"/>
                    <a:pt x="28727" y="17088"/>
                    <a:pt x="28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6616550" y="2379500"/>
              <a:ext cx="674550" cy="818325"/>
            </a:xfrm>
            <a:custGeom>
              <a:avLst/>
              <a:gdLst/>
              <a:ahLst/>
              <a:cxnLst/>
              <a:rect l="l" t="t" r="r" b="b"/>
              <a:pathLst>
                <a:path w="26982" h="32733" extrusionOk="0">
                  <a:moveTo>
                    <a:pt x="0" y="0"/>
                  </a:moveTo>
                  <a:cubicBezTo>
                    <a:pt x="0" y="17421"/>
                    <a:pt x="4744" y="25167"/>
                    <a:pt x="13491" y="32733"/>
                  </a:cubicBezTo>
                  <a:cubicBezTo>
                    <a:pt x="22497" y="25241"/>
                    <a:pt x="26982" y="16050"/>
                    <a:pt x="26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6612275" y="2369175"/>
              <a:ext cx="348025" cy="838975"/>
            </a:xfrm>
            <a:custGeom>
              <a:avLst/>
              <a:gdLst/>
              <a:ahLst/>
              <a:cxnLst/>
              <a:rect l="l" t="t" r="r" b="b"/>
              <a:pathLst>
                <a:path w="13921" h="33559" extrusionOk="0">
                  <a:moveTo>
                    <a:pt x="0" y="1"/>
                  </a:moveTo>
                  <a:cubicBezTo>
                    <a:pt x="0" y="17860"/>
                    <a:pt x="4862" y="25802"/>
                    <a:pt x="13832" y="33558"/>
                  </a:cubicBezTo>
                  <a:cubicBezTo>
                    <a:pt x="13862" y="33532"/>
                    <a:pt x="13892" y="33506"/>
                    <a:pt x="13921" y="33481"/>
                  </a:cubicBezTo>
                  <a:lnTo>
                    <a:pt x="139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2" name="Google Shape;4822;p41"/>
          <p:cNvGrpSpPr/>
          <p:nvPr/>
        </p:nvGrpSpPr>
        <p:grpSpPr>
          <a:xfrm>
            <a:off x="282563" y="4054538"/>
            <a:ext cx="865050" cy="1107925"/>
            <a:chOff x="6516075" y="2304700"/>
            <a:chExt cx="865050" cy="1107925"/>
          </a:xfrm>
        </p:grpSpPr>
        <p:sp>
          <p:nvSpPr>
            <p:cNvPr id="4823" name="Google Shape;4823;p41"/>
            <p:cNvSpPr/>
            <p:nvPr/>
          </p:nvSpPr>
          <p:spPr>
            <a:xfrm>
              <a:off x="6516075" y="2311250"/>
              <a:ext cx="865050" cy="1101375"/>
            </a:xfrm>
            <a:custGeom>
              <a:avLst/>
              <a:gdLst/>
              <a:ahLst/>
              <a:cxnLst/>
              <a:rect l="l" t="t" r="r" b="b"/>
              <a:pathLst>
                <a:path w="34602" h="44055" extrusionOk="0">
                  <a:moveTo>
                    <a:pt x="17404" y="1"/>
                  </a:moveTo>
                  <a:lnTo>
                    <a:pt x="0" y="2"/>
                  </a:lnTo>
                  <a:cubicBezTo>
                    <a:pt x="0" y="6982"/>
                    <a:pt x="542" y="12801"/>
                    <a:pt x="1596" y="17811"/>
                  </a:cubicBezTo>
                  <a:cubicBezTo>
                    <a:pt x="1759" y="18586"/>
                    <a:pt x="1930" y="19347"/>
                    <a:pt x="2117" y="20083"/>
                  </a:cubicBezTo>
                  <a:cubicBezTo>
                    <a:pt x="2245" y="20584"/>
                    <a:pt x="2377" y="21075"/>
                    <a:pt x="2516" y="21559"/>
                  </a:cubicBezTo>
                  <a:cubicBezTo>
                    <a:pt x="3143" y="23750"/>
                    <a:pt x="3889" y="25773"/>
                    <a:pt x="4744" y="27670"/>
                  </a:cubicBezTo>
                  <a:cubicBezTo>
                    <a:pt x="4750" y="27684"/>
                    <a:pt x="4756" y="27698"/>
                    <a:pt x="4762" y="27712"/>
                  </a:cubicBezTo>
                  <a:cubicBezTo>
                    <a:pt x="5286" y="28872"/>
                    <a:pt x="5850" y="29984"/>
                    <a:pt x="6457" y="31057"/>
                  </a:cubicBezTo>
                  <a:cubicBezTo>
                    <a:pt x="6469" y="31078"/>
                    <a:pt x="6481" y="31100"/>
                    <a:pt x="6495" y="31123"/>
                  </a:cubicBezTo>
                  <a:cubicBezTo>
                    <a:pt x="6792" y="31647"/>
                    <a:pt x="7099" y="32163"/>
                    <a:pt x="7418" y="32668"/>
                  </a:cubicBezTo>
                  <a:cubicBezTo>
                    <a:pt x="7421" y="32676"/>
                    <a:pt x="7426" y="32682"/>
                    <a:pt x="7430" y="32688"/>
                  </a:cubicBezTo>
                  <a:cubicBezTo>
                    <a:pt x="8065" y="33699"/>
                    <a:pt x="8740" y="34675"/>
                    <a:pt x="9453" y="35626"/>
                  </a:cubicBezTo>
                  <a:cubicBezTo>
                    <a:pt x="9499" y="35686"/>
                    <a:pt x="9544" y="35746"/>
                    <a:pt x="9590" y="35806"/>
                  </a:cubicBezTo>
                  <a:cubicBezTo>
                    <a:pt x="10286" y="36727"/>
                    <a:pt x="11020" y="37624"/>
                    <a:pt x="11790" y="38502"/>
                  </a:cubicBezTo>
                  <a:cubicBezTo>
                    <a:pt x="11861" y="38582"/>
                    <a:pt x="11932" y="38661"/>
                    <a:pt x="12003" y="38741"/>
                  </a:cubicBezTo>
                  <a:cubicBezTo>
                    <a:pt x="12334" y="39115"/>
                    <a:pt x="12671" y="39485"/>
                    <a:pt x="13015" y="39853"/>
                  </a:cubicBezTo>
                  <a:cubicBezTo>
                    <a:pt x="13076" y="39919"/>
                    <a:pt x="13137" y="39986"/>
                    <a:pt x="13198" y="40050"/>
                  </a:cubicBezTo>
                  <a:cubicBezTo>
                    <a:pt x="13593" y="40469"/>
                    <a:pt x="13996" y="40885"/>
                    <a:pt x="14407" y="41298"/>
                  </a:cubicBezTo>
                  <a:cubicBezTo>
                    <a:pt x="14483" y="41374"/>
                    <a:pt x="14558" y="41448"/>
                    <a:pt x="14634" y="41522"/>
                  </a:cubicBezTo>
                  <a:cubicBezTo>
                    <a:pt x="14974" y="41861"/>
                    <a:pt x="15321" y="42198"/>
                    <a:pt x="15672" y="42535"/>
                  </a:cubicBezTo>
                  <a:cubicBezTo>
                    <a:pt x="15783" y="42642"/>
                    <a:pt x="15896" y="42748"/>
                    <a:pt x="16008" y="42854"/>
                  </a:cubicBezTo>
                  <a:cubicBezTo>
                    <a:pt x="16432" y="43255"/>
                    <a:pt x="16860" y="43655"/>
                    <a:pt x="17301" y="44054"/>
                  </a:cubicBezTo>
                  <a:cubicBezTo>
                    <a:pt x="17330" y="44028"/>
                    <a:pt x="17358" y="44002"/>
                    <a:pt x="17387" y="43977"/>
                  </a:cubicBezTo>
                  <a:cubicBezTo>
                    <a:pt x="17393" y="43971"/>
                    <a:pt x="17399" y="43966"/>
                    <a:pt x="17404" y="43962"/>
                  </a:cubicBezTo>
                  <a:cubicBezTo>
                    <a:pt x="22406" y="39574"/>
                    <a:pt x="26316" y="34752"/>
                    <a:pt x="29134" y="28926"/>
                  </a:cubicBezTo>
                  <a:cubicBezTo>
                    <a:pt x="29539" y="28086"/>
                    <a:pt x="29921" y="27228"/>
                    <a:pt x="30281" y="26346"/>
                  </a:cubicBezTo>
                  <a:cubicBezTo>
                    <a:pt x="30642" y="25464"/>
                    <a:pt x="30979" y="24560"/>
                    <a:pt x="31295" y="23633"/>
                  </a:cubicBezTo>
                  <a:cubicBezTo>
                    <a:pt x="33500" y="17135"/>
                    <a:pt x="34601" y="9452"/>
                    <a:pt x="34601" y="1"/>
                  </a:cubicBez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6554925" y="2304700"/>
              <a:ext cx="797850" cy="967875"/>
            </a:xfrm>
            <a:custGeom>
              <a:avLst/>
              <a:gdLst/>
              <a:ahLst/>
              <a:cxnLst/>
              <a:rect l="l" t="t" r="r" b="b"/>
              <a:pathLst>
                <a:path w="31914" h="38715" extrusionOk="0">
                  <a:moveTo>
                    <a:pt x="31913" y="1"/>
                  </a:moveTo>
                  <a:lnTo>
                    <a:pt x="1" y="2"/>
                  </a:lnTo>
                  <a:cubicBezTo>
                    <a:pt x="1" y="20606"/>
                    <a:pt x="5610" y="29767"/>
                    <a:pt x="15956" y="38715"/>
                  </a:cubicBezTo>
                  <a:cubicBezTo>
                    <a:pt x="26609" y="29854"/>
                    <a:pt x="31913" y="18983"/>
                    <a:pt x="31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6594750" y="2353050"/>
              <a:ext cx="718200" cy="871225"/>
            </a:xfrm>
            <a:custGeom>
              <a:avLst/>
              <a:gdLst/>
              <a:ahLst/>
              <a:cxnLst/>
              <a:rect l="l" t="t" r="r" b="b"/>
              <a:pathLst>
                <a:path w="28728" h="34849" extrusionOk="0">
                  <a:moveTo>
                    <a:pt x="1" y="0"/>
                  </a:moveTo>
                  <a:cubicBezTo>
                    <a:pt x="1" y="18547"/>
                    <a:pt x="5049" y="26795"/>
                    <a:pt x="14363" y="34849"/>
                  </a:cubicBezTo>
                  <a:cubicBezTo>
                    <a:pt x="23953" y="26872"/>
                    <a:pt x="28727" y="17088"/>
                    <a:pt x="28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6616550" y="2379500"/>
              <a:ext cx="674550" cy="818325"/>
            </a:xfrm>
            <a:custGeom>
              <a:avLst/>
              <a:gdLst/>
              <a:ahLst/>
              <a:cxnLst/>
              <a:rect l="l" t="t" r="r" b="b"/>
              <a:pathLst>
                <a:path w="26982" h="32733" extrusionOk="0">
                  <a:moveTo>
                    <a:pt x="0" y="0"/>
                  </a:moveTo>
                  <a:cubicBezTo>
                    <a:pt x="0" y="17421"/>
                    <a:pt x="4744" y="25167"/>
                    <a:pt x="13491" y="32733"/>
                  </a:cubicBezTo>
                  <a:cubicBezTo>
                    <a:pt x="22497" y="25241"/>
                    <a:pt x="26982" y="16050"/>
                    <a:pt x="26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612275" y="2369175"/>
              <a:ext cx="348025" cy="838975"/>
            </a:xfrm>
            <a:custGeom>
              <a:avLst/>
              <a:gdLst/>
              <a:ahLst/>
              <a:cxnLst/>
              <a:rect l="l" t="t" r="r" b="b"/>
              <a:pathLst>
                <a:path w="13921" h="33559" extrusionOk="0">
                  <a:moveTo>
                    <a:pt x="0" y="1"/>
                  </a:moveTo>
                  <a:cubicBezTo>
                    <a:pt x="0" y="17860"/>
                    <a:pt x="4862" y="25802"/>
                    <a:pt x="13832" y="33558"/>
                  </a:cubicBezTo>
                  <a:cubicBezTo>
                    <a:pt x="13862" y="33532"/>
                    <a:pt x="13892" y="33506"/>
                    <a:pt x="13921" y="33481"/>
                  </a:cubicBezTo>
                  <a:lnTo>
                    <a:pt x="139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02" y="1439492"/>
            <a:ext cx="2187329" cy="260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2985153" y="1755994"/>
            <a:ext cx="3374878" cy="1738528"/>
          </a:xfrm>
          <a:prstGeom prst="wedgeEllipseCallout">
            <a:avLst>
              <a:gd name="adj1" fmla="val 61188"/>
              <a:gd name="adj2" fmla="val 2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«Даже последний грошик, который прячет бедная старушка, и тот умеет вытянуть недостойный священнослужитель. Как же не сказать после этого, что он хитрее и злее врага?»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53"/>
            <a:ext cx="2729610" cy="27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9" name="Google Shape;4979;p45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Ян Гус требовал реформы церкви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80" name="Google Shape;4980;p45"/>
          <p:cNvSpPr txBox="1">
            <a:spLocks noGrp="1"/>
          </p:cNvSpPr>
          <p:nvPr>
            <p:ph type="subTitle" idx="1"/>
          </p:nvPr>
        </p:nvSpPr>
        <p:spPr>
          <a:xfrm>
            <a:off x="1064400" y="2347575"/>
            <a:ext cx="2060100" cy="9838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Georgia" panose="02040502050405020303" pitchFamily="18" charset="0"/>
              </a:rPr>
              <a:t>о</a:t>
            </a:r>
            <a:r>
              <a:rPr lang="ru-RU" b="1" dirty="0" smtClean="0">
                <a:latin typeface="Georgia" panose="02040502050405020303" pitchFamily="18" charset="0"/>
              </a:rPr>
              <a:t>тобрать земли у епископов и монастырей</a:t>
            </a:r>
            <a:endParaRPr b="1" dirty="0">
              <a:latin typeface="Georgia" panose="02040502050405020303" pitchFamily="18" charset="0"/>
            </a:endParaRPr>
          </a:p>
        </p:txBody>
      </p:sp>
      <p:sp>
        <p:nvSpPr>
          <p:cNvPr id="4981" name="Google Shape;4981;p45"/>
          <p:cNvSpPr txBox="1">
            <a:spLocks noGrp="1"/>
          </p:cNvSpPr>
          <p:nvPr>
            <p:ph type="subTitle" idx="2"/>
          </p:nvPr>
        </p:nvSpPr>
        <p:spPr>
          <a:xfrm>
            <a:off x="1064400" y="1485172"/>
            <a:ext cx="2060100" cy="10175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Призывал отнять у церкви её богатства,</a:t>
            </a:r>
            <a:endParaRPr sz="1600" b="1" dirty="0">
              <a:latin typeface="Georgia" panose="02040502050405020303" pitchFamily="18" charset="0"/>
            </a:endParaRPr>
          </a:p>
        </p:txBody>
      </p:sp>
      <p:sp>
        <p:nvSpPr>
          <p:cNvPr id="4982" name="Google Shape;4982;p45"/>
          <p:cNvSpPr txBox="1">
            <a:spLocks noGrp="1"/>
          </p:cNvSpPr>
          <p:nvPr>
            <p:ph type="subTitle" idx="3"/>
          </p:nvPr>
        </p:nvSpPr>
        <p:spPr>
          <a:xfrm>
            <a:off x="3541950" y="2347575"/>
            <a:ext cx="2060100" cy="849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Georgia" panose="02040502050405020303" pitchFamily="18" charset="0"/>
              </a:rPr>
              <a:t>п</a:t>
            </a:r>
            <a:r>
              <a:rPr lang="ru-RU" b="1" dirty="0" smtClean="0">
                <a:latin typeface="Georgia" panose="02040502050405020303" pitchFamily="18" charset="0"/>
              </a:rPr>
              <a:t>лату за обряды</a:t>
            </a:r>
            <a:endParaRPr b="1" dirty="0">
              <a:latin typeface="Georgia" panose="02040502050405020303" pitchFamily="18" charset="0"/>
            </a:endParaRPr>
          </a:p>
        </p:txBody>
      </p:sp>
      <p:sp>
        <p:nvSpPr>
          <p:cNvPr id="4983" name="Google Shape;4983;p45"/>
          <p:cNvSpPr txBox="1">
            <a:spLocks noGrp="1"/>
          </p:cNvSpPr>
          <p:nvPr>
            <p:ph type="subTitle" idx="4"/>
          </p:nvPr>
        </p:nvSpPr>
        <p:spPr>
          <a:xfrm>
            <a:off x="3541950" y="1909300"/>
            <a:ext cx="20601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Georgia" panose="02040502050405020303" pitchFamily="18" charset="0"/>
              </a:rPr>
              <a:t>О</a:t>
            </a:r>
            <a:r>
              <a:rPr lang="ru-RU" sz="1800" b="1" dirty="0" smtClean="0">
                <a:latin typeface="Georgia" panose="02040502050405020303" pitchFamily="18" charset="0"/>
              </a:rPr>
              <a:t>тменить</a:t>
            </a:r>
            <a:endParaRPr sz="1800" b="1" dirty="0">
              <a:latin typeface="Georgia" panose="02040502050405020303" pitchFamily="18" charset="0"/>
            </a:endParaRPr>
          </a:p>
        </p:txBody>
      </p:sp>
      <p:sp>
        <p:nvSpPr>
          <p:cNvPr id="4984" name="Google Shape;4984;p45"/>
          <p:cNvSpPr txBox="1">
            <a:spLocks noGrp="1"/>
          </p:cNvSpPr>
          <p:nvPr>
            <p:ph type="subTitle" idx="5"/>
          </p:nvPr>
        </p:nvSpPr>
        <p:spPr>
          <a:xfrm>
            <a:off x="6019510" y="2347575"/>
            <a:ext cx="20601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Georgia" panose="02040502050405020303" pitchFamily="18" charset="0"/>
              </a:rPr>
              <a:t>п</a:t>
            </a:r>
            <a:r>
              <a:rPr lang="ru-RU" b="1" dirty="0" smtClean="0">
                <a:latin typeface="Georgia" panose="02040502050405020303" pitchFamily="18" charset="0"/>
              </a:rPr>
              <a:t>роводить на родном языке</a:t>
            </a:r>
            <a:endParaRPr b="1" dirty="0">
              <a:latin typeface="Georgia" panose="02040502050405020303" pitchFamily="18" charset="0"/>
            </a:endParaRPr>
          </a:p>
        </p:txBody>
      </p:sp>
      <p:sp>
        <p:nvSpPr>
          <p:cNvPr id="4985" name="Google Shape;4985;p45"/>
          <p:cNvSpPr txBox="1">
            <a:spLocks noGrp="1"/>
          </p:cNvSpPr>
          <p:nvPr>
            <p:ph type="subTitle" idx="6"/>
          </p:nvPr>
        </p:nvSpPr>
        <p:spPr>
          <a:xfrm>
            <a:off x="6019511" y="1909300"/>
            <a:ext cx="20601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Georgia" panose="02040502050405020303" pitchFamily="18" charset="0"/>
              </a:rPr>
              <a:t>Б</a:t>
            </a:r>
            <a:r>
              <a:rPr lang="ru-RU" sz="1800" b="1" dirty="0" smtClean="0">
                <a:latin typeface="Georgia" panose="02040502050405020303" pitchFamily="18" charset="0"/>
              </a:rPr>
              <a:t>огослужение</a:t>
            </a:r>
            <a:endParaRPr sz="1800" b="1" dirty="0">
              <a:latin typeface="Georgia" panose="02040502050405020303" pitchFamily="18" charset="0"/>
            </a:endParaRPr>
          </a:p>
        </p:txBody>
      </p:sp>
      <p:grpSp>
        <p:nvGrpSpPr>
          <p:cNvPr id="4986" name="Google Shape;4986;p45"/>
          <p:cNvGrpSpPr/>
          <p:nvPr/>
        </p:nvGrpSpPr>
        <p:grpSpPr>
          <a:xfrm>
            <a:off x="365044" y="264700"/>
            <a:ext cx="547712" cy="1010335"/>
            <a:chOff x="3235850" y="238125"/>
            <a:chExt cx="1582525" cy="2919200"/>
          </a:xfrm>
        </p:grpSpPr>
        <p:sp>
          <p:nvSpPr>
            <p:cNvPr id="4987" name="Google Shape;4987;p45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45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45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5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5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5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5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5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5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5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45"/>
          <p:cNvGrpSpPr/>
          <p:nvPr/>
        </p:nvGrpSpPr>
        <p:grpSpPr>
          <a:xfrm>
            <a:off x="8231244" y="264700"/>
            <a:ext cx="547712" cy="1010335"/>
            <a:chOff x="3235850" y="238125"/>
            <a:chExt cx="1582525" cy="2919200"/>
          </a:xfrm>
        </p:grpSpPr>
        <p:sp>
          <p:nvSpPr>
            <p:cNvPr id="4999" name="Google Shape;4999;p45"/>
            <p:cNvSpPr/>
            <p:nvPr/>
          </p:nvSpPr>
          <p:spPr>
            <a:xfrm>
              <a:off x="3278975" y="287775"/>
              <a:ext cx="176975" cy="188025"/>
            </a:xfrm>
            <a:custGeom>
              <a:avLst/>
              <a:gdLst/>
              <a:ahLst/>
              <a:cxnLst/>
              <a:rect l="l" t="t" r="r" b="b"/>
              <a:pathLst>
                <a:path w="7079" h="7521" extrusionOk="0">
                  <a:moveTo>
                    <a:pt x="3539" y="0"/>
                  </a:moveTo>
                  <a:cubicBezTo>
                    <a:pt x="1588" y="0"/>
                    <a:pt x="0" y="1682"/>
                    <a:pt x="0" y="3758"/>
                  </a:cubicBezTo>
                  <a:cubicBezTo>
                    <a:pt x="0" y="5834"/>
                    <a:pt x="1588" y="7520"/>
                    <a:pt x="3539" y="7520"/>
                  </a:cubicBezTo>
                  <a:cubicBezTo>
                    <a:pt x="5491" y="7520"/>
                    <a:pt x="7078" y="5834"/>
                    <a:pt x="7078" y="3758"/>
                  </a:cubicBezTo>
                  <a:cubicBezTo>
                    <a:pt x="7078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4615550" y="282500"/>
              <a:ext cx="176875" cy="188025"/>
            </a:xfrm>
            <a:custGeom>
              <a:avLst/>
              <a:gdLst/>
              <a:ahLst/>
              <a:cxnLst/>
              <a:rect l="l" t="t" r="r" b="b"/>
              <a:pathLst>
                <a:path w="7075" h="7521" extrusionOk="0">
                  <a:moveTo>
                    <a:pt x="3539" y="1"/>
                  </a:moveTo>
                  <a:cubicBezTo>
                    <a:pt x="1583" y="1"/>
                    <a:pt x="0" y="1683"/>
                    <a:pt x="0" y="3759"/>
                  </a:cubicBezTo>
                  <a:cubicBezTo>
                    <a:pt x="0" y="5839"/>
                    <a:pt x="1583" y="7521"/>
                    <a:pt x="3539" y="7521"/>
                  </a:cubicBezTo>
                  <a:cubicBezTo>
                    <a:pt x="5491" y="7521"/>
                    <a:pt x="7074" y="5839"/>
                    <a:pt x="7074" y="3759"/>
                  </a:cubicBezTo>
                  <a:cubicBezTo>
                    <a:pt x="7074" y="1683"/>
                    <a:pt x="5491" y="1"/>
                    <a:pt x="3539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3374850" y="347825"/>
              <a:ext cx="1319325" cy="101800"/>
            </a:xfrm>
            <a:custGeom>
              <a:avLst/>
              <a:gdLst/>
              <a:ahLst/>
              <a:cxnLst/>
              <a:rect l="l" t="t" r="r" b="b"/>
              <a:pathLst>
                <a:path w="52773" h="4072" extrusionOk="0">
                  <a:moveTo>
                    <a:pt x="90" y="0"/>
                  </a:moveTo>
                  <a:cubicBezTo>
                    <a:pt x="39" y="0"/>
                    <a:pt x="0" y="39"/>
                    <a:pt x="0" y="86"/>
                  </a:cubicBezTo>
                  <a:lnTo>
                    <a:pt x="0" y="3981"/>
                  </a:lnTo>
                  <a:cubicBezTo>
                    <a:pt x="0" y="4033"/>
                    <a:pt x="39" y="4071"/>
                    <a:pt x="90" y="4071"/>
                  </a:cubicBezTo>
                  <a:lnTo>
                    <a:pt x="52683" y="4071"/>
                  </a:lnTo>
                  <a:cubicBezTo>
                    <a:pt x="52734" y="4071"/>
                    <a:pt x="52773" y="4033"/>
                    <a:pt x="52773" y="3981"/>
                  </a:cubicBezTo>
                  <a:lnTo>
                    <a:pt x="52773" y="86"/>
                  </a:lnTo>
                  <a:cubicBezTo>
                    <a:pt x="52773" y="39"/>
                    <a:pt x="52734" y="0"/>
                    <a:pt x="52683" y="0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3235850" y="368625"/>
              <a:ext cx="1582525" cy="2788700"/>
            </a:xfrm>
            <a:custGeom>
              <a:avLst/>
              <a:gdLst/>
              <a:ahLst/>
              <a:cxnLst/>
              <a:rect l="l" t="t" r="r" b="b"/>
              <a:pathLst>
                <a:path w="63301" h="111548" extrusionOk="0">
                  <a:moveTo>
                    <a:pt x="4968" y="1"/>
                  </a:moveTo>
                  <a:lnTo>
                    <a:pt x="1" y="110389"/>
                  </a:lnTo>
                  <a:cubicBezTo>
                    <a:pt x="9450" y="107455"/>
                    <a:pt x="15933" y="106441"/>
                    <a:pt x="21297" y="106441"/>
                  </a:cubicBezTo>
                  <a:cubicBezTo>
                    <a:pt x="33331" y="106441"/>
                    <a:pt x="39730" y="111548"/>
                    <a:pt x="61358" y="111548"/>
                  </a:cubicBezTo>
                  <a:cubicBezTo>
                    <a:pt x="61992" y="111548"/>
                    <a:pt x="62639" y="111543"/>
                    <a:pt x="63300" y="111534"/>
                  </a:cubicBezTo>
                  <a:lnTo>
                    <a:pt x="58921" y="1099"/>
                  </a:lnTo>
                  <a:cubicBezTo>
                    <a:pt x="51628" y="7042"/>
                    <a:pt x="39195" y="11928"/>
                    <a:pt x="27747" y="11928"/>
                  </a:cubicBezTo>
                  <a:cubicBezTo>
                    <a:pt x="18373" y="11928"/>
                    <a:pt x="9659" y="8652"/>
                    <a:pt x="4968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3310500" y="377100"/>
              <a:ext cx="1433225" cy="2639300"/>
            </a:xfrm>
            <a:custGeom>
              <a:avLst/>
              <a:gdLst/>
              <a:ahLst/>
              <a:cxnLst/>
              <a:rect l="l" t="t" r="r" b="b"/>
              <a:pathLst>
                <a:path w="57329" h="105572" extrusionOk="0">
                  <a:moveTo>
                    <a:pt x="3132" y="1"/>
                  </a:moveTo>
                  <a:lnTo>
                    <a:pt x="1" y="104413"/>
                  </a:lnTo>
                  <a:cubicBezTo>
                    <a:pt x="8560" y="101478"/>
                    <a:pt x="14432" y="100462"/>
                    <a:pt x="19291" y="100462"/>
                  </a:cubicBezTo>
                  <a:cubicBezTo>
                    <a:pt x="30190" y="100462"/>
                    <a:pt x="35987" y="105572"/>
                    <a:pt x="55586" y="105572"/>
                  </a:cubicBezTo>
                  <a:cubicBezTo>
                    <a:pt x="56155" y="105572"/>
                    <a:pt x="56736" y="105567"/>
                    <a:pt x="57329" y="105558"/>
                  </a:cubicBezTo>
                  <a:lnTo>
                    <a:pt x="55158" y="1"/>
                  </a:lnTo>
                  <a:cubicBezTo>
                    <a:pt x="47780" y="3540"/>
                    <a:pt x="38643" y="5092"/>
                    <a:pt x="29669" y="5092"/>
                  </a:cubicBezTo>
                  <a:cubicBezTo>
                    <a:pt x="19761" y="5092"/>
                    <a:pt x="10052" y="3199"/>
                    <a:pt x="3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3900125" y="434575"/>
              <a:ext cx="755125" cy="813575"/>
            </a:xfrm>
            <a:custGeom>
              <a:avLst/>
              <a:gdLst/>
              <a:ahLst/>
              <a:cxnLst/>
              <a:rect l="l" t="t" r="r" b="b"/>
              <a:pathLst>
                <a:path w="30205" h="32543" extrusionOk="0">
                  <a:moveTo>
                    <a:pt x="29535" y="1"/>
                  </a:moveTo>
                  <a:cubicBezTo>
                    <a:pt x="23070" y="3101"/>
                    <a:pt x="15064" y="4458"/>
                    <a:pt x="7201" y="4458"/>
                  </a:cubicBezTo>
                  <a:cubicBezTo>
                    <a:pt x="4771" y="4458"/>
                    <a:pt x="2354" y="4329"/>
                    <a:pt x="1" y="4080"/>
                  </a:cubicBezTo>
                  <a:lnTo>
                    <a:pt x="1" y="4080"/>
                  </a:lnTo>
                  <a:cubicBezTo>
                    <a:pt x="957" y="7156"/>
                    <a:pt x="2270" y="10245"/>
                    <a:pt x="3943" y="13248"/>
                  </a:cubicBezTo>
                  <a:cubicBezTo>
                    <a:pt x="10566" y="25126"/>
                    <a:pt x="20977" y="32350"/>
                    <a:pt x="30205" y="32543"/>
                  </a:cubicBezTo>
                  <a:lnTo>
                    <a:pt x="29535" y="1"/>
                  </a:ln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3310500" y="809075"/>
              <a:ext cx="1433225" cy="2207300"/>
            </a:xfrm>
            <a:custGeom>
              <a:avLst/>
              <a:gdLst/>
              <a:ahLst/>
              <a:cxnLst/>
              <a:rect l="l" t="t" r="r" b="b"/>
              <a:pathLst>
                <a:path w="57329" h="88292" extrusionOk="0">
                  <a:moveTo>
                    <a:pt x="2617" y="1"/>
                  </a:moveTo>
                  <a:lnTo>
                    <a:pt x="1" y="87134"/>
                  </a:lnTo>
                  <a:cubicBezTo>
                    <a:pt x="155" y="87083"/>
                    <a:pt x="297" y="87040"/>
                    <a:pt x="447" y="86988"/>
                  </a:cubicBezTo>
                  <a:cubicBezTo>
                    <a:pt x="961" y="62048"/>
                    <a:pt x="8657" y="31861"/>
                    <a:pt x="20068" y="29591"/>
                  </a:cubicBezTo>
                  <a:cubicBezTo>
                    <a:pt x="20532" y="29499"/>
                    <a:pt x="20996" y="29454"/>
                    <a:pt x="21461" y="29454"/>
                  </a:cubicBezTo>
                  <a:cubicBezTo>
                    <a:pt x="34268" y="29454"/>
                    <a:pt x="47155" y="63801"/>
                    <a:pt x="52507" y="88245"/>
                  </a:cubicBezTo>
                  <a:cubicBezTo>
                    <a:pt x="53539" y="88274"/>
                    <a:pt x="54606" y="88291"/>
                    <a:pt x="55720" y="88291"/>
                  </a:cubicBezTo>
                  <a:cubicBezTo>
                    <a:pt x="56246" y="88291"/>
                    <a:pt x="56781" y="88288"/>
                    <a:pt x="57329" y="88279"/>
                  </a:cubicBezTo>
                  <a:lnTo>
                    <a:pt x="56363" y="41242"/>
                  </a:lnTo>
                  <a:cubicBezTo>
                    <a:pt x="47252" y="39020"/>
                    <a:pt x="37579" y="36888"/>
                    <a:pt x="27781" y="29694"/>
                  </a:cubicBezTo>
                  <a:cubicBezTo>
                    <a:pt x="16739" y="21591"/>
                    <a:pt x="7683" y="9254"/>
                    <a:pt x="2617" y="1"/>
                  </a:cubicBezTo>
                  <a:close/>
                </a:path>
              </a:pathLst>
            </a:custGeom>
            <a:solidFill>
              <a:srgbClr val="3A0D25">
                <a:alpha val="16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3323250" y="282500"/>
              <a:ext cx="1422525" cy="101800"/>
            </a:xfrm>
            <a:custGeom>
              <a:avLst/>
              <a:gdLst/>
              <a:ahLst/>
              <a:cxnLst/>
              <a:rect l="l" t="t" r="r" b="b"/>
              <a:pathLst>
                <a:path w="56901" h="4072" extrusionOk="0">
                  <a:moveTo>
                    <a:pt x="87" y="1"/>
                  </a:moveTo>
                  <a:cubicBezTo>
                    <a:pt x="40" y="1"/>
                    <a:pt x="1" y="40"/>
                    <a:pt x="1" y="91"/>
                  </a:cubicBezTo>
                  <a:lnTo>
                    <a:pt x="1" y="3986"/>
                  </a:lnTo>
                  <a:cubicBezTo>
                    <a:pt x="1" y="4033"/>
                    <a:pt x="40" y="4072"/>
                    <a:pt x="87" y="4072"/>
                  </a:cubicBezTo>
                  <a:lnTo>
                    <a:pt x="56810" y="4072"/>
                  </a:lnTo>
                  <a:cubicBezTo>
                    <a:pt x="56862" y="4072"/>
                    <a:pt x="56900" y="4033"/>
                    <a:pt x="56900" y="3986"/>
                  </a:cubicBezTo>
                  <a:lnTo>
                    <a:pt x="56900" y="91"/>
                  </a:lnTo>
                  <a:cubicBezTo>
                    <a:pt x="56900" y="40"/>
                    <a:pt x="56862" y="1"/>
                    <a:pt x="56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3323250" y="311250"/>
              <a:ext cx="1422525" cy="73050"/>
            </a:xfrm>
            <a:custGeom>
              <a:avLst/>
              <a:gdLst/>
              <a:ahLst/>
              <a:cxnLst/>
              <a:rect l="l" t="t" r="r" b="b"/>
              <a:pathLst>
                <a:path w="56901" h="2922" extrusionOk="0">
                  <a:moveTo>
                    <a:pt x="198" y="1"/>
                  </a:moveTo>
                  <a:cubicBezTo>
                    <a:pt x="74" y="267"/>
                    <a:pt x="1" y="567"/>
                    <a:pt x="1" y="889"/>
                  </a:cubicBezTo>
                  <a:cubicBezTo>
                    <a:pt x="1" y="2013"/>
                    <a:pt x="859" y="2922"/>
                    <a:pt x="1919" y="2922"/>
                  </a:cubicBezTo>
                  <a:lnTo>
                    <a:pt x="54983" y="2922"/>
                  </a:lnTo>
                  <a:cubicBezTo>
                    <a:pt x="56042" y="2922"/>
                    <a:pt x="56900" y="2013"/>
                    <a:pt x="56900" y="889"/>
                  </a:cubicBezTo>
                  <a:cubicBezTo>
                    <a:pt x="56900" y="567"/>
                    <a:pt x="56823" y="271"/>
                    <a:pt x="56703" y="1"/>
                  </a:cubicBezTo>
                  <a:cubicBezTo>
                    <a:pt x="56391" y="675"/>
                    <a:pt x="55748" y="1146"/>
                    <a:pt x="54993" y="1146"/>
                  </a:cubicBezTo>
                  <a:cubicBezTo>
                    <a:pt x="54990" y="1146"/>
                    <a:pt x="54986" y="1146"/>
                    <a:pt x="54983" y="1146"/>
                  </a:cubicBezTo>
                  <a:lnTo>
                    <a:pt x="1919" y="1146"/>
                  </a:lnTo>
                  <a:cubicBezTo>
                    <a:pt x="1159" y="1146"/>
                    <a:pt x="511" y="678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3278975" y="238125"/>
              <a:ext cx="176975" cy="188000"/>
            </a:xfrm>
            <a:custGeom>
              <a:avLst/>
              <a:gdLst/>
              <a:ahLst/>
              <a:cxnLst/>
              <a:rect l="l" t="t" r="r" b="b"/>
              <a:pathLst>
                <a:path w="7079" h="7520" extrusionOk="0">
                  <a:moveTo>
                    <a:pt x="3539" y="0"/>
                  </a:moveTo>
                  <a:cubicBezTo>
                    <a:pt x="1588" y="0"/>
                    <a:pt x="0" y="1682"/>
                    <a:pt x="0" y="3762"/>
                  </a:cubicBezTo>
                  <a:cubicBezTo>
                    <a:pt x="0" y="5838"/>
                    <a:pt x="1588" y="7520"/>
                    <a:pt x="3539" y="7520"/>
                  </a:cubicBezTo>
                  <a:cubicBezTo>
                    <a:pt x="5495" y="7520"/>
                    <a:pt x="7078" y="5838"/>
                    <a:pt x="7078" y="3762"/>
                  </a:cubicBezTo>
                  <a:cubicBezTo>
                    <a:pt x="7078" y="1682"/>
                    <a:pt x="5495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4615550" y="238125"/>
              <a:ext cx="176875" cy="188000"/>
            </a:xfrm>
            <a:custGeom>
              <a:avLst/>
              <a:gdLst/>
              <a:ahLst/>
              <a:cxnLst/>
              <a:rect l="l" t="t" r="r" b="b"/>
              <a:pathLst>
                <a:path w="7075" h="7520" extrusionOk="0">
                  <a:moveTo>
                    <a:pt x="3539" y="0"/>
                  </a:moveTo>
                  <a:cubicBezTo>
                    <a:pt x="1583" y="0"/>
                    <a:pt x="0" y="1682"/>
                    <a:pt x="0" y="3762"/>
                  </a:cubicBezTo>
                  <a:cubicBezTo>
                    <a:pt x="0" y="5838"/>
                    <a:pt x="1583" y="7520"/>
                    <a:pt x="3539" y="7520"/>
                  </a:cubicBezTo>
                  <a:cubicBezTo>
                    <a:pt x="5491" y="7520"/>
                    <a:pt x="7074" y="5838"/>
                    <a:pt x="7074" y="3762"/>
                  </a:cubicBezTo>
                  <a:cubicBezTo>
                    <a:pt x="7074" y="1682"/>
                    <a:pt x="5491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Волна 1"/>
          <p:cNvSpPr/>
          <p:nvPr/>
        </p:nvSpPr>
        <p:spPr>
          <a:xfrm>
            <a:off x="3115949" y="3395511"/>
            <a:ext cx="3156719" cy="103670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Церковь подчиняется не папе, а королю!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968581" y="1025060"/>
            <a:ext cx="1292973" cy="62319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519582" y="1100775"/>
            <a:ext cx="29121" cy="109495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086293" y="1025059"/>
            <a:ext cx="1426930" cy="1129895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трелка вниз 10"/>
          <p:cNvSpPr/>
          <p:nvPr/>
        </p:nvSpPr>
        <p:spPr>
          <a:xfrm>
            <a:off x="4478813" y="3016938"/>
            <a:ext cx="256265" cy="419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52" y="3142153"/>
            <a:ext cx="2419160" cy="154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17" y="2919160"/>
            <a:ext cx="1500036" cy="222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4" name="Google Shape;4924;p44"/>
          <p:cNvSpPr txBox="1">
            <a:spLocks noGrp="1"/>
          </p:cNvSpPr>
          <p:nvPr>
            <p:ph type="title"/>
          </p:nvPr>
        </p:nvSpPr>
        <p:spPr>
          <a:xfrm>
            <a:off x="715050" y="535000"/>
            <a:ext cx="77139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Собор в Констанце</a:t>
            </a:r>
            <a:endParaRPr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25" name="Google Shape;4925;p44"/>
          <p:cNvSpPr txBox="1">
            <a:spLocks noGrp="1"/>
          </p:cNvSpPr>
          <p:nvPr>
            <p:ph type="subTitle" idx="1"/>
          </p:nvPr>
        </p:nvSpPr>
        <p:spPr>
          <a:xfrm>
            <a:off x="1351350" y="2347575"/>
            <a:ext cx="29337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26" name="Google Shape;4926;p44"/>
          <p:cNvSpPr txBox="1">
            <a:spLocks noGrp="1"/>
          </p:cNvSpPr>
          <p:nvPr>
            <p:ph type="subTitle" idx="2"/>
          </p:nvPr>
        </p:nvSpPr>
        <p:spPr>
          <a:xfrm>
            <a:off x="1419049" y="1269677"/>
            <a:ext cx="2933700" cy="5709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Georgia" panose="02040502050405020303" pitchFamily="18" charset="0"/>
              </a:rPr>
              <a:t>Собор объявил Гуса еретиком</a:t>
            </a:r>
            <a:endParaRPr sz="1600" b="1" dirty="0">
              <a:solidFill>
                <a:schemeClr val="bg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927" name="Google Shape;4927;p44"/>
          <p:cNvSpPr txBox="1">
            <a:spLocks noGrp="1"/>
          </p:cNvSpPr>
          <p:nvPr>
            <p:ph type="subTitle" idx="3"/>
          </p:nvPr>
        </p:nvSpPr>
        <p:spPr>
          <a:xfrm>
            <a:off x="4858953" y="2347575"/>
            <a:ext cx="29337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28" name="Google Shape;4928;p44"/>
          <p:cNvSpPr txBox="1">
            <a:spLocks noGrp="1"/>
          </p:cNvSpPr>
          <p:nvPr>
            <p:ph type="subTitle" idx="4"/>
          </p:nvPr>
        </p:nvSpPr>
        <p:spPr>
          <a:xfrm>
            <a:off x="4858953" y="1909300"/>
            <a:ext cx="29337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29" name="Google Shape;4929;p44"/>
          <p:cNvGrpSpPr/>
          <p:nvPr/>
        </p:nvGrpSpPr>
        <p:grpSpPr>
          <a:xfrm>
            <a:off x="4" y="3260465"/>
            <a:ext cx="692527" cy="1883028"/>
            <a:chOff x="238125" y="817675"/>
            <a:chExt cx="1500275" cy="4079350"/>
          </a:xfrm>
        </p:grpSpPr>
        <p:sp>
          <p:nvSpPr>
            <p:cNvPr id="4930" name="Google Shape;4930;p44"/>
            <p:cNvSpPr/>
            <p:nvPr/>
          </p:nvSpPr>
          <p:spPr>
            <a:xfrm>
              <a:off x="1045650" y="872150"/>
              <a:ext cx="514675" cy="902400"/>
            </a:xfrm>
            <a:custGeom>
              <a:avLst/>
              <a:gdLst/>
              <a:ahLst/>
              <a:cxnLst/>
              <a:rect l="l" t="t" r="r" b="b"/>
              <a:pathLst>
                <a:path w="20587" h="36096" extrusionOk="0">
                  <a:moveTo>
                    <a:pt x="11158" y="0"/>
                  </a:moveTo>
                  <a:cubicBezTo>
                    <a:pt x="8502" y="0"/>
                    <a:pt x="6157" y="1877"/>
                    <a:pt x="5627" y="4547"/>
                  </a:cubicBezTo>
                  <a:lnTo>
                    <a:pt x="0" y="32890"/>
                  </a:lnTo>
                  <a:lnTo>
                    <a:pt x="10205" y="36095"/>
                  </a:lnTo>
                  <a:lnTo>
                    <a:pt x="19482" y="7777"/>
                  </a:lnTo>
                  <a:cubicBezTo>
                    <a:pt x="20586" y="4408"/>
                    <a:pt x="18346" y="864"/>
                    <a:pt x="14828" y="420"/>
                  </a:cubicBezTo>
                  <a:lnTo>
                    <a:pt x="11871" y="45"/>
                  </a:lnTo>
                  <a:cubicBezTo>
                    <a:pt x="11631" y="15"/>
                    <a:pt x="11393" y="0"/>
                    <a:pt x="1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4"/>
            <p:cNvSpPr/>
            <p:nvPr/>
          </p:nvSpPr>
          <p:spPr>
            <a:xfrm>
              <a:off x="238125" y="1665225"/>
              <a:ext cx="1064500" cy="3231800"/>
            </a:xfrm>
            <a:custGeom>
              <a:avLst/>
              <a:gdLst/>
              <a:ahLst/>
              <a:cxnLst/>
              <a:rect l="l" t="t" r="r" b="b"/>
              <a:pathLst>
                <a:path w="42580" h="129272" extrusionOk="0">
                  <a:moveTo>
                    <a:pt x="31909" y="1"/>
                  </a:moveTo>
                  <a:lnTo>
                    <a:pt x="0" y="103386"/>
                  </a:lnTo>
                  <a:lnTo>
                    <a:pt x="3527" y="129272"/>
                  </a:lnTo>
                  <a:lnTo>
                    <a:pt x="23155" y="110956"/>
                  </a:lnTo>
                  <a:lnTo>
                    <a:pt x="42579" y="3818"/>
                  </a:lnTo>
                  <a:lnTo>
                    <a:pt x="319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4"/>
            <p:cNvSpPr/>
            <p:nvPr/>
          </p:nvSpPr>
          <p:spPr>
            <a:xfrm>
              <a:off x="401000" y="2304950"/>
              <a:ext cx="701025" cy="2168350"/>
            </a:xfrm>
            <a:custGeom>
              <a:avLst/>
              <a:gdLst/>
              <a:ahLst/>
              <a:cxnLst/>
              <a:rect l="l" t="t" r="r" b="b"/>
              <a:pathLst>
                <a:path w="28041" h="86734" extrusionOk="0">
                  <a:moveTo>
                    <a:pt x="17495" y="1"/>
                  </a:moveTo>
                  <a:lnTo>
                    <a:pt x="1" y="56684"/>
                  </a:lnTo>
                  <a:cubicBezTo>
                    <a:pt x="4646" y="68954"/>
                    <a:pt x="9957" y="79291"/>
                    <a:pt x="15177" y="86733"/>
                  </a:cubicBezTo>
                  <a:lnTo>
                    <a:pt x="16640" y="85369"/>
                  </a:lnTo>
                  <a:lnTo>
                    <a:pt x="28040" y="22487"/>
                  </a:lnTo>
                  <a:cubicBezTo>
                    <a:pt x="24760" y="13916"/>
                    <a:pt x="21159" y="6311"/>
                    <a:pt x="17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4"/>
            <p:cNvSpPr/>
            <p:nvPr/>
          </p:nvSpPr>
          <p:spPr>
            <a:xfrm>
              <a:off x="522325" y="1778675"/>
              <a:ext cx="651800" cy="2518825"/>
            </a:xfrm>
            <a:custGeom>
              <a:avLst/>
              <a:gdLst/>
              <a:ahLst/>
              <a:cxnLst/>
              <a:rect l="l" t="t" r="r" b="b"/>
              <a:pathLst>
                <a:path w="26072" h="100753" extrusionOk="0">
                  <a:moveTo>
                    <a:pt x="24269" y="1"/>
                  </a:moveTo>
                  <a:lnTo>
                    <a:pt x="452" y="94178"/>
                  </a:lnTo>
                  <a:lnTo>
                    <a:pt x="1" y="100753"/>
                  </a:lnTo>
                  <a:lnTo>
                    <a:pt x="3400" y="95766"/>
                  </a:lnTo>
                  <a:lnTo>
                    <a:pt x="26071" y="325"/>
                  </a:lnTo>
                  <a:lnTo>
                    <a:pt x="24269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4"/>
            <p:cNvSpPr/>
            <p:nvPr/>
          </p:nvSpPr>
          <p:spPr>
            <a:xfrm>
              <a:off x="583525" y="1525525"/>
              <a:ext cx="1154875" cy="412000"/>
            </a:xfrm>
            <a:custGeom>
              <a:avLst/>
              <a:gdLst/>
              <a:ahLst/>
              <a:cxnLst/>
              <a:rect l="l" t="t" r="r" b="b"/>
              <a:pathLst>
                <a:path w="46195" h="16480" extrusionOk="0">
                  <a:moveTo>
                    <a:pt x="3926" y="1"/>
                  </a:moveTo>
                  <a:cubicBezTo>
                    <a:pt x="2045" y="1"/>
                    <a:pt x="481" y="1300"/>
                    <a:pt x="277" y="3195"/>
                  </a:cubicBezTo>
                  <a:lnTo>
                    <a:pt x="231" y="3629"/>
                  </a:lnTo>
                  <a:cubicBezTo>
                    <a:pt x="1" y="5755"/>
                    <a:pt x="1580" y="7838"/>
                    <a:pt x="3777" y="8313"/>
                  </a:cubicBezTo>
                  <a:lnTo>
                    <a:pt x="41191" y="16382"/>
                  </a:lnTo>
                  <a:cubicBezTo>
                    <a:pt x="41494" y="16448"/>
                    <a:pt x="41795" y="16480"/>
                    <a:pt x="42088" y="16480"/>
                  </a:cubicBezTo>
                  <a:cubicBezTo>
                    <a:pt x="43794" y="16480"/>
                    <a:pt x="45257" y="15412"/>
                    <a:pt x="45656" y="13759"/>
                  </a:cubicBezTo>
                  <a:cubicBezTo>
                    <a:pt x="46194" y="11537"/>
                    <a:pt x="44611" y="9152"/>
                    <a:pt x="42240" y="8612"/>
                  </a:cubicBezTo>
                  <a:lnTo>
                    <a:pt x="4872" y="109"/>
                  </a:lnTo>
                  <a:cubicBezTo>
                    <a:pt x="4551" y="36"/>
                    <a:pt x="4234" y="1"/>
                    <a:pt x="39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4"/>
            <p:cNvSpPr/>
            <p:nvPr/>
          </p:nvSpPr>
          <p:spPr>
            <a:xfrm>
              <a:off x="583525" y="1552800"/>
              <a:ext cx="1145900" cy="384700"/>
            </a:xfrm>
            <a:custGeom>
              <a:avLst/>
              <a:gdLst/>
              <a:ahLst/>
              <a:cxnLst/>
              <a:rect l="l" t="t" r="r" b="b"/>
              <a:pathLst>
                <a:path w="45836" h="15388" extrusionOk="0">
                  <a:moveTo>
                    <a:pt x="1260" y="1"/>
                  </a:moveTo>
                  <a:cubicBezTo>
                    <a:pt x="726" y="544"/>
                    <a:pt x="366" y="1265"/>
                    <a:pt x="277" y="2104"/>
                  </a:cubicBezTo>
                  <a:lnTo>
                    <a:pt x="229" y="2538"/>
                  </a:lnTo>
                  <a:cubicBezTo>
                    <a:pt x="1" y="4664"/>
                    <a:pt x="1577" y="6747"/>
                    <a:pt x="3777" y="7222"/>
                  </a:cubicBezTo>
                  <a:lnTo>
                    <a:pt x="41191" y="15291"/>
                  </a:lnTo>
                  <a:cubicBezTo>
                    <a:pt x="41494" y="15357"/>
                    <a:pt x="41793" y="15388"/>
                    <a:pt x="42086" y="15388"/>
                  </a:cubicBezTo>
                  <a:cubicBezTo>
                    <a:pt x="43793" y="15388"/>
                    <a:pt x="45256" y="14321"/>
                    <a:pt x="45656" y="12668"/>
                  </a:cubicBezTo>
                  <a:cubicBezTo>
                    <a:pt x="45836" y="11926"/>
                    <a:pt x="45761" y="11171"/>
                    <a:pt x="45519" y="10468"/>
                  </a:cubicBezTo>
                  <a:cubicBezTo>
                    <a:pt x="44855" y="11072"/>
                    <a:pt x="43963" y="11421"/>
                    <a:pt x="42991" y="11421"/>
                  </a:cubicBezTo>
                  <a:cubicBezTo>
                    <a:pt x="42699" y="11421"/>
                    <a:pt x="42401" y="11389"/>
                    <a:pt x="42099" y="11324"/>
                  </a:cubicBezTo>
                  <a:lnTo>
                    <a:pt x="4685" y="3254"/>
                  </a:lnTo>
                  <a:cubicBezTo>
                    <a:pt x="2987" y="2889"/>
                    <a:pt x="1671" y="1564"/>
                    <a:pt x="1260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4"/>
            <p:cNvSpPr/>
            <p:nvPr/>
          </p:nvSpPr>
          <p:spPr>
            <a:xfrm>
              <a:off x="1128350" y="817675"/>
              <a:ext cx="480900" cy="398200"/>
            </a:xfrm>
            <a:custGeom>
              <a:avLst/>
              <a:gdLst/>
              <a:ahLst/>
              <a:cxnLst/>
              <a:rect l="l" t="t" r="r" b="b"/>
              <a:pathLst>
                <a:path w="19236" h="15928" extrusionOk="0">
                  <a:moveTo>
                    <a:pt x="7883" y="0"/>
                  </a:moveTo>
                  <a:cubicBezTo>
                    <a:pt x="4685" y="0"/>
                    <a:pt x="1865" y="2259"/>
                    <a:pt x="1228" y="5471"/>
                  </a:cubicBezTo>
                  <a:lnTo>
                    <a:pt x="265" y="10324"/>
                  </a:lnTo>
                  <a:cubicBezTo>
                    <a:pt x="1" y="11656"/>
                    <a:pt x="840" y="12959"/>
                    <a:pt x="2166" y="13267"/>
                  </a:cubicBezTo>
                  <a:lnTo>
                    <a:pt x="13361" y="15861"/>
                  </a:lnTo>
                  <a:cubicBezTo>
                    <a:pt x="13553" y="15906"/>
                    <a:pt x="13744" y="15927"/>
                    <a:pt x="13934" y="15927"/>
                  </a:cubicBezTo>
                  <a:cubicBezTo>
                    <a:pt x="14999" y="15927"/>
                    <a:pt x="15977" y="15245"/>
                    <a:pt x="16322" y="14193"/>
                  </a:cubicBezTo>
                  <a:lnTo>
                    <a:pt x="17906" y="9361"/>
                  </a:lnTo>
                  <a:cubicBezTo>
                    <a:pt x="19236" y="5304"/>
                    <a:pt x="16537" y="1040"/>
                    <a:pt x="12302" y="504"/>
                  </a:cubicBezTo>
                  <a:lnTo>
                    <a:pt x="8745" y="55"/>
                  </a:lnTo>
                  <a:cubicBezTo>
                    <a:pt x="8456" y="18"/>
                    <a:pt x="8168" y="0"/>
                    <a:pt x="7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4"/>
            <p:cNvSpPr/>
            <p:nvPr/>
          </p:nvSpPr>
          <p:spPr>
            <a:xfrm>
              <a:off x="1256225" y="914100"/>
              <a:ext cx="198350" cy="198400"/>
            </a:xfrm>
            <a:custGeom>
              <a:avLst/>
              <a:gdLst/>
              <a:ahLst/>
              <a:cxnLst/>
              <a:rect l="l" t="t" r="r" b="b"/>
              <a:pathLst>
                <a:path w="7934" h="7936" extrusionOk="0">
                  <a:moveTo>
                    <a:pt x="3968" y="1"/>
                  </a:moveTo>
                  <a:cubicBezTo>
                    <a:pt x="1776" y="1"/>
                    <a:pt x="1" y="1778"/>
                    <a:pt x="1" y="3968"/>
                  </a:cubicBezTo>
                  <a:cubicBezTo>
                    <a:pt x="1" y="6159"/>
                    <a:pt x="1776" y="7936"/>
                    <a:pt x="3968" y="7936"/>
                  </a:cubicBezTo>
                  <a:cubicBezTo>
                    <a:pt x="6158" y="7936"/>
                    <a:pt x="7933" y="6159"/>
                    <a:pt x="7933" y="3968"/>
                  </a:cubicBezTo>
                  <a:cubicBezTo>
                    <a:pt x="7933" y="1778"/>
                    <a:pt x="6158" y="1"/>
                    <a:pt x="3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4"/>
            <p:cNvSpPr/>
            <p:nvPr/>
          </p:nvSpPr>
          <p:spPr>
            <a:xfrm>
              <a:off x="624650" y="1561250"/>
              <a:ext cx="145250" cy="145250"/>
            </a:xfrm>
            <a:custGeom>
              <a:avLst/>
              <a:gdLst/>
              <a:ahLst/>
              <a:cxnLst/>
              <a:rect l="l" t="t" r="r" b="b"/>
              <a:pathLst>
                <a:path w="5810" h="5810" extrusionOk="0">
                  <a:moveTo>
                    <a:pt x="2905" y="1"/>
                  </a:moveTo>
                  <a:cubicBezTo>
                    <a:pt x="1301" y="1"/>
                    <a:pt x="1" y="1301"/>
                    <a:pt x="1" y="2905"/>
                  </a:cubicBezTo>
                  <a:cubicBezTo>
                    <a:pt x="1" y="4509"/>
                    <a:pt x="1301" y="5809"/>
                    <a:pt x="2905" y="5809"/>
                  </a:cubicBezTo>
                  <a:cubicBezTo>
                    <a:pt x="4509" y="5809"/>
                    <a:pt x="5809" y="4509"/>
                    <a:pt x="5809" y="2905"/>
                  </a:cubicBezTo>
                  <a:cubicBezTo>
                    <a:pt x="5809" y="1301"/>
                    <a:pt x="4509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4"/>
            <p:cNvSpPr/>
            <p:nvPr/>
          </p:nvSpPr>
          <p:spPr>
            <a:xfrm>
              <a:off x="1543650" y="1768300"/>
              <a:ext cx="147750" cy="147700"/>
            </a:xfrm>
            <a:custGeom>
              <a:avLst/>
              <a:gdLst/>
              <a:ahLst/>
              <a:cxnLst/>
              <a:rect l="l" t="t" r="r" b="b"/>
              <a:pathLst>
                <a:path w="5910" h="5908" extrusionOk="0">
                  <a:moveTo>
                    <a:pt x="2955" y="0"/>
                  </a:moveTo>
                  <a:cubicBezTo>
                    <a:pt x="1323" y="0"/>
                    <a:pt x="0" y="1321"/>
                    <a:pt x="0" y="2955"/>
                  </a:cubicBezTo>
                  <a:cubicBezTo>
                    <a:pt x="0" y="4586"/>
                    <a:pt x="1323" y="5907"/>
                    <a:pt x="2955" y="5907"/>
                  </a:cubicBezTo>
                  <a:cubicBezTo>
                    <a:pt x="4586" y="5907"/>
                    <a:pt x="5909" y="4586"/>
                    <a:pt x="5909" y="2955"/>
                  </a:cubicBezTo>
                  <a:cubicBezTo>
                    <a:pt x="5909" y="1321"/>
                    <a:pt x="4586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4"/>
            <p:cNvSpPr/>
            <p:nvPr/>
          </p:nvSpPr>
          <p:spPr>
            <a:xfrm>
              <a:off x="957175" y="1560125"/>
              <a:ext cx="395350" cy="561150"/>
            </a:xfrm>
            <a:custGeom>
              <a:avLst/>
              <a:gdLst/>
              <a:ahLst/>
              <a:cxnLst/>
              <a:rect l="l" t="t" r="r" b="b"/>
              <a:pathLst>
                <a:path w="15814" h="22446" extrusionOk="0">
                  <a:moveTo>
                    <a:pt x="4605" y="0"/>
                  </a:moveTo>
                  <a:lnTo>
                    <a:pt x="1" y="9338"/>
                  </a:lnTo>
                  <a:lnTo>
                    <a:pt x="4539" y="22445"/>
                  </a:lnTo>
                  <a:lnTo>
                    <a:pt x="15264" y="12630"/>
                  </a:lnTo>
                  <a:lnTo>
                    <a:pt x="15814" y="2261"/>
                  </a:lnTo>
                  <a:lnTo>
                    <a:pt x="46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4"/>
            <p:cNvSpPr/>
            <p:nvPr/>
          </p:nvSpPr>
          <p:spPr>
            <a:xfrm>
              <a:off x="1062925" y="1659575"/>
              <a:ext cx="192300" cy="272950"/>
            </a:xfrm>
            <a:custGeom>
              <a:avLst/>
              <a:gdLst/>
              <a:ahLst/>
              <a:cxnLst/>
              <a:rect l="l" t="t" r="r" b="b"/>
              <a:pathLst>
                <a:path w="7692" h="10918" extrusionOk="0">
                  <a:moveTo>
                    <a:pt x="2241" y="1"/>
                  </a:moveTo>
                  <a:lnTo>
                    <a:pt x="1" y="4543"/>
                  </a:lnTo>
                  <a:lnTo>
                    <a:pt x="2209" y="10918"/>
                  </a:lnTo>
                  <a:lnTo>
                    <a:pt x="7377" y="6040"/>
                  </a:lnTo>
                  <a:lnTo>
                    <a:pt x="7692" y="1101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4"/>
            <p:cNvSpPr/>
            <p:nvPr/>
          </p:nvSpPr>
          <p:spPr>
            <a:xfrm>
              <a:off x="1570050" y="1794650"/>
              <a:ext cx="94925" cy="95000"/>
            </a:xfrm>
            <a:custGeom>
              <a:avLst/>
              <a:gdLst/>
              <a:ahLst/>
              <a:cxnLst/>
              <a:rect l="l" t="t" r="r" b="b"/>
              <a:pathLst>
                <a:path w="3797" h="3800" extrusionOk="0">
                  <a:moveTo>
                    <a:pt x="1899" y="0"/>
                  </a:moveTo>
                  <a:cubicBezTo>
                    <a:pt x="849" y="0"/>
                    <a:pt x="0" y="851"/>
                    <a:pt x="0" y="1901"/>
                  </a:cubicBezTo>
                  <a:cubicBezTo>
                    <a:pt x="0" y="2948"/>
                    <a:pt x="849" y="3799"/>
                    <a:pt x="1899" y="3799"/>
                  </a:cubicBezTo>
                  <a:cubicBezTo>
                    <a:pt x="2948" y="3799"/>
                    <a:pt x="3797" y="2948"/>
                    <a:pt x="3797" y="1901"/>
                  </a:cubicBezTo>
                  <a:cubicBezTo>
                    <a:pt x="3797" y="851"/>
                    <a:pt x="2948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4"/>
            <p:cNvSpPr/>
            <p:nvPr/>
          </p:nvSpPr>
          <p:spPr>
            <a:xfrm>
              <a:off x="652325" y="1588850"/>
              <a:ext cx="89975" cy="90050"/>
            </a:xfrm>
            <a:custGeom>
              <a:avLst/>
              <a:gdLst/>
              <a:ahLst/>
              <a:cxnLst/>
              <a:rect l="l" t="t" r="r" b="b"/>
              <a:pathLst>
                <a:path w="3599" h="3602" extrusionOk="0">
                  <a:moveTo>
                    <a:pt x="1798" y="1"/>
                  </a:moveTo>
                  <a:cubicBezTo>
                    <a:pt x="806" y="1"/>
                    <a:pt x="0" y="806"/>
                    <a:pt x="0" y="1801"/>
                  </a:cubicBezTo>
                  <a:cubicBezTo>
                    <a:pt x="0" y="2796"/>
                    <a:pt x="806" y="3601"/>
                    <a:pt x="1798" y="3601"/>
                  </a:cubicBezTo>
                  <a:cubicBezTo>
                    <a:pt x="2793" y="3601"/>
                    <a:pt x="3598" y="2796"/>
                    <a:pt x="3598" y="1801"/>
                  </a:cubicBezTo>
                  <a:cubicBezTo>
                    <a:pt x="3598" y="806"/>
                    <a:pt x="2793" y="1"/>
                    <a:pt x="1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4"/>
            <p:cNvSpPr/>
            <p:nvPr/>
          </p:nvSpPr>
          <p:spPr>
            <a:xfrm>
              <a:off x="1062925" y="1659575"/>
              <a:ext cx="192300" cy="272950"/>
            </a:xfrm>
            <a:custGeom>
              <a:avLst/>
              <a:gdLst/>
              <a:ahLst/>
              <a:cxnLst/>
              <a:rect l="l" t="t" r="r" b="b"/>
              <a:pathLst>
                <a:path w="7692" h="10918" extrusionOk="0">
                  <a:moveTo>
                    <a:pt x="2241" y="1"/>
                  </a:moveTo>
                  <a:lnTo>
                    <a:pt x="1" y="4543"/>
                  </a:lnTo>
                  <a:lnTo>
                    <a:pt x="2209" y="10918"/>
                  </a:lnTo>
                  <a:lnTo>
                    <a:pt x="7377" y="6040"/>
                  </a:lnTo>
                  <a:lnTo>
                    <a:pt x="7692" y="1101"/>
                  </a:lnTo>
                  <a:lnTo>
                    <a:pt x="3596" y="5093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4"/>
            <p:cNvSpPr/>
            <p:nvPr/>
          </p:nvSpPr>
          <p:spPr>
            <a:xfrm>
              <a:off x="1083750" y="1775875"/>
              <a:ext cx="115300" cy="156650"/>
            </a:xfrm>
            <a:custGeom>
              <a:avLst/>
              <a:gdLst/>
              <a:ahLst/>
              <a:cxnLst/>
              <a:rect l="l" t="t" r="r" b="b"/>
              <a:pathLst>
                <a:path w="4612" h="6266" extrusionOk="0">
                  <a:moveTo>
                    <a:pt x="2918" y="1"/>
                  </a:moveTo>
                  <a:lnTo>
                    <a:pt x="0" y="2294"/>
                  </a:lnTo>
                  <a:lnTo>
                    <a:pt x="1376" y="6266"/>
                  </a:lnTo>
                  <a:lnTo>
                    <a:pt x="4611" y="3211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6" name="Google Shape;4946;p44"/>
          <p:cNvGrpSpPr/>
          <p:nvPr/>
        </p:nvGrpSpPr>
        <p:grpSpPr>
          <a:xfrm>
            <a:off x="151600" y="3854348"/>
            <a:ext cx="1408734" cy="1289133"/>
            <a:chOff x="4328775" y="2104250"/>
            <a:chExt cx="3051850" cy="2792750"/>
          </a:xfrm>
        </p:grpSpPr>
        <p:sp>
          <p:nvSpPr>
            <p:cNvPr id="4947" name="Google Shape;4947;p44"/>
            <p:cNvSpPr/>
            <p:nvPr/>
          </p:nvSpPr>
          <p:spPr>
            <a:xfrm>
              <a:off x="4328775" y="2104250"/>
              <a:ext cx="3051850" cy="2792750"/>
            </a:xfrm>
            <a:custGeom>
              <a:avLst/>
              <a:gdLst/>
              <a:ahLst/>
              <a:cxnLst/>
              <a:rect l="l" t="t" r="r" b="b"/>
              <a:pathLst>
                <a:path w="122074" h="111710" extrusionOk="0">
                  <a:moveTo>
                    <a:pt x="42165" y="0"/>
                  </a:moveTo>
                  <a:cubicBezTo>
                    <a:pt x="42165" y="0"/>
                    <a:pt x="0" y="55427"/>
                    <a:pt x="14962" y="110511"/>
                  </a:cubicBezTo>
                  <a:cubicBezTo>
                    <a:pt x="20663" y="111323"/>
                    <a:pt x="26082" y="111710"/>
                    <a:pt x="31245" y="111710"/>
                  </a:cubicBezTo>
                  <a:cubicBezTo>
                    <a:pt x="74605" y="111710"/>
                    <a:pt x="99913" y="84416"/>
                    <a:pt x="122074" y="52365"/>
                  </a:cubicBezTo>
                  <a:lnTo>
                    <a:pt x="42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44"/>
            <p:cNvSpPr/>
            <p:nvPr/>
          </p:nvSpPr>
          <p:spPr>
            <a:xfrm>
              <a:off x="4418550" y="2190075"/>
              <a:ext cx="2820850" cy="2581400"/>
            </a:xfrm>
            <a:custGeom>
              <a:avLst/>
              <a:gdLst/>
              <a:ahLst/>
              <a:cxnLst/>
              <a:rect l="l" t="t" r="r" b="b"/>
              <a:pathLst>
                <a:path w="112834" h="103256" extrusionOk="0">
                  <a:moveTo>
                    <a:pt x="38975" y="1"/>
                  </a:moveTo>
                  <a:cubicBezTo>
                    <a:pt x="38975" y="1"/>
                    <a:pt x="0" y="51232"/>
                    <a:pt x="13831" y="102147"/>
                  </a:cubicBezTo>
                  <a:cubicBezTo>
                    <a:pt x="19100" y="102898"/>
                    <a:pt x="24109" y="103256"/>
                    <a:pt x="28881" y="103256"/>
                  </a:cubicBezTo>
                  <a:cubicBezTo>
                    <a:pt x="68960" y="103256"/>
                    <a:pt x="92351" y="78027"/>
                    <a:pt x="112834" y="48402"/>
                  </a:cubicBezTo>
                  <a:lnTo>
                    <a:pt x="38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44"/>
            <p:cNvSpPr/>
            <p:nvPr/>
          </p:nvSpPr>
          <p:spPr>
            <a:xfrm>
              <a:off x="4420650" y="2190075"/>
              <a:ext cx="1662950" cy="2549700"/>
            </a:xfrm>
            <a:custGeom>
              <a:avLst/>
              <a:gdLst/>
              <a:ahLst/>
              <a:cxnLst/>
              <a:rect l="l" t="t" r="r" b="b"/>
              <a:pathLst>
                <a:path w="66518" h="101988" extrusionOk="0">
                  <a:moveTo>
                    <a:pt x="38891" y="1"/>
                  </a:moveTo>
                  <a:cubicBezTo>
                    <a:pt x="38891" y="1"/>
                    <a:pt x="1" y="51124"/>
                    <a:pt x="13706" y="101988"/>
                  </a:cubicBezTo>
                  <a:cubicBezTo>
                    <a:pt x="34746" y="61893"/>
                    <a:pt x="54528" y="33710"/>
                    <a:pt x="66518" y="18107"/>
                  </a:cubicBezTo>
                  <a:lnTo>
                    <a:pt x="38891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44"/>
            <p:cNvSpPr/>
            <p:nvPr/>
          </p:nvSpPr>
          <p:spPr>
            <a:xfrm>
              <a:off x="4749300" y="2585300"/>
              <a:ext cx="1334300" cy="2154475"/>
            </a:xfrm>
            <a:custGeom>
              <a:avLst/>
              <a:gdLst/>
              <a:ahLst/>
              <a:cxnLst/>
              <a:rect l="l" t="t" r="r" b="b"/>
              <a:pathLst>
                <a:path w="53372" h="86179" extrusionOk="0">
                  <a:moveTo>
                    <a:pt x="49867" y="0"/>
                  </a:moveTo>
                  <a:cubicBezTo>
                    <a:pt x="37976" y="16619"/>
                    <a:pt x="19535" y="44852"/>
                    <a:pt x="1" y="83975"/>
                  </a:cubicBezTo>
                  <a:cubicBezTo>
                    <a:pt x="176" y="84709"/>
                    <a:pt x="361" y="85444"/>
                    <a:pt x="560" y="86179"/>
                  </a:cubicBezTo>
                  <a:cubicBezTo>
                    <a:pt x="21600" y="46084"/>
                    <a:pt x="41382" y="17901"/>
                    <a:pt x="53372" y="2298"/>
                  </a:cubicBezTo>
                  <a:lnTo>
                    <a:pt x="49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44"/>
            <p:cNvSpPr/>
            <p:nvPr/>
          </p:nvSpPr>
          <p:spPr>
            <a:xfrm>
              <a:off x="4462750" y="2261500"/>
              <a:ext cx="2662875" cy="2433950"/>
            </a:xfrm>
            <a:custGeom>
              <a:avLst/>
              <a:gdLst/>
              <a:ahLst/>
              <a:cxnLst/>
              <a:rect l="l" t="t" r="r" b="b"/>
              <a:pathLst>
                <a:path w="106515" h="97358" extrusionOk="0">
                  <a:moveTo>
                    <a:pt x="36767" y="0"/>
                  </a:moveTo>
                  <a:lnTo>
                    <a:pt x="36768" y="1"/>
                  </a:lnTo>
                  <a:lnTo>
                    <a:pt x="36768" y="1"/>
                  </a:lnTo>
                  <a:cubicBezTo>
                    <a:pt x="36769" y="1"/>
                    <a:pt x="36769" y="0"/>
                    <a:pt x="36769" y="0"/>
                  </a:cubicBezTo>
                  <a:close/>
                  <a:moveTo>
                    <a:pt x="36847" y="1538"/>
                  </a:moveTo>
                  <a:lnTo>
                    <a:pt x="104144" y="45575"/>
                  </a:lnTo>
                  <a:cubicBezTo>
                    <a:pt x="85481" y="72528"/>
                    <a:pt x="64167" y="95480"/>
                    <a:pt x="27646" y="95480"/>
                  </a:cubicBezTo>
                  <a:cubicBezTo>
                    <a:pt x="23299" y="95480"/>
                    <a:pt x="18736" y="95154"/>
                    <a:pt x="13936" y="94472"/>
                  </a:cubicBezTo>
                  <a:cubicBezTo>
                    <a:pt x="1335" y="48149"/>
                    <a:pt x="36847" y="1538"/>
                    <a:pt x="36847" y="1538"/>
                  </a:cubicBezTo>
                  <a:close/>
                  <a:moveTo>
                    <a:pt x="36768" y="1"/>
                  </a:moveTo>
                  <a:cubicBezTo>
                    <a:pt x="36576" y="254"/>
                    <a:pt x="1" y="48432"/>
                    <a:pt x="13026" y="96313"/>
                  </a:cubicBezTo>
                  <a:cubicBezTo>
                    <a:pt x="18000" y="97021"/>
                    <a:pt x="22730" y="97358"/>
                    <a:pt x="27235" y="97358"/>
                  </a:cubicBezTo>
                  <a:cubicBezTo>
                    <a:pt x="65081" y="97358"/>
                    <a:pt x="87171" y="73570"/>
                    <a:pt x="106514" y="45637"/>
                  </a:cubicBezTo>
                  <a:lnTo>
                    <a:pt x="36768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2" name="Google Shape;4952;p44"/>
          <p:cNvGrpSpPr/>
          <p:nvPr/>
        </p:nvGrpSpPr>
        <p:grpSpPr>
          <a:xfrm flipH="1">
            <a:off x="8451467" y="3260480"/>
            <a:ext cx="692527" cy="1883028"/>
            <a:chOff x="238125" y="817675"/>
            <a:chExt cx="1500275" cy="4079350"/>
          </a:xfrm>
        </p:grpSpPr>
        <p:sp>
          <p:nvSpPr>
            <p:cNvPr id="4953" name="Google Shape;4953;p44"/>
            <p:cNvSpPr/>
            <p:nvPr/>
          </p:nvSpPr>
          <p:spPr>
            <a:xfrm>
              <a:off x="1045650" y="872150"/>
              <a:ext cx="514675" cy="902400"/>
            </a:xfrm>
            <a:custGeom>
              <a:avLst/>
              <a:gdLst/>
              <a:ahLst/>
              <a:cxnLst/>
              <a:rect l="l" t="t" r="r" b="b"/>
              <a:pathLst>
                <a:path w="20587" h="36096" extrusionOk="0">
                  <a:moveTo>
                    <a:pt x="11158" y="0"/>
                  </a:moveTo>
                  <a:cubicBezTo>
                    <a:pt x="8502" y="0"/>
                    <a:pt x="6157" y="1877"/>
                    <a:pt x="5627" y="4547"/>
                  </a:cubicBezTo>
                  <a:lnTo>
                    <a:pt x="0" y="32890"/>
                  </a:lnTo>
                  <a:lnTo>
                    <a:pt x="10205" y="36095"/>
                  </a:lnTo>
                  <a:lnTo>
                    <a:pt x="19482" y="7777"/>
                  </a:lnTo>
                  <a:cubicBezTo>
                    <a:pt x="20586" y="4408"/>
                    <a:pt x="18346" y="864"/>
                    <a:pt x="14828" y="420"/>
                  </a:cubicBezTo>
                  <a:lnTo>
                    <a:pt x="11871" y="45"/>
                  </a:lnTo>
                  <a:cubicBezTo>
                    <a:pt x="11631" y="15"/>
                    <a:pt x="11393" y="0"/>
                    <a:pt x="1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44"/>
            <p:cNvSpPr/>
            <p:nvPr/>
          </p:nvSpPr>
          <p:spPr>
            <a:xfrm>
              <a:off x="238125" y="1665225"/>
              <a:ext cx="1064500" cy="3231800"/>
            </a:xfrm>
            <a:custGeom>
              <a:avLst/>
              <a:gdLst/>
              <a:ahLst/>
              <a:cxnLst/>
              <a:rect l="l" t="t" r="r" b="b"/>
              <a:pathLst>
                <a:path w="42580" h="129272" extrusionOk="0">
                  <a:moveTo>
                    <a:pt x="31909" y="1"/>
                  </a:moveTo>
                  <a:lnTo>
                    <a:pt x="0" y="103386"/>
                  </a:lnTo>
                  <a:lnTo>
                    <a:pt x="3527" y="129272"/>
                  </a:lnTo>
                  <a:lnTo>
                    <a:pt x="23155" y="110956"/>
                  </a:lnTo>
                  <a:lnTo>
                    <a:pt x="42579" y="3818"/>
                  </a:lnTo>
                  <a:lnTo>
                    <a:pt x="319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44"/>
            <p:cNvSpPr/>
            <p:nvPr/>
          </p:nvSpPr>
          <p:spPr>
            <a:xfrm>
              <a:off x="401000" y="2304950"/>
              <a:ext cx="701025" cy="2168350"/>
            </a:xfrm>
            <a:custGeom>
              <a:avLst/>
              <a:gdLst/>
              <a:ahLst/>
              <a:cxnLst/>
              <a:rect l="l" t="t" r="r" b="b"/>
              <a:pathLst>
                <a:path w="28041" h="86734" extrusionOk="0">
                  <a:moveTo>
                    <a:pt x="17495" y="1"/>
                  </a:moveTo>
                  <a:lnTo>
                    <a:pt x="1" y="56684"/>
                  </a:lnTo>
                  <a:cubicBezTo>
                    <a:pt x="4646" y="68954"/>
                    <a:pt x="9957" y="79291"/>
                    <a:pt x="15177" y="86733"/>
                  </a:cubicBezTo>
                  <a:lnTo>
                    <a:pt x="16640" y="85369"/>
                  </a:lnTo>
                  <a:lnTo>
                    <a:pt x="28040" y="22487"/>
                  </a:lnTo>
                  <a:cubicBezTo>
                    <a:pt x="24760" y="13916"/>
                    <a:pt x="21159" y="6311"/>
                    <a:pt x="17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44"/>
            <p:cNvSpPr/>
            <p:nvPr/>
          </p:nvSpPr>
          <p:spPr>
            <a:xfrm>
              <a:off x="522325" y="1778675"/>
              <a:ext cx="651800" cy="2518825"/>
            </a:xfrm>
            <a:custGeom>
              <a:avLst/>
              <a:gdLst/>
              <a:ahLst/>
              <a:cxnLst/>
              <a:rect l="l" t="t" r="r" b="b"/>
              <a:pathLst>
                <a:path w="26072" h="100753" extrusionOk="0">
                  <a:moveTo>
                    <a:pt x="24269" y="1"/>
                  </a:moveTo>
                  <a:lnTo>
                    <a:pt x="452" y="94178"/>
                  </a:lnTo>
                  <a:lnTo>
                    <a:pt x="1" y="100753"/>
                  </a:lnTo>
                  <a:lnTo>
                    <a:pt x="3400" y="95766"/>
                  </a:lnTo>
                  <a:lnTo>
                    <a:pt x="26071" y="325"/>
                  </a:lnTo>
                  <a:lnTo>
                    <a:pt x="24269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44"/>
            <p:cNvSpPr/>
            <p:nvPr/>
          </p:nvSpPr>
          <p:spPr>
            <a:xfrm>
              <a:off x="583525" y="1525525"/>
              <a:ext cx="1154875" cy="412000"/>
            </a:xfrm>
            <a:custGeom>
              <a:avLst/>
              <a:gdLst/>
              <a:ahLst/>
              <a:cxnLst/>
              <a:rect l="l" t="t" r="r" b="b"/>
              <a:pathLst>
                <a:path w="46195" h="16480" extrusionOk="0">
                  <a:moveTo>
                    <a:pt x="3926" y="1"/>
                  </a:moveTo>
                  <a:cubicBezTo>
                    <a:pt x="2045" y="1"/>
                    <a:pt x="481" y="1300"/>
                    <a:pt x="277" y="3195"/>
                  </a:cubicBezTo>
                  <a:lnTo>
                    <a:pt x="231" y="3629"/>
                  </a:lnTo>
                  <a:cubicBezTo>
                    <a:pt x="1" y="5755"/>
                    <a:pt x="1580" y="7838"/>
                    <a:pt x="3777" y="8313"/>
                  </a:cubicBezTo>
                  <a:lnTo>
                    <a:pt x="41191" y="16382"/>
                  </a:lnTo>
                  <a:cubicBezTo>
                    <a:pt x="41494" y="16448"/>
                    <a:pt x="41795" y="16480"/>
                    <a:pt x="42088" y="16480"/>
                  </a:cubicBezTo>
                  <a:cubicBezTo>
                    <a:pt x="43794" y="16480"/>
                    <a:pt x="45257" y="15412"/>
                    <a:pt x="45656" y="13759"/>
                  </a:cubicBezTo>
                  <a:cubicBezTo>
                    <a:pt x="46194" y="11537"/>
                    <a:pt x="44611" y="9152"/>
                    <a:pt x="42240" y="8612"/>
                  </a:cubicBezTo>
                  <a:lnTo>
                    <a:pt x="4872" y="109"/>
                  </a:lnTo>
                  <a:cubicBezTo>
                    <a:pt x="4551" y="36"/>
                    <a:pt x="4234" y="1"/>
                    <a:pt x="39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44"/>
            <p:cNvSpPr/>
            <p:nvPr/>
          </p:nvSpPr>
          <p:spPr>
            <a:xfrm>
              <a:off x="583525" y="1552800"/>
              <a:ext cx="1145900" cy="384700"/>
            </a:xfrm>
            <a:custGeom>
              <a:avLst/>
              <a:gdLst/>
              <a:ahLst/>
              <a:cxnLst/>
              <a:rect l="l" t="t" r="r" b="b"/>
              <a:pathLst>
                <a:path w="45836" h="15388" extrusionOk="0">
                  <a:moveTo>
                    <a:pt x="1260" y="1"/>
                  </a:moveTo>
                  <a:cubicBezTo>
                    <a:pt x="726" y="544"/>
                    <a:pt x="366" y="1265"/>
                    <a:pt x="277" y="2104"/>
                  </a:cubicBezTo>
                  <a:lnTo>
                    <a:pt x="229" y="2538"/>
                  </a:lnTo>
                  <a:cubicBezTo>
                    <a:pt x="1" y="4664"/>
                    <a:pt x="1577" y="6747"/>
                    <a:pt x="3777" y="7222"/>
                  </a:cubicBezTo>
                  <a:lnTo>
                    <a:pt x="41191" y="15291"/>
                  </a:lnTo>
                  <a:cubicBezTo>
                    <a:pt x="41494" y="15357"/>
                    <a:pt x="41793" y="15388"/>
                    <a:pt x="42086" y="15388"/>
                  </a:cubicBezTo>
                  <a:cubicBezTo>
                    <a:pt x="43793" y="15388"/>
                    <a:pt x="45256" y="14321"/>
                    <a:pt x="45656" y="12668"/>
                  </a:cubicBezTo>
                  <a:cubicBezTo>
                    <a:pt x="45836" y="11926"/>
                    <a:pt x="45761" y="11171"/>
                    <a:pt x="45519" y="10468"/>
                  </a:cubicBezTo>
                  <a:cubicBezTo>
                    <a:pt x="44855" y="11072"/>
                    <a:pt x="43963" y="11421"/>
                    <a:pt x="42991" y="11421"/>
                  </a:cubicBezTo>
                  <a:cubicBezTo>
                    <a:pt x="42699" y="11421"/>
                    <a:pt x="42401" y="11389"/>
                    <a:pt x="42099" y="11324"/>
                  </a:cubicBezTo>
                  <a:lnTo>
                    <a:pt x="4685" y="3254"/>
                  </a:lnTo>
                  <a:cubicBezTo>
                    <a:pt x="2987" y="2889"/>
                    <a:pt x="1671" y="1564"/>
                    <a:pt x="1260" y="1"/>
                  </a:cubicBezTo>
                  <a:close/>
                </a:path>
              </a:pathLst>
            </a:custGeom>
            <a:solidFill>
              <a:srgbClr val="3A0D25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44"/>
            <p:cNvSpPr/>
            <p:nvPr/>
          </p:nvSpPr>
          <p:spPr>
            <a:xfrm>
              <a:off x="1128350" y="817675"/>
              <a:ext cx="480900" cy="398200"/>
            </a:xfrm>
            <a:custGeom>
              <a:avLst/>
              <a:gdLst/>
              <a:ahLst/>
              <a:cxnLst/>
              <a:rect l="l" t="t" r="r" b="b"/>
              <a:pathLst>
                <a:path w="19236" h="15928" extrusionOk="0">
                  <a:moveTo>
                    <a:pt x="7883" y="0"/>
                  </a:moveTo>
                  <a:cubicBezTo>
                    <a:pt x="4685" y="0"/>
                    <a:pt x="1865" y="2259"/>
                    <a:pt x="1228" y="5471"/>
                  </a:cubicBezTo>
                  <a:lnTo>
                    <a:pt x="265" y="10324"/>
                  </a:lnTo>
                  <a:cubicBezTo>
                    <a:pt x="1" y="11656"/>
                    <a:pt x="840" y="12959"/>
                    <a:pt x="2166" y="13267"/>
                  </a:cubicBezTo>
                  <a:lnTo>
                    <a:pt x="13361" y="15861"/>
                  </a:lnTo>
                  <a:cubicBezTo>
                    <a:pt x="13553" y="15906"/>
                    <a:pt x="13744" y="15927"/>
                    <a:pt x="13934" y="15927"/>
                  </a:cubicBezTo>
                  <a:cubicBezTo>
                    <a:pt x="14999" y="15927"/>
                    <a:pt x="15977" y="15245"/>
                    <a:pt x="16322" y="14193"/>
                  </a:cubicBezTo>
                  <a:lnTo>
                    <a:pt x="17906" y="9361"/>
                  </a:lnTo>
                  <a:cubicBezTo>
                    <a:pt x="19236" y="5304"/>
                    <a:pt x="16537" y="1040"/>
                    <a:pt x="12302" y="504"/>
                  </a:cubicBezTo>
                  <a:lnTo>
                    <a:pt x="8745" y="55"/>
                  </a:lnTo>
                  <a:cubicBezTo>
                    <a:pt x="8456" y="18"/>
                    <a:pt x="8168" y="0"/>
                    <a:pt x="7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44"/>
            <p:cNvSpPr/>
            <p:nvPr/>
          </p:nvSpPr>
          <p:spPr>
            <a:xfrm>
              <a:off x="1256225" y="914100"/>
              <a:ext cx="198350" cy="198400"/>
            </a:xfrm>
            <a:custGeom>
              <a:avLst/>
              <a:gdLst/>
              <a:ahLst/>
              <a:cxnLst/>
              <a:rect l="l" t="t" r="r" b="b"/>
              <a:pathLst>
                <a:path w="7934" h="7936" extrusionOk="0">
                  <a:moveTo>
                    <a:pt x="3968" y="1"/>
                  </a:moveTo>
                  <a:cubicBezTo>
                    <a:pt x="1776" y="1"/>
                    <a:pt x="1" y="1778"/>
                    <a:pt x="1" y="3968"/>
                  </a:cubicBezTo>
                  <a:cubicBezTo>
                    <a:pt x="1" y="6159"/>
                    <a:pt x="1776" y="7936"/>
                    <a:pt x="3968" y="7936"/>
                  </a:cubicBezTo>
                  <a:cubicBezTo>
                    <a:pt x="6158" y="7936"/>
                    <a:pt x="7933" y="6159"/>
                    <a:pt x="7933" y="3968"/>
                  </a:cubicBezTo>
                  <a:cubicBezTo>
                    <a:pt x="7933" y="1778"/>
                    <a:pt x="6158" y="1"/>
                    <a:pt x="3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44"/>
            <p:cNvSpPr/>
            <p:nvPr/>
          </p:nvSpPr>
          <p:spPr>
            <a:xfrm>
              <a:off x="624650" y="1561250"/>
              <a:ext cx="145250" cy="145250"/>
            </a:xfrm>
            <a:custGeom>
              <a:avLst/>
              <a:gdLst/>
              <a:ahLst/>
              <a:cxnLst/>
              <a:rect l="l" t="t" r="r" b="b"/>
              <a:pathLst>
                <a:path w="5810" h="5810" extrusionOk="0">
                  <a:moveTo>
                    <a:pt x="2905" y="1"/>
                  </a:moveTo>
                  <a:cubicBezTo>
                    <a:pt x="1301" y="1"/>
                    <a:pt x="1" y="1301"/>
                    <a:pt x="1" y="2905"/>
                  </a:cubicBezTo>
                  <a:cubicBezTo>
                    <a:pt x="1" y="4509"/>
                    <a:pt x="1301" y="5809"/>
                    <a:pt x="2905" y="5809"/>
                  </a:cubicBezTo>
                  <a:cubicBezTo>
                    <a:pt x="4509" y="5809"/>
                    <a:pt x="5809" y="4509"/>
                    <a:pt x="5809" y="2905"/>
                  </a:cubicBezTo>
                  <a:cubicBezTo>
                    <a:pt x="5809" y="1301"/>
                    <a:pt x="4509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44"/>
            <p:cNvSpPr/>
            <p:nvPr/>
          </p:nvSpPr>
          <p:spPr>
            <a:xfrm>
              <a:off x="1543650" y="1768300"/>
              <a:ext cx="147750" cy="147700"/>
            </a:xfrm>
            <a:custGeom>
              <a:avLst/>
              <a:gdLst/>
              <a:ahLst/>
              <a:cxnLst/>
              <a:rect l="l" t="t" r="r" b="b"/>
              <a:pathLst>
                <a:path w="5910" h="5908" extrusionOk="0">
                  <a:moveTo>
                    <a:pt x="2955" y="0"/>
                  </a:moveTo>
                  <a:cubicBezTo>
                    <a:pt x="1323" y="0"/>
                    <a:pt x="0" y="1321"/>
                    <a:pt x="0" y="2955"/>
                  </a:cubicBezTo>
                  <a:cubicBezTo>
                    <a:pt x="0" y="4586"/>
                    <a:pt x="1323" y="5907"/>
                    <a:pt x="2955" y="5907"/>
                  </a:cubicBezTo>
                  <a:cubicBezTo>
                    <a:pt x="4586" y="5907"/>
                    <a:pt x="5909" y="4586"/>
                    <a:pt x="5909" y="2955"/>
                  </a:cubicBezTo>
                  <a:cubicBezTo>
                    <a:pt x="5909" y="1321"/>
                    <a:pt x="4586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44"/>
            <p:cNvSpPr/>
            <p:nvPr/>
          </p:nvSpPr>
          <p:spPr>
            <a:xfrm>
              <a:off x="957175" y="1560125"/>
              <a:ext cx="395350" cy="561150"/>
            </a:xfrm>
            <a:custGeom>
              <a:avLst/>
              <a:gdLst/>
              <a:ahLst/>
              <a:cxnLst/>
              <a:rect l="l" t="t" r="r" b="b"/>
              <a:pathLst>
                <a:path w="15814" h="22446" extrusionOk="0">
                  <a:moveTo>
                    <a:pt x="4605" y="0"/>
                  </a:moveTo>
                  <a:lnTo>
                    <a:pt x="1" y="9338"/>
                  </a:lnTo>
                  <a:lnTo>
                    <a:pt x="4539" y="22445"/>
                  </a:lnTo>
                  <a:lnTo>
                    <a:pt x="15264" y="12630"/>
                  </a:lnTo>
                  <a:lnTo>
                    <a:pt x="15814" y="2261"/>
                  </a:lnTo>
                  <a:lnTo>
                    <a:pt x="46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44"/>
            <p:cNvSpPr/>
            <p:nvPr/>
          </p:nvSpPr>
          <p:spPr>
            <a:xfrm>
              <a:off x="1062925" y="1659575"/>
              <a:ext cx="192300" cy="272950"/>
            </a:xfrm>
            <a:custGeom>
              <a:avLst/>
              <a:gdLst/>
              <a:ahLst/>
              <a:cxnLst/>
              <a:rect l="l" t="t" r="r" b="b"/>
              <a:pathLst>
                <a:path w="7692" h="10918" extrusionOk="0">
                  <a:moveTo>
                    <a:pt x="2241" y="1"/>
                  </a:moveTo>
                  <a:lnTo>
                    <a:pt x="1" y="4543"/>
                  </a:lnTo>
                  <a:lnTo>
                    <a:pt x="2209" y="10918"/>
                  </a:lnTo>
                  <a:lnTo>
                    <a:pt x="7377" y="6040"/>
                  </a:lnTo>
                  <a:lnTo>
                    <a:pt x="7692" y="1101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4"/>
            <p:cNvSpPr/>
            <p:nvPr/>
          </p:nvSpPr>
          <p:spPr>
            <a:xfrm>
              <a:off x="1570050" y="1794650"/>
              <a:ext cx="94925" cy="95000"/>
            </a:xfrm>
            <a:custGeom>
              <a:avLst/>
              <a:gdLst/>
              <a:ahLst/>
              <a:cxnLst/>
              <a:rect l="l" t="t" r="r" b="b"/>
              <a:pathLst>
                <a:path w="3797" h="3800" extrusionOk="0">
                  <a:moveTo>
                    <a:pt x="1899" y="0"/>
                  </a:moveTo>
                  <a:cubicBezTo>
                    <a:pt x="849" y="0"/>
                    <a:pt x="0" y="851"/>
                    <a:pt x="0" y="1901"/>
                  </a:cubicBezTo>
                  <a:cubicBezTo>
                    <a:pt x="0" y="2948"/>
                    <a:pt x="849" y="3799"/>
                    <a:pt x="1899" y="3799"/>
                  </a:cubicBezTo>
                  <a:cubicBezTo>
                    <a:pt x="2948" y="3799"/>
                    <a:pt x="3797" y="2948"/>
                    <a:pt x="3797" y="1901"/>
                  </a:cubicBezTo>
                  <a:cubicBezTo>
                    <a:pt x="3797" y="851"/>
                    <a:pt x="2948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4"/>
            <p:cNvSpPr/>
            <p:nvPr/>
          </p:nvSpPr>
          <p:spPr>
            <a:xfrm>
              <a:off x="652325" y="1588850"/>
              <a:ext cx="89975" cy="90050"/>
            </a:xfrm>
            <a:custGeom>
              <a:avLst/>
              <a:gdLst/>
              <a:ahLst/>
              <a:cxnLst/>
              <a:rect l="l" t="t" r="r" b="b"/>
              <a:pathLst>
                <a:path w="3599" h="3602" extrusionOk="0">
                  <a:moveTo>
                    <a:pt x="1798" y="1"/>
                  </a:moveTo>
                  <a:cubicBezTo>
                    <a:pt x="806" y="1"/>
                    <a:pt x="0" y="806"/>
                    <a:pt x="0" y="1801"/>
                  </a:cubicBezTo>
                  <a:cubicBezTo>
                    <a:pt x="0" y="2796"/>
                    <a:pt x="806" y="3601"/>
                    <a:pt x="1798" y="3601"/>
                  </a:cubicBezTo>
                  <a:cubicBezTo>
                    <a:pt x="2793" y="3601"/>
                    <a:pt x="3598" y="2796"/>
                    <a:pt x="3598" y="1801"/>
                  </a:cubicBezTo>
                  <a:cubicBezTo>
                    <a:pt x="3598" y="806"/>
                    <a:pt x="2793" y="1"/>
                    <a:pt x="1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4"/>
            <p:cNvSpPr/>
            <p:nvPr/>
          </p:nvSpPr>
          <p:spPr>
            <a:xfrm>
              <a:off x="1062925" y="1659575"/>
              <a:ext cx="192300" cy="272950"/>
            </a:xfrm>
            <a:custGeom>
              <a:avLst/>
              <a:gdLst/>
              <a:ahLst/>
              <a:cxnLst/>
              <a:rect l="l" t="t" r="r" b="b"/>
              <a:pathLst>
                <a:path w="7692" h="10918" extrusionOk="0">
                  <a:moveTo>
                    <a:pt x="2241" y="1"/>
                  </a:moveTo>
                  <a:lnTo>
                    <a:pt x="1" y="4543"/>
                  </a:lnTo>
                  <a:lnTo>
                    <a:pt x="2209" y="10918"/>
                  </a:lnTo>
                  <a:lnTo>
                    <a:pt x="7377" y="6040"/>
                  </a:lnTo>
                  <a:lnTo>
                    <a:pt x="7692" y="1101"/>
                  </a:lnTo>
                  <a:lnTo>
                    <a:pt x="3596" y="5093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4"/>
            <p:cNvSpPr/>
            <p:nvPr/>
          </p:nvSpPr>
          <p:spPr>
            <a:xfrm>
              <a:off x="1083750" y="1775875"/>
              <a:ext cx="115300" cy="156650"/>
            </a:xfrm>
            <a:custGeom>
              <a:avLst/>
              <a:gdLst/>
              <a:ahLst/>
              <a:cxnLst/>
              <a:rect l="l" t="t" r="r" b="b"/>
              <a:pathLst>
                <a:path w="4612" h="6266" extrusionOk="0">
                  <a:moveTo>
                    <a:pt x="2918" y="1"/>
                  </a:moveTo>
                  <a:lnTo>
                    <a:pt x="0" y="2294"/>
                  </a:lnTo>
                  <a:lnTo>
                    <a:pt x="1376" y="6266"/>
                  </a:lnTo>
                  <a:lnTo>
                    <a:pt x="4611" y="3211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3A0D25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9" name="Google Shape;4969;p44"/>
          <p:cNvGrpSpPr/>
          <p:nvPr/>
        </p:nvGrpSpPr>
        <p:grpSpPr>
          <a:xfrm flipH="1">
            <a:off x="7583663" y="3854363"/>
            <a:ext cx="1408734" cy="1289133"/>
            <a:chOff x="4328775" y="2104250"/>
            <a:chExt cx="3051850" cy="2792750"/>
          </a:xfrm>
        </p:grpSpPr>
        <p:sp>
          <p:nvSpPr>
            <p:cNvPr id="4970" name="Google Shape;4970;p44"/>
            <p:cNvSpPr/>
            <p:nvPr/>
          </p:nvSpPr>
          <p:spPr>
            <a:xfrm>
              <a:off x="4328775" y="2104250"/>
              <a:ext cx="3051850" cy="2792750"/>
            </a:xfrm>
            <a:custGeom>
              <a:avLst/>
              <a:gdLst/>
              <a:ahLst/>
              <a:cxnLst/>
              <a:rect l="l" t="t" r="r" b="b"/>
              <a:pathLst>
                <a:path w="122074" h="111710" extrusionOk="0">
                  <a:moveTo>
                    <a:pt x="42165" y="0"/>
                  </a:moveTo>
                  <a:cubicBezTo>
                    <a:pt x="42165" y="0"/>
                    <a:pt x="0" y="55427"/>
                    <a:pt x="14962" y="110511"/>
                  </a:cubicBezTo>
                  <a:cubicBezTo>
                    <a:pt x="20663" y="111323"/>
                    <a:pt x="26082" y="111710"/>
                    <a:pt x="31245" y="111710"/>
                  </a:cubicBezTo>
                  <a:cubicBezTo>
                    <a:pt x="74605" y="111710"/>
                    <a:pt x="99913" y="84416"/>
                    <a:pt x="122074" y="52365"/>
                  </a:cubicBezTo>
                  <a:lnTo>
                    <a:pt x="42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4"/>
            <p:cNvSpPr/>
            <p:nvPr/>
          </p:nvSpPr>
          <p:spPr>
            <a:xfrm>
              <a:off x="4418550" y="2190075"/>
              <a:ext cx="2820850" cy="2581400"/>
            </a:xfrm>
            <a:custGeom>
              <a:avLst/>
              <a:gdLst/>
              <a:ahLst/>
              <a:cxnLst/>
              <a:rect l="l" t="t" r="r" b="b"/>
              <a:pathLst>
                <a:path w="112834" h="103256" extrusionOk="0">
                  <a:moveTo>
                    <a:pt x="38975" y="1"/>
                  </a:moveTo>
                  <a:cubicBezTo>
                    <a:pt x="38975" y="1"/>
                    <a:pt x="0" y="51232"/>
                    <a:pt x="13831" y="102147"/>
                  </a:cubicBezTo>
                  <a:cubicBezTo>
                    <a:pt x="19100" y="102898"/>
                    <a:pt x="24109" y="103256"/>
                    <a:pt x="28881" y="103256"/>
                  </a:cubicBezTo>
                  <a:cubicBezTo>
                    <a:pt x="68960" y="103256"/>
                    <a:pt x="92351" y="78027"/>
                    <a:pt x="112834" y="48402"/>
                  </a:cubicBezTo>
                  <a:lnTo>
                    <a:pt x="38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4"/>
            <p:cNvSpPr/>
            <p:nvPr/>
          </p:nvSpPr>
          <p:spPr>
            <a:xfrm>
              <a:off x="4420650" y="2190075"/>
              <a:ext cx="1662950" cy="2549700"/>
            </a:xfrm>
            <a:custGeom>
              <a:avLst/>
              <a:gdLst/>
              <a:ahLst/>
              <a:cxnLst/>
              <a:rect l="l" t="t" r="r" b="b"/>
              <a:pathLst>
                <a:path w="66518" h="101988" extrusionOk="0">
                  <a:moveTo>
                    <a:pt x="38891" y="1"/>
                  </a:moveTo>
                  <a:cubicBezTo>
                    <a:pt x="38891" y="1"/>
                    <a:pt x="1" y="51124"/>
                    <a:pt x="13706" y="101988"/>
                  </a:cubicBezTo>
                  <a:cubicBezTo>
                    <a:pt x="34746" y="61893"/>
                    <a:pt x="54528" y="33710"/>
                    <a:pt x="66518" y="18107"/>
                  </a:cubicBezTo>
                  <a:lnTo>
                    <a:pt x="38891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4"/>
            <p:cNvSpPr/>
            <p:nvPr/>
          </p:nvSpPr>
          <p:spPr>
            <a:xfrm>
              <a:off x="4749300" y="2585300"/>
              <a:ext cx="1334300" cy="2154475"/>
            </a:xfrm>
            <a:custGeom>
              <a:avLst/>
              <a:gdLst/>
              <a:ahLst/>
              <a:cxnLst/>
              <a:rect l="l" t="t" r="r" b="b"/>
              <a:pathLst>
                <a:path w="53372" h="86179" extrusionOk="0">
                  <a:moveTo>
                    <a:pt x="49867" y="0"/>
                  </a:moveTo>
                  <a:cubicBezTo>
                    <a:pt x="37976" y="16619"/>
                    <a:pt x="19535" y="44852"/>
                    <a:pt x="1" y="83975"/>
                  </a:cubicBezTo>
                  <a:cubicBezTo>
                    <a:pt x="176" y="84709"/>
                    <a:pt x="361" y="85444"/>
                    <a:pt x="560" y="86179"/>
                  </a:cubicBezTo>
                  <a:cubicBezTo>
                    <a:pt x="21600" y="46084"/>
                    <a:pt x="41382" y="17901"/>
                    <a:pt x="53372" y="2298"/>
                  </a:cubicBezTo>
                  <a:lnTo>
                    <a:pt x="49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4"/>
            <p:cNvSpPr/>
            <p:nvPr/>
          </p:nvSpPr>
          <p:spPr>
            <a:xfrm>
              <a:off x="4462750" y="2261500"/>
              <a:ext cx="2662875" cy="2433950"/>
            </a:xfrm>
            <a:custGeom>
              <a:avLst/>
              <a:gdLst/>
              <a:ahLst/>
              <a:cxnLst/>
              <a:rect l="l" t="t" r="r" b="b"/>
              <a:pathLst>
                <a:path w="106515" h="97358" extrusionOk="0">
                  <a:moveTo>
                    <a:pt x="36767" y="0"/>
                  </a:moveTo>
                  <a:lnTo>
                    <a:pt x="36768" y="1"/>
                  </a:lnTo>
                  <a:lnTo>
                    <a:pt x="36768" y="1"/>
                  </a:lnTo>
                  <a:cubicBezTo>
                    <a:pt x="36769" y="1"/>
                    <a:pt x="36769" y="0"/>
                    <a:pt x="36769" y="0"/>
                  </a:cubicBezTo>
                  <a:close/>
                  <a:moveTo>
                    <a:pt x="36847" y="1538"/>
                  </a:moveTo>
                  <a:lnTo>
                    <a:pt x="104144" y="45575"/>
                  </a:lnTo>
                  <a:cubicBezTo>
                    <a:pt x="85481" y="72528"/>
                    <a:pt x="64167" y="95480"/>
                    <a:pt x="27646" y="95480"/>
                  </a:cubicBezTo>
                  <a:cubicBezTo>
                    <a:pt x="23299" y="95480"/>
                    <a:pt x="18736" y="95154"/>
                    <a:pt x="13936" y="94472"/>
                  </a:cubicBezTo>
                  <a:cubicBezTo>
                    <a:pt x="1335" y="48149"/>
                    <a:pt x="36847" y="1538"/>
                    <a:pt x="36847" y="1538"/>
                  </a:cubicBezTo>
                  <a:close/>
                  <a:moveTo>
                    <a:pt x="36768" y="1"/>
                  </a:moveTo>
                  <a:cubicBezTo>
                    <a:pt x="36576" y="254"/>
                    <a:pt x="1" y="48432"/>
                    <a:pt x="13026" y="96313"/>
                  </a:cubicBezTo>
                  <a:cubicBezTo>
                    <a:pt x="18000" y="97021"/>
                    <a:pt x="22730" y="97358"/>
                    <a:pt x="27235" y="97358"/>
                  </a:cubicBezTo>
                  <a:cubicBezTo>
                    <a:pt x="65081" y="97358"/>
                    <a:pt x="87171" y="73570"/>
                    <a:pt x="106514" y="45637"/>
                  </a:cubicBezTo>
                  <a:lnTo>
                    <a:pt x="36768" y="1"/>
                  </a:lnTo>
                  <a:close/>
                </a:path>
              </a:pathLst>
            </a:custGeom>
            <a:solidFill>
              <a:srgbClr val="FFFFFF">
                <a:alpha val="4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60" y="2969340"/>
            <a:ext cx="3391121" cy="15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81" y="1347583"/>
            <a:ext cx="3403509" cy="21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961627" y="1535002"/>
            <a:ext cx="3389687" cy="160306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Не могу изменить своей совести. Если отрекусь от истины, как дерзну посмотреть в глаза народу, который я всегда учил говорить правду?»</a:t>
            </a: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5148596" y="3603714"/>
            <a:ext cx="2927994" cy="25850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Казнь Яна Гуса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tudies Subject for Middle School: Feudalism by Slidesgo">
  <a:themeElements>
    <a:clrScheme name="Simple Light">
      <a:dk1>
        <a:srgbClr val="3A0D25"/>
      </a:dk1>
      <a:lt1>
        <a:srgbClr val="5F3B49"/>
      </a:lt1>
      <a:dk2>
        <a:srgbClr val="AD5152"/>
      </a:dk2>
      <a:lt2>
        <a:srgbClr val="CA2F4F"/>
      </a:lt2>
      <a:accent1>
        <a:srgbClr val="FB8D38"/>
      </a:accent1>
      <a:accent2>
        <a:srgbClr val="FDB94A"/>
      </a:accent2>
      <a:accent3>
        <a:srgbClr val="FCE2D3"/>
      </a:accent3>
      <a:accent4>
        <a:srgbClr val="B4C4C1"/>
      </a:accent4>
      <a:accent5>
        <a:srgbClr val="697575"/>
      </a:accent5>
      <a:accent6>
        <a:srgbClr val="FFFFFF"/>
      </a:accent6>
      <a:hlink>
        <a:srgbClr val="3A0D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604</Words>
  <Application>Microsoft Office PowerPoint</Application>
  <PresentationFormat>Экран (16:9)</PresentationFormat>
  <Paragraphs>121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Pacifico</vt:lpstr>
      <vt:lpstr>Poppins</vt:lpstr>
      <vt:lpstr>Georgia</vt:lpstr>
      <vt:lpstr>Rakkas</vt:lpstr>
      <vt:lpstr>Cambria</vt:lpstr>
      <vt:lpstr>Bebas Neue</vt:lpstr>
      <vt:lpstr>Social Studies Subject for Middle School: Feudalism by Slidesgo</vt:lpstr>
      <vt:lpstr>Польша и Чехия  в XIV-XV веках 6 класс</vt:lpstr>
      <vt:lpstr>01</vt:lpstr>
      <vt:lpstr>Агрессия Тевтонского ордена</vt:lpstr>
      <vt:lpstr>Чехия</vt:lpstr>
      <vt:lpstr>Чехия переживала хозяйственный подъём</vt:lpstr>
      <vt:lpstr>Церковь в Чехии</vt:lpstr>
      <vt:lpstr>Ян Гус</vt:lpstr>
      <vt:lpstr>Ян Гус требовал реформы церкви</vt:lpstr>
      <vt:lpstr>Собор в Констанце</vt:lpstr>
      <vt:lpstr>1419г-восстание в Праге</vt:lpstr>
      <vt:lpstr>ГУСИТЫ</vt:lpstr>
      <vt:lpstr>Крестовые походы против гуситов</vt:lpstr>
      <vt:lpstr>1419-1434гг</vt:lpstr>
      <vt:lpstr>Причины победы таборитов</vt:lpstr>
      <vt:lpstr>Ян Жижка</vt:lpstr>
      <vt:lpstr>Работа с учебником Найдите на карте места, упомянутые в тексте параграфа. В какие земли совершали походы табориты? Предположите, с какими целями совершались эти походы?</vt:lpstr>
      <vt:lpstr>Конец Гуситских войн</vt:lpstr>
      <vt:lpstr>Значение гуситского движения</vt:lpstr>
      <vt:lpstr>Домашнее задание: Параграф 23, вопрос 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Studies Subject for Middle School: Feudalism</dc:title>
  <cp:lastModifiedBy>УЧИТЕЛЬ</cp:lastModifiedBy>
  <cp:revision>27</cp:revision>
  <dcterms:modified xsi:type="dcterms:W3CDTF">2024-11-25T10:38:03Z</dcterms:modified>
</cp:coreProperties>
</file>