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3" r:id="rId3"/>
    <p:sldId id="256" r:id="rId4"/>
    <p:sldId id="257" r:id="rId5"/>
    <p:sldId id="258" r:id="rId6"/>
    <p:sldId id="259" r:id="rId7"/>
    <p:sldId id="261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35811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ВОЛШЕБНЫЕ СКАЗКИ </a:t>
            </a:r>
          </a:p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АЛЕКСАНДРА СЕРГЕЕВИЧА</a:t>
            </a:r>
          </a:p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 ПУШКИНА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Nikolai\Desktop\Новая папка\Kiprensky_Pushk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643314"/>
            <a:ext cx="2643174" cy="307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39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olai\Desktop\Новая папка\cs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04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ikolai\Desktop\Новая папка\i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35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92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kolai\Desktop\Новая папка\zolotoy-petush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10"/>
            <a:ext cx="9036496" cy="681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5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kolai\Desktop\Новая папка\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624"/>
            <a:ext cx="648072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10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kolai\Desktop\Новая папка\img_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1" y="0"/>
            <a:ext cx="9057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3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kolai\Desktop\Новая папка\skazka-o-ribake-i-rib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9" y="0"/>
            <a:ext cx="9173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21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olai\Desktop\Новая папка\42610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10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</TotalTime>
  <Words>6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Nikolai</dc:creator>
  <cp:lastModifiedBy>Пользователь</cp:lastModifiedBy>
  <cp:revision>13</cp:revision>
  <dcterms:created xsi:type="dcterms:W3CDTF">2018-11-25T09:06:52Z</dcterms:created>
  <dcterms:modified xsi:type="dcterms:W3CDTF">2018-11-28T07:37:04Z</dcterms:modified>
</cp:coreProperties>
</file>