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86" r:id="rId3"/>
    <p:sldId id="287" r:id="rId4"/>
    <p:sldId id="263" r:id="rId5"/>
    <p:sldId id="264" r:id="rId6"/>
    <p:sldId id="265" r:id="rId7"/>
    <p:sldId id="266" r:id="rId8"/>
    <p:sldId id="267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97"/>
  </p:normalViewPr>
  <p:slideViewPr>
    <p:cSldViewPr>
      <p:cViewPr>
        <p:scale>
          <a:sx n="61" d="100"/>
          <a:sy n="61" d="100"/>
        </p:scale>
        <p:origin x="-2074" y="-5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0048D9E-F510-4245-8B62-DBE2236DED9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AAF2150-CC98-432A-985D-B4F332887EDF}" type="datetimeFigureOut">
              <a:rPr lang="ru-RU" smtClean="0"/>
              <a:t>23.11.2024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3600" b="1" dirty="0"/>
              <a:t>Владимир Михайлович Березин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«Обыкновенное счастье»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2" y="1417638"/>
            <a:ext cx="8064896" cy="5057841"/>
          </a:xfrm>
        </p:spPr>
      </p:pic>
    </p:spTree>
    <p:extLst>
      <p:ext uri="{BB962C8B-B14F-4D97-AF65-F5344CB8AC3E}">
        <p14:creationId xmlns:p14="http://schemas.microsoft.com/office/powerpoint/2010/main" val="26360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6000" b="1" dirty="0"/>
              <a:t>4. При обобщающем слове может быть только тире</a:t>
            </a:r>
          </a:p>
        </p:txBody>
      </p:sp>
    </p:spTree>
    <p:extLst>
      <p:ext uri="{BB962C8B-B14F-4D97-AF65-F5344CB8AC3E}">
        <p14:creationId xmlns:p14="http://schemas.microsoft.com/office/powerpoint/2010/main" val="3328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5400" b="1" dirty="0"/>
              <a:t>5. Выбор знака препинания при обобщающем слове зависит от количества однородных членов </a:t>
            </a:r>
          </a:p>
        </p:txBody>
      </p:sp>
    </p:spTree>
    <p:extLst>
      <p:ext uri="{BB962C8B-B14F-4D97-AF65-F5344CB8AC3E}">
        <p14:creationId xmlns:p14="http://schemas.microsoft.com/office/powerpoint/2010/main" val="5140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Правильные 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4000" b="1" dirty="0"/>
              <a:t>1. Верно</a:t>
            </a:r>
          </a:p>
          <a:p>
            <a:pPr marL="114300" indent="0">
              <a:buNone/>
            </a:pPr>
            <a:r>
              <a:rPr lang="ru-RU" sz="4000" b="1" dirty="0"/>
              <a:t>2. Верно                                      </a:t>
            </a:r>
          </a:p>
          <a:p>
            <a:pPr marL="114300" indent="0">
              <a:buNone/>
            </a:pPr>
            <a:r>
              <a:rPr lang="ru-RU" sz="4000" b="1" dirty="0"/>
              <a:t>3. Верно                                       </a:t>
            </a:r>
          </a:p>
          <a:p>
            <a:pPr marL="114300" indent="0">
              <a:buNone/>
            </a:pPr>
            <a:r>
              <a:rPr lang="ru-RU" sz="4000" b="1" dirty="0"/>
              <a:t>4. Неверно                                       </a:t>
            </a:r>
          </a:p>
          <a:p>
            <a:pPr marL="114300" indent="0">
              <a:buNone/>
            </a:pPr>
            <a:r>
              <a:rPr lang="ru-RU" sz="4000" b="1" dirty="0"/>
              <a:t>5. Неверно</a:t>
            </a:r>
          </a:p>
        </p:txBody>
      </p:sp>
    </p:spTree>
    <p:extLst>
      <p:ext uri="{BB962C8B-B14F-4D97-AF65-F5344CB8AC3E}">
        <p14:creationId xmlns:p14="http://schemas.microsoft.com/office/powerpoint/2010/main" val="34095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4400" b="1" dirty="0"/>
              <a:t>Осчастливить нас может абсолютно каждый: родственник, друг, товарищ, мимо проходящий человек. Главное – смочь сделать то же самое в ответ. </a:t>
            </a:r>
          </a:p>
        </p:txBody>
      </p:sp>
    </p:spTree>
    <p:extLst>
      <p:ext uri="{BB962C8B-B14F-4D97-AF65-F5344CB8AC3E}">
        <p14:creationId xmlns:p14="http://schemas.microsoft.com/office/powerpoint/2010/main" val="18566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sz="4800" b="1" dirty="0"/>
              <a:t>Счастье не ищут. Его создают те, у кого хватает сил, терпения, знания и любви.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0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4000" b="1" dirty="0"/>
              <a:t>Нужно любить счастье в повседневных мелочах. Сияние облаков, шелест бамбука, чириканье стайки воробьёв, лица прохожих — всё вокруг нас. </a:t>
            </a:r>
          </a:p>
        </p:txBody>
      </p:sp>
    </p:spTree>
    <p:extLst>
      <p:ext uri="{BB962C8B-B14F-4D97-AF65-F5344CB8AC3E}">
        <p14:creationId xmlns:p14="http://schemas.microsoft.com/office/powerpoint/2010/main" val="6401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0644088-7760-BA46-AFC7-4BF512A81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/>
          <a:stretch/>
        </p:blipFill>
        <p:spPr>
          <a:xfrm>
            <a:off x="1331640" y="116631"/>
            <a:ext cx="5616624" cy="67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410F6B9A-82BC-4742-BD03-D2CE271BD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/>
          <a:stretch/>
        </p:blipFill>
        <p:spPr>
          <a:xfrm>
            <a:off x="1691680" y="0"/>
            <a:ext cx="5472608" cy="6942348"/>
          </a:xfrm>
        </p:spPr>
      </p:pic>
    </p:spTree>
    <p:extLst>
      <p:ext uri="{BB962C8B-B14F-4D97-AF65-F5344CB8AC3E}">
        <p14:creationId xmlns:p14="http://schemas.microsoft.com/office/powerpoint/2010/main" val="15286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400" b="1" dirty="0"/>
              <a:t>Домашнее задание: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400" b="1" u="sng" dirty="0"/>
              <a:t>Написать эссе на тему «Что делает меня счастливым?»</a:t>
            </a:r>
          </a:p>
          <a:p>
            <a:pPr marL="114300" indent="0">
              <a:buNone/>
            </a:pPr>
            <a:r>
              <a:rPr lang="ru-RU" sz="2400" b="1" u="sng" dirty="0"/>
              <a:t> </a:t>
            </a:r>
          </a:p>
          <a:p>
            <a:pPr>
              <a:buFontTx/>
              <a:buChar char="-"/>
            </a:pPr>
            <a:r>
              <a:rPr lang="ru-RU" dirty="0"/>
              <a:t>Два ряда однородных членов предложения + одно обобщающее слово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Три ряда однородных членов предложения + два обобщающих слова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Четыре ряда однородных членов предложения + три обобщающих слова </a:t>
            </a:r>
          </a:p>
        </p:txBody>
      </p:sp>
    </p:spTree>
    <p:extLst>
      <p:ext uri="{BB962C8B-B14F-4D97-AF65-F5344CB8AC3E}">
        <p14:creationId xmlns:p14="http://schemas.microsoft.com/office/powerpoint/2010/main" val="41208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1. Виктор Михайлович Васнецов</a:t>
            </a:r>
            <a:br>
              <a:rPr lang="ru-RU" sz="3200" b="1" dirty="0"/>
            </a:br>
            <a:r>
              <a:rPr lang="ru-RU" sz="3200" b="1" dirty="0"/>
              <a:t>«Алёнушка»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92" y="1406942"/>
            <a:ext cx="3744416" cy="5341433"/>
          </a:xfrm>
        </p:spPr>
      </p:pic>
    </p:spTree>
    <p:extLst>
      <p:ext uri="{BB962C8B-B14F-4D97-AF65-F5344CB8AC3E}">
        <p14:creationId xmlns:p14="http://schemas.microsoft.com/office/powerpoint/2010/main" val="17201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A335202-B328-2D45-9369-DE495DEF8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824" cy="2240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BED24ED-6799-1B47-96A9-AA6AEEA4C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868"/>
            <a:ext cx="2987824" cy="22408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6B8F93A-741B-A243-ABFF-560A811B29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r="9010"/>
          <a:stretch/>
        </p:blipFill>
        <p:spPr>
          <a:xfrm>
            <a:off x="9127" y="4631556"/>
            <a:ext cx="2997087" cy="214289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25C24E2-219B-084C-ABA2-8CF0BA18F5B5}"/>
              </a:ext>
            </a:extLst>
          </p:cNvPr>
          <p:cNvSpPr/>
          <p:nvPr/>
        </p:nvSpPr>
        <p:spPr>
          <a:xfrm>
            <a:off x="6012160" y="0"/>
            <a:ext cx="3096344" cy="2240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302430-EF11-9B4A-B436-2FB7741706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24259" r="5029" b="22822"/>
          <a:stretch/>
        </p:blipFill>
        <p:spPr>
          <a:xfrm rot="3613555">
            <a:off x="2872597" y="675635"/>
            <a:ext cx="1958904" cy="8706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0064D06-93D2-6D41-B5DD-8DD47A4D87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7431">
            <a:off x="4454239" y="512088"/>
            <a:ext cx="1316247" cy="98630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490E315-69DC-E748-81E4-21FB6DDE86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"/>
          <a:stretch/>
        </p:blipFill>
        <p:spPr>
          <a:xfrm>
            <a:off x="6021423" y="0"/>
            <a:ext cx="3122578" cy="22408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82362B0-A6D4-8C40-98DD-B53C1854EC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012160" y="2240868"/>
            <a:ext cx="3132662" cy="233810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A6067A0-42FD-D14B-9BCC-EFA9154662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12328" r="9878" b="3798"/>
          <a:stretch/>
        </p:blipFill>
        <p:spPr>
          <a:xfrm>
            <a:off x="3419872" y="4578973"/>
            <a:ext cx="2191372" cy="15901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5E2C7CC-7EF3-B143-8776-0743FAA7C4A7}"/>
              </a:ext>
            </a:extLst>
          </p:cNvPr>
          <p:cNvSpPr txBox="1"/>
          <p:nvPr/>
        </p:nvSpPr>
        <p:spPr>
          <a:xfrm>
            <a:off x="3984912" y="623731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СЛОВО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BB0C240-6037-3940-A4AD-0C42102C25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77756"/>
            <a:ext cx="3131840" cy="2280244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48936B0-20A9-0546-A058-FEF40F18066D}"/>
              </a:ext>
            </a:extLst>
          </p:cNvPr>
          <p:cNvSpPr/>
          <p:nvPr/>
        </p:nvSpPr>
        <p:spPr>
          <a:xfrm>
            <a:off x="2987824" y="2240868"/>
            <a:ext cx="3015209" cy="2240868"/>
          </a:xfrm>
          <a:prstGeom prst="rect">
            <a:avLst/>
          </a:prstGeom>
          <a:solidFill>
            <a:schemeClr val="bg1"/>
          </a:solidFill>
          <a:ln w="539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02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/>
              <a:t>2. Эдвард Мунк «Крик»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7637"/>
            <a:ext cx="3960440" cy="5279393"/>
          </a:xfrm>
        </p:spPr>
      </p:pic>
    </p:spTree>
    <p:extLst>
      <p:ext uri="{BB962C8B-B14F-4D97-AF65-F5344CB8AC3E}">
        <p14:creationId xmlns:p14="http://schemas.microsoft.com/office/powerpoint/2010/main" val="11170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3. Франс </a:t>
            </a:r>
            <a:r>
              <a:rPr lang="ru-RU" b="1" dirty="0" err="1"/>
              <a:t>Хальц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«Смеющийся мальчик»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32" y="1600199"/>
            <a:ext cx="5126107" cy="5141169"/>
          </a:xfrm>
        </p:spPr>
      </p:pic>
    </p:spTree>
    <p:extLst>
      <p:ext uri="{BB962C8B-B14F-4D97-AF65-F5344CB8AC3E}">
        <p14:creationId xmlns:p14="http://schemas.microsoft.com/office/powerpoint/2010/main" val="39180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A335202-B328-2D45-9369-DE495DEF8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824" cy="2240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BED24ED-6799-1B47-96A9-AA6AEEA4C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868"/>
            <a:ext cx="2987824" cy="22408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6B8F93A-741B-A243-ABFF-560A811B29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r="9010"/>
          <a:stretch/>
        </p:blipFill>
        <p:spPr>
          <a:xfrm>
            <a:off x="9127" y="4631556"/>
            <a:ext cx="2997087" cy="214289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25C24E2-219B-084C-ABA2-8CF0BA18F5B5}"/>
              </a:ext>
            </a:extLst>
          </p:cNvPr>
          <p:cNvSpPr/>
          <p:nvPr/>
        </p:nvSpPr>
        <p:spPr>
          <a:xfrm>
            <a:off x="6012160" y="0"/>
            <a:ext cx="3096344" cy="2240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302430-EF11-9B4A-B436-2FB7741706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24259" r="5029" b="22822"/>
          <a:stretch/>
        </p:blipFill>
        <p:spPr>
          <a:xfrm rot="3613555">
            <a:off x="2872597" y="675635"/>
            <a:ext cx="1958904" cy="8706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0064D06-93D2-6D41-B5DD-8DD47A4D87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7431">
            <a:off x="4454239" y="512088"/>
            <a:ext cx="1316247" cy="98630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490E315-69DC-E748-81E4-21FB6DDE86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"/>
          <a:stretch/>
        </p:blipFill>
        <p:spPr>
          <a:xfrm>
            <a:off x="6021423" y="0"/>
            <a:ext cx="3122578" cy="22408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82362B0-A6D4-8C40-98DD-B53C1854EC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012160" y="2240868"/>
            <a:ext cx="3132662" cy="233810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A6067A0-42FD-D14B-9BCC-EFA9154662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12328" r="9878" b="3798"/>
          <a:stretch/>
        </p:blipFill>
        <p:spPr>
          <a:xfrm>
            <a:off x="3419872" y="4578973"/>
            <a:ext cx="2191372" cy="15901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5E2C7CC-7EF3-B143-8776-0743FAA7C4A7}"/>
              </a:ext>
            </a:extLst>
          </p:cNvPr>
          <p:cNvSpPr txBox="1"/>
          <p:nvPr/>
        </p:nvSpPr>
        <p:spPr>
          <a:xfrm>
            <a:off x="3984912" y="623731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СЛОВО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BB0C240-6037-3940-A4AD-0C42102C25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77756"/>
            <a:ext cx="3131840" cy="2280244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48936B0-20A9-0546-A058-FEF40F18066D}"/>
              </a:ext>
            </a:extLst>
          </p:cNvPr>
          <p:cNvSpPr/>
          <p:nvPr/>
        </p:nvSpPr>
        <p:spPr>
          <a:xfrm>
            <a:off x="2987824" y="2240868"/>
            <a:ext cx="3015209" cy="2240868"/>
          </a:xfrm>
          <a:prstGeom prst="rect">
            <a:avLst/>
          </a:prstGeom>
          <a:solidFill>
            <a:schemeClr val="bg1"/>
          </a:solidFill>
          <a:ln w="539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Обобщающее слово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при однородных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членах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8768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Тема урока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6600" dirty="0"/>
              <a:t>Обобщающее слово при однородных членах предложения </a:t>
            </a:r>
          </a:p>
        </p:txBody>
      </p:sp>
    </p:spTree>
    <p:extLst>
      <p:ext uri="{BB962C8B-B14F-4D97-AF65-F5344CB8AC3E}">
        <p14:creationId xmlns:p14="http://schemas.microsoft.com/office/powerpoint/2010/main" val="27149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5400" dirty="0"/>
              <a:t>Обобщить и систематизировать знания об обобщающих словах и однородных членах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42661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ru-RU" sz="6600" b="1" dirty="0">
              <a:latin typeface="Arial Black" pitchFamily="34" charset="0"/>
            </a:endParaRPr>
          </a:p>
          <a:p>
            <a:pPr marL="114300" indent="0" algn="ctr">
              <a:buNone/>
            </a:pPr>
            <a:r>
              <a:rPr lang="ru-RU" sz="6600" b="1" dirty="0">
                <a:latin typeface="Arial Black" pitchFamily="34" charset="0"/>
              </a:rPr>
              <a:t>Верно</a:t>
            </a:r>
            <a:r>
              <a:rPr lang="en-US" sz="6600" b="1" dirty="0">
                <a:latin typeface="Arial Black" pitchFamily="34" charset="0"/>
              </a:rPr>
              <a:t>/</a:t>
            </a:r>
            <a:r>
              <a:rPr lang="ru-RU" sz="6600" b="1" dirty="0">
                <a:latin typeface="Arial Black" pitchFamily="34" charset="0"/>
              </a:rPr>
              <a:t>неверно 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5400" b="1" dirty="0"/>
              <a:t>1. Однородные члены должны отвечать на один и тот же вопрос и относиться к одному слову в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15784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6000" b="1" dirty="0"/>
              <a:t>2. Однородными могут быть любые члены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203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5400" b="1" dirty="0"/>
              <a:t>3. Обобщающее слово является тем же членом предложения, что и однородные при нем </a:t>
            </a:r>
          </a:p>
        </p:txBody>
      </p:sp>
    </p:spTree>
    <p:extLst>
      <p:ext uri="{BB962C8B-B14F-4D97-AF65-F5344CB8AC3E}">
        <p14:creationId xmlns:p14="http://schemas.microsoft.com/office/powerpoint/2010/main" val="15633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550</TotalTime>
  <Words>239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Соседство</vt:lpstr>
      <vt:lpstr> Владимир Михайлович Березин «Обыкновенное счастье»  </vt:lpstr>
      <vt:lpstr>Презентация PowerPoint</vt:lpstr>
      <vt:lpstr>Презентация PowerPoint</vt:lpstr>
      <vt:lpstr>Тема урока </vt:lpstr>
      <vt:lpstr>Цель урока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Правильные ответы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Домашнее задание: </vt:lpstr>
      <vt:lpstr>1. Виктор Михайлович Васнецов «Алёнушка» </vt:lpstr>
      <vt:lpstr>2. Эдвард Мунк «Крик» </vt:lpstr>
      <vt:lpstr>3. Франс Хальц  «Смеющийся мальчик»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Михайлович Березин «Обыкновенное счастье»</dc:title>
  <dc:creator>Дмитриева Александра</dc:creator>
  <cp:lastModifiedBy>Дмитриева Александра</cp:lastModifiedBy>
  <cp:revision>18</cp:revision>
  <dcterms:created xsi:type="dcterms:W3CDTF">2023-01-31T04:44:23Z</dcterms:created>
  <dcterms:modified xsi:type="dcterms:W3CDTF">2024-11-23T11:40:37Z</dcterms:modified>
</cp:coreProperties>
</file>