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314" r:id="rId5"/>
    <p:sldId id="326" r:id="rId6"/>
    <p:sldId id="316" r:id="rId7"/>
    <p:sldId id="317" r:id="rId8"/>
    <p:sldId id="320" r:id="rId9"/>
    <p:sldId id="329" r:id="rId10"/>
    <p:sldId id="330" r:id="rId11"/>
    <p:sldId id="331" r:id="rId12"/>
    <p:sldId id="332" r:id="rId13"/>
    <p:sldId id="327" r:id="rId14"/>
    <p:sldId id="328" r:id="rId15"/>
    <p:sldId id="318" r:id="rId16"/>
    <p:sldId id="333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Пользователь" initials="П" lastIdx="1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>
      <p:cViewPr varScale="1">
        <p:scale>
          <a:sx n="70" d="100"/>
          <a:sy n="70" d="100"/>
        </p:scale>
        <p:origin x="372" y="66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542D7CC-E8A3-429C-9F30-B39663AB044E}" type="datetime1">
              <a:rPr lang="ru-RU" smtClean="0"/>
              <a:t>18.11.2024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89D3EA30-A193-4EC3-B66C-38C9131FAA4E}" type="datetime1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4B9A9E5-4F7F-4A7D-9DE1-8992323292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4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 b="0"/>
            </a:lvl1pPr>
            <a:lvl2pPr>
              <a:spcBef>
                <a:spcPts val="0"/>
              </a:spcBef>
              <a:spcAft>
                <a:spcPts val="1200"/>
              </a:spcAft>
              <a:defRPr lang="ru-RU" sz="1800" b="0"/>
            </a:lvl2pPr>
            <a:lvl3pPr>
              <a:spcBef>
                <a:spcPts val="0"/>
              </a:spcBef>
              <a:spcAft>
                <a:spcPts val="1200"/>
              </a:spcAft>
              <a:defRPr lang="ru-RU" sz="1600" b="0"/>
            </a:lvl3pPr>
            <a:lvl4pPr>
              <a:spcBef>
                <a:spcPts val="0"/>
              </a:spcBef>
              <a:spcAft>
                <a:spcPts val="1200"/>
              </a:spcAft>
              <a:defRPr lang="ru-RU" sz="1400" b="0"/>
            </a:lvl4pPr>
            <a:lvl5pPr>
              <a:spcBef>
                <a:spcPts val="0"/>
              </a:spcBef>
              <a:spcAft>
                <a:spcPts val="1200"/>
              </a:spcAft>
              <a:defRPr lang="ru-RU" sz="1400" b="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Заполнитель таблицы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 rtlCol="0">
            <a:normAutofit/>
          </a:bodyPr>
          <a:lstStyle>
            <a:lvl1pPr>
              <a:defRPr lang="ru-RU" sz="2000"/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ru-RU"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lang="ru-RU"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lang="ru-RU"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lang="ru-RU"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lang="ru-RU" sz="1600" b="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lang="ru-RU"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lang="ru-RU"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lang="ru-RU"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lang="ru-RU" sz="1400" b="1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Заполнитель таблицы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 rtlCol="0">
            <a:normAutofit/>
          </a:bodyPr>
          <a:lstStyle>
            <a:lvl1pPr>
              <a:defRPr lang="ru-RU" sz="2400"/>
            </a:lvl1pPr>
          </a:lstStyle>
          <a:p>
            <a:pPr rtl="0"/>
            <a:r>
              <a:rPr lang="ru-RU"/>
              <a:t>Вставка таблицы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ru-RU"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2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rtlCol="0" anchor="b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lang="ru-RU" sz="2000"/>
            </a:lvl1pPr>
            <a:lvl2pPr>
              <a:lnSpc>
                <a:spcPct val="120000"/>
              </a:lnSpc>
              <a:defRPr lang="ru-RU" sz="1800"/>
            </a:lvl2pPr>
            <a:lvl3pPr>
              <a:lnSpc>
                <a:spcPct val="120000"/>
              </a:lnSpc>
              <a:defRPr lang="ru-RU" sz="1600"/>
            </a:lvl3pPr>
            <a:lvl4pPr>
              <a:lnSpc>
                <a:spcPct val="120000"/>
              </a:lnSpc>
              <a:defRPr lang="ru-RU" sz="1400"/>
            </a:lvl4pPr>
            <a:lvl5pPr>
              <a:lnSpc>
                <a:spcPct val="120000"/>
              </a:lnSpc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rtlCol="0" anchor="b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20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400"/>
            </a:lvl4pPr>
            <a:lvl5pPr marL="1828800" indent="0"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слева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l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ru-RU"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 b="1"/>
            </a:lvl1pPr>
            <a:lvl2pPr>
              <a:spcBef>
                <a:spcPts val="0"/>
              </a:spcBef>
              <a:spcAft>
                <a:spcPts val="1200"/>
              </a:spcAft>
              <a:defRPr lang="ru-RU" sz="1800" b="1"/>
            </a:lvl2pPr>
            <a:lvl3pPr>
              <a:spcBef>
                <a:spcPts val="0"/>
              </a:spcBef>
              <a:spcAft>
                <a:spcPts val="1200"/>
              </a:spcAft>
              <a:defRPr lang="ru-RU" sz="1600" b="1"/>
            </a:lvl3pPr>
            <a:lvl4pPr>
              <a:spcBef>
                <a:spcPts val="0"/>
              </a:spcBef>
              <a:spcAft>
                <a:spcPts val="1200"/>
              </a:spcAft>
              <a:defRPr lang="ru-RU" sz="1400" b="1"/>
            </a:lvl4pPr>
            <a:lvl5pPr>
              <a:spcBef>
                <a:spcPts val="0"/>
              </a:spcBef>
              <a:spcAft>
                <a:spcPts val="1200"/>
              </a:spcAft>
              <a:defRPr lang="ru-RU" sz="1400" b="1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справ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 b="0"/>
            </a:lvl1pPr>
            <a:lvl2pPr>
              <a:spcBef>
                <a:spcPts val="0"/>
              </a:spcBef>
              <a:spcAft>
                <a:spcPts val="1200"/>
              </a:spcAft>
              <a:defRPr lang="ru-RU" sz="1800" b="0"/>
            </a:lvl2pPr>
            <a:lvl3pPr>
              <a:spcBef>
                <a:spcPts val="0"/>
              </a:spcBef>
              <a:spcAft>
                <a:spcPts val="1200"/>
              </a:spcAft>
              <a:defRPr lang="ru-RU" sz="1600" b="0"/>
            </a:lvl3pPr>
            <a:lvl4pPr>
              <a:spcBef>
                <a:spcPts val="0"/>
              </a:spcBef>
              <a:spcAft>
                <a:spcPts val="1200"/>
              </a:spcAft>
              <a:defRPr lang="ru-RU" sz="1400" b="0"/>
            </a:lvl4pPr>
            <a:lvl5pPr>
              <a:spcBef>
                <a:spcPts val="0"/>
              </a:spcBef>
              <a:spcAft>
                <a:spcPts val="1200"/>
              </a:spcAft>
              <a:defRPr lang="ru-RU" sz="1400" b="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733" y="2773681"/>
            <a:ext cx="7257627" cy="32004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Тема проекта: Волейбол.</a:t>
            </a:r>
            <a:br>
              <a:rPr lang="ru-RU" dirty="0"/>
            </a:br>
            <a:r>
              <a:rPr lang="ru-RU" sz="1600" dirty="0"/>
              <a:t>выполнял: Гилязов </a:t>
            </a:r>
            <a:r>
              <a:rPr lang="ru-RU" sz="1600" dirty="0" err="1"/>
              <a:t>эдуард</a:t>
            </a:r>
            <a:r>
              <a:rPr lang="ru-RU" sz="1600" dirty="0"/>
              <a:t> </a:t>
            </a:r>
            <a:r>
              <a:rPr lang="ru-RU" sz="1600" dirty="0" err="1"/>
              <a:t>Аминович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5CE66-36C9-468C-949D-7F410B5F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Звезды волейбола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CA2D0-5283-42F3-86E5-C854EE5B0D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413934"/>
            <a:ext cx="3877732" cy="43385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Карч </a:t>
            </a:r>
            <a:r>
              <a:rPr lang="ru-RU" dirty="0" err="1"/>
              <a:t>Кирай</a:t>
            </a:r>
            <a:r>
              <a:rPr lang="ru-RU" dirty="0"/>
              <a:t> – уникальный американский волейболист, также имеющий три золотые олимпийские медали. Правда, только две из них завоеваны в классическом волейболе (в Лос-Анджелесе-1984 и в Сеуле-1988), а еще одна – в пляжном (Атланта-1996). Кроме того, в качестве главного тренера женской сборной США </a:t>
            </a:r>
            <a:r>
              <a:rPr lang="ru-RU" dirty="0" err="1"/>
              <a:t>Кирай</a:t>
            </a:r>
            <a:r>
              <a:rPr lang="ru-RU" dirty="0"/>
              <a:t> стал победителем Олимпийских игр в Токио-2020.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D01AAE-1937-442E-B833-A4623B2CFD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84732" y="1278467"/>
            <a:ext cx="2980265" cy="4490963"/>
          </a:xfrm>
        </p:spPr>
        <p:txBody>
          <a:bodyPr/>
          <a:lstStyle/>
          <a:p>
            <a:r>
              <a:rPr lang="ru-RU" dirty="0" err="1"/>
              <a:t>Сержиньо</a:t>
            </a:r>
            <a:r>
              <a:rPr lang="ru-RU" dirty="0"/>
              <a:t> (</a:t>
            </a:r>
            <a:r>
              <a:rPr lang="ru-RU" dirty="0" err="1"/>
              <a:t>Сержио</a:t>
            </a:r>
            <a:r>
              <a:rPr lang="ru-RU" dirty="0"/>
              <a:t> Сантос) – либеро сборной Бразилии, ставший обладателем четырех олимпийских наград (золото в Афинах-2004 и в Рио-де-Жанейро-2016, серебро в Пекине-2008 и в Лондоне-2012).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8792FB-16A8-4C53-9C3D-946068A3D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0BB92-EEC8-440B-9745-EB5FA37A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32" y="1413934"/>
            <a:ext cx="2319867" cy="3486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E4415-0A40-45F2-87A8-AF01B167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62" y="1347703"/>
            <a:ext cx="2926170" cy="3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55D2F-D740-4AC9-82B0-B4554FC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220134"/>
            <a:ext cx="10363201" cy="1629601"/>
          </a:xfrm>
        </p:spPr>
        <p:txBody>
          <a:bodyPr/>
          <a:lstStyle/>
          <a:p>
            <a:r>
              <a:rPr lang="ru-RU" dirty="0"/>
              <a:t>Звезды волейбола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C4E34-112E-424A-802F-C5B58A726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2106916"/>
            <a:ext cx="3183467" cy="3747180"/>
          </a:xfrm>
        </p:spPr>
        <p:txBody>
          <a:bodyPr/>
          <a:lstStyle/>
          <a:p>
            <a:r>
              <a:rPr lang="ru-RU" dirty="0"/>
              <a:t>Инна </a:t>
            </a:r>
            <a:r>
              <a:rPr lang="ru-RU" dirty="0" err="1"/>
              <a:t>Рыскаль</a:t>
            </a:r>
            <a:r>
              <a:rPr lang="ru-RU" dirty="0"/>
              <a:t> – нападающая сборной СССР, четырежды поднимавшаяся на пьедестал Олимпийских игр. В ее активе золото Мехико-1968 и Мюнхена-1972, а также серебро Токио-1964 и Монреаля-1976.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0BBC9-0374-48D4-8A0A-A27012E690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825393"/>
            <a:ext cx="5916611" cy="3747180"/>
          </a:xfrm>
        </p:spPr>
        <p:txBody>
          <a:bodyPr>
            <a:normAutofit/>
          </a:bodyPr>
          <a:lstStyle/>
          <a:p>
            <a:r>
              <a:rPr lang="ru-RU" dirty="0"/>
              <a:t>Сергей Тетюхин – обладатель четырех олимпийских медалей в составе сборной России: чемпион Игр в Лондоне-2012, серебряный призер Олимпиады в Сиднее-2000 и бронзовый призер Игр в Афинах-2004 и Пекине-2008.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253D89-0023-4E91-8714-47F6B1638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1B68E5-AF3C-4132-8B1D-F9659856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1993899"/>
            <a:ext cx="3025892" cy="4643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D5FD37-CCBB-4266-8A08-D48CE9A8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68" y="3698983"/>
            <a:ext cx="5681132" cy="31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E4F0B-A6EB-861C-1C34-CAA9BDE4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11125"/>
            <a:ext cx="7273637" cy="164655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/>
              <a:t>Звезды волейбола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413933"/>
            <a:ext cx="3488267" cy="4761653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cap="none" dirty="0" err="1"/>
              <a:t>Жиба</a:t>
            </a:r>
            <a:r>
              <a:rPr lang="ru-RU" sz="2000" cap="none" dirty="0"/>
              <a:t> (</a:t>
            </a:r>
            <a:r>
              <a:rPr lang="ru-RU" sz="2000" cap="none" dirty="0" err="1"/>
              <a:t>Жилберто</a:t>
            </a:r>
            <a:r>
              <a:rPr lang="ru-RU" sz="2000" cap="none" dirty="0"/>
              <a:t> </a:t>
            </a:r>
            <a:r>
              <a:rPr lang="ru-RU" sz="2000" cap="none" dirty="0" err="1"/>
              <a:t>Годой</a:t>
            </a:r>
            <a:r>
              <a:rPr lang="ru-RU" sz="2000" cap="none" dirty="0"/>
              <a:t>) – легендарный нападающий сборной Бразилии, олимпийский чемпион Афин-2004, серебряный призер Игр в Пекине-2008 и Лондоне-2012.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B07D6-49FB-4630-9517-9AAA7EA15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68" y="1537524"/>
            <a:ext cx="6525484" cy="53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AE788-8F6F-4202-A91E-11270414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0B815-1494-4BE4-A1F1-657AE61C2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1" y="1684867"/>
            <a:ext cx="7111999" cy="4360333"/>
          </a:xfrm>
        </p:spPr>
        <p:txBody>
          <a:bodyPr/>
          <a:lstStyle/>
          <a:p>
            <a:r>
              <a:rPr lang="ru-RU" dirty="0"/>
              <a:t>Волейбол - одна из распространенных спортивных игр. Массовый, подлинно народный характер волейбола объясняется эмоциональностью, увлекательностью, доступностью, основанной как на простоте правил игры и несложности оборудования, так и, особенно, на соответствии получаемой нагрузки со степенью подготовленности игроков. Поэтому волейболом занимаются люди самых различных профессий и возрастов. Играют везде на воде, на песке и в зале.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E99B5-5DAB-45A3-8A9C-D0718789D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56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6200"/>
            <a:ext cx="6206067" cy="21604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введение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065" y="1295400"/>
            <a:ext cx="6096001" cy="4950854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 С момента своего «изобретения» игра в волейбол переживает бурное развитие. Это выражается и в растущем количестве волейболистов, и в растущем числе стран-членов Международной федерации волейбола. По своей распространённости эта игра занимает ведущее положение на мировой спортивной арене. Игра в волейбол стала не только чисто спортивной, но и происходит развитие волейбола как игры ради отдыха, игра в волейбол стала средством организации досуга, поддержания здоровья и восстановления работоспособности. Вы узнаете о волейболе, его происхождении и разновидностях.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255621-1D81-03E6-507B-CB20E070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76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867" y="-1847427"/>
            <a:ext cx="5181600" cy="336881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Что такое волейбол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31E4F7-1191-4268-B4A1-62F72055312C}"/>
              </a:ext>
            </a:extLst>
          </p:cNvPr>
          <p:cNvSpPr txBox="1">
            <a:spLocks/>
          </p:cNvSpPr>
          <p:nvPr/>
        </p:nvSpPr>
        <p:spPr>
          <a:xfrm>
            <a:off x="1066800" y="1302173"/>
            <a:ext cx="5181600" cy="3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7DFF6EE7-97F2-4E9D-81FF-EC70877FB6BC}"/>
              </a:ext>
            </a:extLst>
          </p:cNvPr>
          <p:cNvSpPr txBox="1">
            <a:spLocks/>
          </p:cNvSpPr>
          <p:nvPr/>
        </p:nvSpPr>
        <p:spPr>
          <a:xfrm>
            <a:off x="914400" y="2844800"/>
            <a:ext cx="5181600" cy="3128963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5BE52-B953-4091-A671-1769335B8310}"/>
              </a:ext>
            </a:extLst>
          </p:cNvPr>
          <p:cNvSpPr txBox="1"/>
          <p:nvPr/>
        </p:nvSpPr>
        <p:spPr>
          <a:xfrm>
            <a:off x="1574800" y="1436726"/>
            <a:ext cx="49614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Волейбол – вид спорта, распространенный почти во всем мире и существующий с 1859 года. Две команды занимают места на своих половинах поля, пополам поделенного сеткой на определенной высоте. Главная цель команды – перебросить мяч в зону противника над сеткой. Сложность в том, что сделать это следует так, чтобы его не смогли отбить и отправить обратно. Каждая атака команды допускает не более 3-х контактов с мячом. Сейчас эта игра является одной из наиболее популярных, не отставая от футбола, хоккея и других видов командного спорта. Правила очень просты, специальный инвентарь почти не используется, а играть можно даже во дворе дома или на пляже. В волейбол играют мужчины и женщины, взрослые и дети.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39DE06-7408-45CB-AE1F-C160DE82B8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284" r="20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0" y="729211"/>
            <a:ext cx="4805997" cy="2689629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Когда появился волейбол и кто его придумал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04897" y="3418839"/>
            <a:ext cx="7124170" cy="3295227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Как уже было обозначено, волейбол существует с 1859 года. Игру изобрел Уильям Морган из штата Массачусетс (США). Будучи руководителем спортивной молодежной организации, Морган решил придумать новую командную игру с мячом. Первоначально он назвал ее </a:t>
            </a:r>
            <a:r>
              <a:rPr lang="ru-RU" dirty="0" err="1"/>
              <a:t>минтонетом</a:t>
            </a:r>
            <a:r>
              <a:rPr lang="ru-RU" dirty="0"/>
              <a:t>. Со временем игра из Америки добралась до Китая и Японии, а еще позже попала в Европу, это произошло в начале ХХ столетия. В основу идеи нового вида спорта легла сетка. Морган растянул ее на пустой площадке на 2-метровой высоте. Своим воспитанникам он поставил единственное условие: перебрасывать через нее мяч. В те годы вместо него использовали простой бычий пузырь, а собственный специальный мяч волейбол получил позднее.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FE42B6-AC3A-44D4-A821-50FA8356AE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846" r="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игра в волейбол в 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334" y="1642534"/>
            <a:ext cx="5223933" cy="4004734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b="1" i="1" noProof="1"/>
              <a:t>История развития волейбола в СССР</a:t>
            </a:r>
          </a:p>
          <a:p>
            <a:pPr marL="0" indent="0" rtl="0">
              <a:buNone/>
            </a:pPr>
            <a:r>
              <a:rPr lang="ru-RU" noProof="1"/>
              <a:t>Волейбол в СССР стал популярным в 1930-х годах, когда на территории страны проходили первые чемпионаты и турниры. В 1948 году была создана Федерация волейбола СССР, которая занималась организацией и развитием спорта в стране.</a:t>
            </a:r>
          </a:p>
          <a:p>
            <a:pPr marL="0" indent="0" rtl="0">
              <a:buNone/>
            </a:pPr>
            <a:endParaRPr lang="ru-RU" noProof="1"/>
          </a:p>
          <a:p>
            <a:pPr marL="0" indent="0" rtl="0">
              <a:buNone/>
            </a:pPr>
            <a:r>
              <a:rPr lang="ru-RU" noProof="1"/>
              <a:t>В 1952 году на Олимпийских играх в Хельсинки сборная СССР по волейболу выиграла золотую медаль, что привлекло внимание к этому виду спорта в стране. В следующие годы волейбол стал одним из самых популярных видов спорта в СССР, а сборные команды выигрывали множество международных турниров.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45200" y="1642534"/>
            <a:ext cx="6062133" cy="4899934"/>
          </a:xfr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b="1" i="1" noProof="1"/>
              <a:t>Особенности правил игры в СССР</a:t>
            </a:r>
          </a:p>
          <a:p>
            <a:pPr marL="0" indent="0" rtl="0">
              <a:buNone/>
            </a:pPr>
            <a:r>
              <a:rPr lang="ru-RU" noProof="1"/>
              <a:t>В СССР правила игры в волейбол были немного отличны от международных правил. Например, вместо сегодняшней системы ротации в СССР использовалась система подач, когда игроки всегда стояли на своих местах. Также в СССР было разрешено делать до пяти замен в течение матча, в то время как международные правила позволяют делать до шести замен.</a:t>
            </a:r>
          </a:p>
          <a:p>
            <a:pPr marL="0" indent="0" rtl="0">
              <a:buNone/>
            </a:pPr>
            <a:endParaRPr lang="ru-RU" noProof="1"/>
          </a:p>
          <a:p>
            <a:pPr marL="0" indent="0" rtl="0">
              <a:buNone/>
            </a:pPr>
            <a:r>
              <a:rPr lang="ru-RU" noProof="1"/>
              <a:t>Кроме того, в СССР играли на большем размере площадки, чем в других странах. Размер площадки для мужчин был 18x9 метров, а для женщин - 16x8 метров. В других странах размер площадки был меньше.</a:t>
            </a:r>
          </a:p>
          <a:p>
            <a:pPr marL="0" indent="0" rtl="0">
              <a:buNone/>
            </a:pPr>
            <a:endParaRPr lang="ru-RU" noProof="1"/>
          </a:p>
          <a:p>
            <a:pPr marL="0" indent="0" rtl="0">
              <a:buNone/>
            </a:pPr>
            <a:r>
              <a:rPr lang="ru-RU" noProof="1"/>
              <a:t>Также в СССР были свои особенности в счете очков. Вместо того, чтобы играть до 25 очков, как это сделали впоследствии в международных правилах, в СССР играли до 15 очков.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9A32-2A6F-45B7-AD1C-2DDF275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32"/>
            <a:ext cx="7273637" cy="1646555"/>
          </a:xfrm>
        </p:spPr>
        <p:txBody>
          <a:bodyPr/>
          <a:lstStyle/>
          <a:p>
            <a:r>
              <a:rPr lang="ru-RU" dirty="0"/>
              <a:t>Разметка волейбольной площадки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313142-88A9-4BE7-BC7D-74D2CB7F08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59199" y="1468202"/>
            <a:ext cx="7530801" cy="535976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2B2228-1ED2-467D-9B84-29B813126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DD4F-F830-4C97-B37B-444CED01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200"/>
            <a:ext cx="6096000" cy="568704"/>
          </a:xfrm>
        </p:spPr>
        <p:txBody>
          <a:bodyPr/>
          <a:lstStyle/>
          <a:p>
            <a:r>
              <a:rPr lang="ru-RU" dirty="0"/>
              <a:t>Зоны и места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4DE99D-8F21-40EB-86AC-0FAA2AB6EF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61904" y="965200"/>
            <a:ext cx="8786429" cy="58928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A12EC-EDA9-44F2-AA50-C907A0DD9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4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96C1B-798B-4EF7-A442-D26A92D9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86839"/>
            <a:ext cx="5977467" cy="1483361"/>
          </a:xfrm>
        </p:spPr>
        <p:txBody>
          <a:bodyPr>
            <a:noAutofit/>
          </a:bodyPr>
          <a:lstStyle/>
          <a:p>
            <a:r>
              <a:rPr lang="ru-RU" sz="4000" dirty="0"/>
              <a:t>Волейбольное поле делится на следующие зоны: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58309F-B3A0-4C67-874E-09DF8B8F3D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67867" y="2870200"/>
            <a:ext cx="6854296" cy="378460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/>
              <a:t>Передняя зона – ограничивается осью средней линии и задним краем линии атаки. Эта зона на волейбольной площадке простирается до конца свободной зоны.</a:t>
            </a:r>
          </a:p>
          <a:p>
            <a:r>
              <a:rPr lang="ru-RU" sz="1600" dirty="0"/>
              <a:t>Зона подачи – это участок шириной 9 м, который располагается за лицевой линией. Ограничивается двумя короткими линиями, входящими в зону подачи. Продолжается до конца свободной зоны.</a:t>
            </a:r>
          </a:p>
          <a:p>
            <a:r>
              <a:rPr lang="ru-RU" sz="1600" dirty="0"/>
              <a:t>Зона замены – простирается вплоть до стола секретаря и ограничивается продолжением двух линий атаки.</a:t>
            </a:r>
          </a:p>
          <a:p>
            <a:r>
              <a:rPr lang="ru-RU" sz="1600" dirty="0"/>
              <a:t>Зона замещения либеро – располагается на стороне скамеек команд и является частью свободной зоны. Ограничивают ее продолжение линии атаки и лицевая линия.</a:t>
            </a:r>
          </a:p>
          <a:p>
            <a:r>
              <a:rPr lang="ru-RU" sz="1600" dirty="0"/>
              <a:t>Место разминки – находится в обоих углах площадки, но строго за пределами свободной зоны. Оборудуется таким образом, чтобы не мешать обзору зрителей. Размер места разминки – 3х3 метра. Оно обязательно должно быть на мировых турнирах, проходящих под эгидой ФИВБ.</a:t>
            </a:r>
          </a:p>
          <a:p>
            <a:r>
              <a:rPr lang="ru-RU" sz="1600" dirty="0"/>
              <a:t>Место удаленных – располагается в контрольной зоне. Должно быть оборудовано двумя стульями. Размер этой зоны – 1х1 метр.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83C28-CFAA-43E3-AA66-8CF1A80365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984" r="24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04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18955-2D18-4E08-857E-27FC8637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064533"/>
            <a:ext cx="5181600" cy="2376868"/>
          </a:xfrm>
        </p:spPr>
        <p:txBody>
          <a:bodyPr/>
          <a:lstStyle/>
          <a:p>
            <a:r>
              <a:rPr lang="ru-RU" dirty="0"/>
              <a:t>Смысл и цель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6F2E1-BD94-453A-8B3A-9C5AD72870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532468"/>
            <a:ext cx="5867400" cy="44412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Основная цель игры в волейболе – любым разрешенным правилами ударом перебить мяч через сетку, чтобы он коснулся площадки соперника. Для победы в партии команде нужно набрать 25 очков. Если счет 24:24, сет будет идти до того момента, пока одной из команд не удастся получить преимущество в два очка.</a:t>
            </a:r>
          </a:p>
          <a:p>
            <a:endParaRPr lang="ru-RU" dirty="0"/>
          </a:p>
          <a:p>
            <a:r>
              <a:rPr lang="ru-RU" dirty="0"/>
              <a:t>Для победы в матче команде нужно выиграть три сета. Если встреча переходит в пятую партию, то она идет до 15 очков с обязательным условием: преимущество одной из команд как минимум в два очка.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C57B17-F294-411C-89A7-B6C6B6F2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548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74_TF22318419_Win32" id="{190C78A2-73A9-4810-90AD-E7DCF6145837}" vid="{9BDBB77D-0AF8-4EC5-880C-F23D138FD6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2457D9-12AC-4794-A05E-F1B90FCD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39BD0-040C-43BE-B0E4-512B09E800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45227-5724-4DBF-9712-031B1BFB2C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52</TotalTime>
  <Words>1114</Words>
  <Application>Microsoft Office PowerPoint</Application>
  <PresentationFormat>Широкоэкранный</PresentationFormat>
  <Paragraphs>57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Пользовательская</vt:lpstr>
      <vt:lpstr>Тема проекта: Волейбол. выполнял: Гилязов эдуард Аминович</vt:lpstr>
      <vt:lpstr>введение</vt:lpstr>
      <vt:lpstr>Что такое волейбол?</vt:lpstr>
      <vt:lpstr>Когда появился волейбол и кто его придумал?</vt:lpstr>
      <vt:lpstr>игра в волейбол в СССР</vt:lpstr>
      <vt:lpstr>Разметка волейбольной площадки</vt:lpstr>
      <vt:lpstr>Зоны и места</vt:lpstr>
      <vt:lpstr>Волейбольное поле делится на следующие зоны:</vt:lpstr>
      <vt:lpstr>Смысл и цель игры</vt:lpstr>
      <vt:lpstr>Звезды волейбола</vt:lpstr>
      <vt:lpstr>Звезды волейбола</vt:lpstr>
      <vt:lpstr>Звезды волейбола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Пользователь</dc:creator>
  <cp:lastModifiedBy>Школа Пять</cp:lastModifiedBy>
  <cp:revision>8</cp:revision>
  <dcterms:created xsi:type="dcterms:W3CDTF">2024-09-18T06:35:14Z</dcterms:created>
  <dcterms:modified xsi:type="dcterms:W3CDTF">2024-11-18T06:02:35Z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