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77" r:id="rId3"/>
    <p:sldId id="279" r:id="rId4"/>
    <p:sldId id="278" r:id="rId5"/>
    <p:sldId id="280" r:id="rId6"/>
    <p:sldId id="259" r:id="rId7"/>
    <p:sldId id="266" r:id="rId8"/>
    <p:sldId id="283" r:id="rId9"/>
    <p:sldId id="282" r:id="rId10"/>
    <p:sldId id="281" r:id="rId11"/>
    <p:sldId id="285" r:id="rId12"/>
    <p:sldId id="28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FFF1C5"/>
    <a:srgbClr val="FFE89F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48230-92D2-4BF9-873A-9D254B4A64FC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3E181-3DD6-4796-A0DF-05B22D090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5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17068-6548-460C-B871-84000925A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925564-C115-46D1-BC4E-2B7E4CD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E7993-1163-4FF9-BCD5-AB6517AA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F8593E-362F-4FE0-9018-A373FA9E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1EA770-0EDC-4C29-9390-5453D70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2160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06E4AF-0265-4699-B1E1-FD9C6E066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194051-D07B-42AF-BD07-E23C3D83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74F7F3-18C2-4C12-ABC2-C124CBF9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5395FC-8371-49C9-827C-0CEBE632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F8FC8F-11DD-4E63-A923-7A3CD0AC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6852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940448A-5944-4FF1-99B7-A24E4C7B0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05CBA5-C5C6-4891-AFB2-37820F4E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94C671-4669-424A-8F38-EC6882E2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D31112-1AF5-49B5-B121-93A71E7D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9F4585-D6A1-4486-B0BC-84F35C38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212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7DECCF-9C31-47D8-8E2B-DC4740A3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60BA55-845D-47EB-BF96-6CFD9E6A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822CE9-00F9-43A2-97A0-2095D79A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FD5B78-C685-4123-9413-DEF3D5D2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181E7F-6CA1-4532-9240-FD960886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7903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B55FAE-6AF6-4F4E-BFAA-7B7634BE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8CA11E-AF8D-48CE-8201-7DD1B03B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993576-3D47-4A44-BE0D-B5BB62A7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E19543-F186-4015-8CF5-461213FC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5E35C0-CD0D-4B4B-83A2-56AA0D3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760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B35A43-A178-434B-BE58-718D78A0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AABF0B-FF1E-41EA-A099-8F9F65C4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A6C46B-C737-4518-8293-64D27FFA0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9EEB2A-E108-4722-9FD3-36D7B846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2396DA2-153C-4189-9E17-544CD1E9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5BC4D4-A639-4A8B-ACFF-DA477024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1824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A0324-8C91-4D19-A679-CCB44642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BBA89D-CDE0-4557-AC28-C4EDA0A1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04DC93-C305-4CB0-919E-E99C2F605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D741BD8-8DC5-4CB4-A8B2-FE207BE26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548051-FD85-4A60-B917-CBF1E5703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1879F48-A0E6-4C66-A09B-E5F4EFE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6DC7FD9-BEEA-48BF-81D8-D433D7CB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D08E04-0F5C-42A0-ADA3-A52C1296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6211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CB99C1-5CA6-4862-B4CC-3B0D0EB3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990077-A291-4BDE-AD69-840B0ABF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6960D8-D2E9-460C-894D-B8CEBC53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E48B82-2A02-4A3D-A92D-80E05B24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2853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59BD81-5113-4CD9-97C6-50662607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80A11C-2848-4973-A066-C03732CF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C7141E-9647-4D31-A717-3DD36D21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5527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FF398-7E60-47A3-90B7-06451586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902727-ECB0-4B25-A9AB-2C8FE14A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D7A9E7-5105-4FFD-B884-F3DC43862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E14819-A7BD-43B4-BB2F-B1508ED5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B2D63C-4F82-40A1-8704-19E7323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F00FA2-6C47-4C64-A589-90B892B3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978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C91578-F219-42F0-97B8-E8F80553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FED3768-7886-49C1-B885-94E3D9BE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6B5780-3F50-404D-A773-85617081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1C260-1B08-42A3-99CB-F9858FBB0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EA686C-97D3-408C-96D0-E86F18E9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B2B7A7-EAD0-47ED-99DD-FBFECF8E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071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F75A6B-17CD-4AD3-9C22-454732F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4A9411-A10E-49CB-A682-F2DA36A2C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AA7C1-7CA5-42BD-833D-D26B1BE93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2BBE-10D4-418B-9D99-7EA86641ED2F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706298-246C-467F-9798-9A2B4B57E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435FFE-C376-47B5-ABBA-4B9B09E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422A5-CEDE-4C18-9D95-30077E5EA8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E3B92E-E4E9-40AF-9900-E126E6C8D6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1DA028C8-1325-4FC8-B28D-8987480C58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3"/>
            </a:avLst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20akjxf52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4DEE74-1A7C-453B-A371-05B4B2AE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DFD1EDA-CA2B-46CF-9353-AABC67183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94" y="103947"/>
            <a:ext cx="11822412" cy="6650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27ED39-84A7-41EC-B9EB-B05F3E01D186}"/>
              </a:ext>
            </a:extLst>
          </p:cNvPr>
          <p:cNvSpPr txBox="1"/>
          <p:nvPr/>
        </p:nvSpPr>
        <p:spPr>
          <a:xfrm>
            <a:off x="475128" y="361147"/>
            <a:ext cx="3454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обозначает данный фразеологизм?</a:t>
            </a:r>
          </a:p>
        </p:txBody>
      </p:sp>
    </p:spTree>
    <p:extLst>
      <p:ext uri="{BB962C8B-B14F-4D97-AF65-F5344CB8AC3E}">
        <p14:creationId xmlns:p14="http://schemas.microsoft.com/office/powerpoint/2010/main" val="83876761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4376DC-F067-4F81-BFC7-4707EE0D3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2" y="1825624"/>
            <a:ext cx="11203620" cy="47971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Зима. Как красив лез. Снек укрыл пни и кусты. Толстый лёт сковал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речьку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Снежные шубы надели ели. Пушистый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шарв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ветках сосны.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Морос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А в тёплой норке спит </a:t>
            </a: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ёш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89835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9EFCD9-E295-40CC-82A6-06518826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21AAE50-6A4E-4EFE-A62F-BD29730EE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30" y="96148"/>
            <a:ext cx="11850139" cy="66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4941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38E5B-0FC3-42CF-BB63-FB003041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Билетик на выход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5E40BBF-B0E0-45BE-AEFA-8773A8F2B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70" y="1312755"/>
            <a:ext cx="6906827" cy="5180120"/>
          </a:xfrm>
        </p:spPr>
      </p:pic>
    </p:spTree>
    <p:extLst>
      <p:ext uri="{BB962C8B-B14F-4D97-AF65-F5344CB8AC3E}">
        <p14:creationId xmlns:p14="http://schemas.microsoft.com/office/powerpoint/2010/main" val="170692850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D9F3F-3939-4823-8451-E9D69C63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Расшифруйте слова.</a:t>
            </a:r>
            <a:br>
              <a:rPr lang="ru-RU" sz="6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C80CF3-6751-40C0-BC20-FE94DEB00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5765" cy="4351338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генс</a:t>
            </a:r>
            <a:r>
              <a:rPr lang="ru-RU" sz="7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овтсбешлов</a:t>
            </a:r>
            <a:r>
              <a:rPr lang="ru-RU" sz="7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675"/>
              </a:spcAft>
              <a:buNone/>
            </a:pPr>
            <a:r>
              <a:rPr lang="ru-RU" sz="72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кивогенс</a:t>
            </a:r>
            <a:endParaRPr lang="ru-RU" sz="7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88A38A-7D34-432B-AD31-D707A64C0839}"/>
              </a:ext>
            </a:extLst>
          </p:cNvPr>
          <p:cNvSpPr txBox="1"/>
          <p:nvPr/>
        </p:nvSpPr>
        <p:spPr>
          <a:xfrm>
            <a:off x="6678967" y="2045795"/>
            <a:ext cx="4797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</a:t>
            </a:r>
          </a:p>
          <a:p>
            <a:pPr lvl="0"/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волшебство</a:t>
            </a:r>
          </a:p>
          <a:p>
            <a:pPr lvl="0"/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 </a:t>
            </a:r>
          </a:p>
        </p:txBody>
      </p:sp>
    </p:spTree>
    <p:extLst>
      <p:ext uri="{BB962C8B-B14F-4D97-AF65-F5344CB8AC3E}">
        <p14:creationId xmlns:p14="http://schemas.microsoft.com/office/powerpoint/2010/main" val="4068134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4B8917-7FA1-47D6-AE6C-9FEDF425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знаете ли вы?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8DBF99D-E4BB-40FC-B080-AFB46DED2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79" y="1518080"/>
            <a:ext cx="6866639" cy="514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F06ACC-95BF-4DC1-8429-53C4F181BAEB}"/>
              </a:ext>
            </a:extLst>
          </p:cNvPr>
          <p:cNvSpPr txBox="1"/>
          <p:nvPr/>
        </p:nvSpPr>
        <p:spPr>
          <a:xfrm>
            <a:off x="7248939" y="1690688"/>
            <a:ext cx="45587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>
                <a:ln w="12700">
                  <a:solidFill>
                    <a:srgbClr val="5B9BD5"/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</a:rPr>
              <a:t>Арабский язык</a:t>
            </a:r>
          </a:p>
          <a:p>
            <a:pPr lvl="0"/>
            <a:r>
              <a:rPr lang="ru-RU" sz="4400" b="1" dirty="0">
                <a:ln w="12700">
                  <a:solidFill>
                    <a:srgbClr val="5B9BD5"/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</a:rPr>
              <a:t>Иврит (Израиль)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1505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BEB86D-2D35-42FE-ADF9-2E0C0318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8E3504-7E4E-4A4E-853A-852178331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</a:t>
            </a:r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E3ACF4-6B86-4A18-B10B-41F9F0EE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2651990" cy="3109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276FCE7-1E1E-4C22-BF51-D87B4A581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814" y="1825625"/>
            <a:ext cx="2651990" cy="310923"/>
          </a:xfrm>
          <a:prstGeom prst="rect">
            <a:avLst/>
          </a:prstGeom>
        </p:spPr>
      </p:pic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xmlns="" id="{2DED316E-4902-4BB7-93DB-22F9F7382E2C}"/>
              </a:ext>
            </a:extLst>
          </p:cNvPr>
          <p:cNvSpPr/>
          <p:nvPr/>
        </p:nvSpPr>
        <p:spPr>
          <a:xfrm>
            <a:off x="408373" y="5930283"/>
            <a:ext cx="807868" cy="745725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7477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24B930-898B-48D5-8D13-29C31D41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2755219-E844-4251-B4FB-20DDFC76F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3415" y="1690688"/>
            <a:ext cx="5650734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546072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4068618" y="1111339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4042064" y="251342"/>
            <a:ext cx="3184235" cy="734673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пары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554E07E5-6ED3-4526-A6F2-4ECE0EBC5FD5}"/>
              </a:ext>
            </a:extLst>
          </p:cNvPr>
          <p:cNvSpPr/>
          <p:nvPr/>
        </p:nvSpPr>
        <p:spPr>
          <a:xfrm>
            <a:off x="4068618" y="2050146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92319AD8-86A7-4D1F-89B6-2E1FDB1E02C0}"/>
              </a:ext>
            </a:extLst>
          </p:cNvPr>
          <p:cNvSpPr/>
          <p:nvPr/>
        </p:nvSpPr>
        <p:spPr>
          <a:xfrm>
            <a:off x="4068618" y="2988953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B2D3CAB9-E3E8-4D76-8FD5-B65F3574F4E0}"/>
              </a:ext>
            </a:extLst>
          </p:cNvPr>
          <p:cNvSpPr/>
          <p:nvPr/>
        </p:nvSpPr>
        <p:spPr>
          <a:xfrm>
            <a:off x="4068618" y="3951048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606E7542-14C7-4EB2-9C60-95F02DBC9433}"/>
              </a:ext>
            </a:extLst>
          </p:cNvPr>
          <p:cNvSpPr/>
          <p:nvPr/>
        </p:nvSpPr>
        <p:spPr>
          <a:xfrm>
            <a:off x="4068618" y="4906152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Ж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97701AD9-37E4-404E-8FB3-FEC103C37DDD}"/>
              </a:ext>
            </a:extLst>
          </p:cNvPr>
          <p:cNvSpPr/>
          <p:nvPr/>
        </p:nvSpPr>
        <p:spPr>
          <a:xfrm>
            <a:off x="4068618" y="5861256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127BC0B9-951D-415D-B5A9-25E207BC9EE5}"/>
              </a:ext>
            </a:extLst>
          </p:cNvPr>
          <p:cNvSpPr/>
          <p:nvPr/>
        </p:nvSpPr>
        <p:spPr>
          <a:xfrm>
            <a:off x="5840843" y="1134893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4622C859-AD7D-46D6-8DA7-287BAE3B60C4}"/>
              </a:ext>
            </a:extLst>
          </p:cNvPr>
          <p:cNvSpPr/>
          <p:nvPr/>
        </p:nvSpPr>
        <p:spPr>
          <a:xfrm>
            <a:off x="5840843" y="2050147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A421902A-A52C-41BE-B396-5B554BD303C1}"/>
              </a:ext>
            </a:extLst>
          </p:cNvPr>
          <p:cNvSpPr/>
          <p:nvPr/>
        </p:nvSpPr>
        <p:spPr>
          <a:xfrm>
            <a:off x="5840843" y="3008745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0AA569C-6837-4807-A011-BB6977B668BA}"/>
              </a:ext>
            </a:extLst>
          </p:cNvPr>
          <p:cNvSpPr/>
          <p:nvPr/>
        </p:nvSpPr>
        <p:spPr>
          <a:xfrm>
            <a:off x="5840843" y="3920203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834EAE92-24D2-4FB6-8D6F-63F4943A9EF1}"/>
              </a:ext>
            </a:extLst>
          </p:cNvPr>
          <p:cNvSpPr/>
          <p:nvPr/>
        </p:nvSpPr>
        <p:spPr>
          <a:xfrm>
            <a:off x="5840843" y="4909590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44865932-67E9-44EC-B424-1FFCBB8D3069}"/>
              </a:ext>
            </a:extLst>
          </p:cNvPr>
          <p:cNvSpPr/>
          <p:nvPr/>
        </p:nvSpPr>
        <p:spPr>
          <a:xfrm>
            <a:off x="5840843" y="5860173"/>
            <a:ext cx="122382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8099142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21EB82C-A542-451C-B4B2-31EB8157E775}"/>
              </a:ext>
            </a:extLst>
          </p:cNvPr>
          <p:cNvSpPr/>
          <p:nvPr/>
        </p:nvSpPr>
        <p:spPr>
          <a:xfrm>
            <a:off x="4572000" y="1284042"/>
            <a:ext cx="2364509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ШУ…КА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D12D4FC-CD22-4223-AEB7-7D47F1B4A756}"/>
              </a:ext>
            </a:extLst>
          </p:cNvPr>
          <p:cNvSpPr/>
          <p:nvPr/>
        </p:nvSpPr>
        <p:spPr>
          <a:xfrm>
            <a:off x="2253670" y="332507"/>
            <a:ext cx="6890329" cy="75738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 у волшебных героев!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767D7320-6698-4D74-9D62-6CE064C76779}"/>
              </a:ext>
            </a:extLst>
          </p:cNvPr>
          <p:cNvSpPr/>
          <p:nvPr/>
        </p:nvSpPr>
        <p:spPr>
          <a:xfrm>
            <a:off x="2632364" y="2443015"/>
            <a:ext cx="2262910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шубка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52327FDC-038D-44D8-B0D5-16610A6A0871}"/>
              </a:ext>
            </a:extLst>
          </p:cNvPr>
          <p:cNvSpPr/>
          <p:nvPr/>
        </p:nvSpPr>
        <p:spPr>
          <a:xfrm>
            <a:off x="6188360" y="2443014"/>
            <a:ext cx="2096657" cy="8405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шупка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00049E-627F-4BBD-9180-F1AA7AE4552B}"/>
              </a:ext>
            </a:extLst>
          </p:cNvPr>
          <p:cNvSpPr txBox="1"/>
          <p:nvPr/>
        </p:nvSpPr>
        <p:spPr>
          <a:xfrm>
            <a:off x="5001490" y="2396835"/>
            <a:ext cx="1080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?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F4F43C04-946B-4794-8ADE-CE182FDC1685}"/>
              </a:ext>
            </a:extLst>
          </p:cNvPr>
          <p:cNvSpPr/>
          <p:nvPr/>
        </p:nvSpPr>
        <p:spPr>
          <a:xfrm>
            <a:off x="1006765" y="3828090"/>
            <a:ext cx="5523344" cy="521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Я купил к зиме шу….ку.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95237B48-8DF8-4AB0-B798-A075F417233C}"/>
              </a:ext>
            </a:extLst>
          </p:cNvPr>
          <p:cNvSpPr/>
          <p:nvPr/>
        </p:nvSpPr>
        <p:spPr>
          <a:xfrm>
            <a:off x="4895273" y="5076972"/>
            <a:ext cx="4886035" cy="521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Моя шу.…ка тёплая.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B4392F43-B09B-4386-9F41-0F79BAD84D70}"/>
              </a:ext>
            </a:extLst>
          </p:cNvPr>
          <p:cNvSpPr/>
          <p:nvPr/>
        </p:nvSpPr>
        <p:spPr>
          <a:xfrm>
            <a:off x="5273963" y="3874766"/>
            <a:ext cx="424873" cy="4285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66CF3B01-AAFD-44DE-939E-24B914FD6D68}"/>
              </a:ext>
            </a:extLst>
          </p:cNvPr>
          <p:cNvSpPr/>
          <p:nvPr/>
        </p:nvSpPr>
        <p:spPr>
          <a:xfrm>
            <a:off x="6844146" y="5123648"/>
            <a:ext cx="452582" cy="4285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7FE53DE6-C117-402D-879F-1C85E59FC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59" y="456700"/>
            <a:ext cx="2917825" cy="31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AA93A98-5D0E-4E32-A164-11B93DFA3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434" y="4557828"/>
            <a:ext cx="2484581" cy="20951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12C878A-E043-4133-81A6-22C1941D4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6" y="824797"/>
            <a:ext cx="1819403" cy="27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66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3CD115-C194-4275-947B-552A97E8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https://learningapps.org/display?v=p20akjxf523</a:t>
            </a:r>
            <a:r>
              <a:rPr lang="ru-RU" dirty="0"/>
              <a:t> </a:t>
            </a:r>
          </a:p>
        </p:txBody>
      </p:sp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xmlns="" id="{BE1BEACE-936E-46DA-99E4-9D9C52BBC971}"/>
              </a:ext>
            </a:extLst>
          </p:cNvPr>
          <p:cNvSpPr/>
          <p:nvPr/>
        </p:nvSpPr>
        <p:spPr>
          <a:xfrm>
            <a:off x="461639" y="5939161"/>
            <a:ext cx="834501" cy="674703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3869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D8E7E7-37D0-4320-BBC0-518C0389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09" y="790113"/>
            <a:ext cx="4410081" cy="566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203936-C25E-42F4-BD1E-864075F5471B}"/>
              </a:ext>
            </a:extLst>
          </p:cNvPr>
          <p:cNvSpPr txBox="1"/>
          <p:nvPr/>
        </p:nvSpPr>
        <p:spPr>
          <a:xfrm>
            <a:off x="6096000" y="878541"/>
            <a:ext cx="5629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группах: найдите ошибки и исправьте их в тексте</a:t>
            </a:r>
          </a:p>
        </p:txBody>
      </p:sp>
    </p:spTree>
    <p:extLst>
      <p:ext uri="{BB962C8B-B14F-4D97-AF65-F5344CB8AC3E}">
        <p14:creationId xmlns:p14="http://schemas.microsoft.com/office/powerpoint/2010/main" val="261838611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88</Words>
  <Application>Microsoft Office PowerPoint</Application>
  <PresentationFormat>Произвольный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Расшифруйте слова. </vt:lpstr>
      <vt:lpstr>А знаете ли вы?</vt:lpstr>
      <vt:lpstr>Проверь себя</vt:lpstr>
      <vt:lpstr>Тема урока</vt:lpstr>
      <vt:lpstr>Презентация PowerPoint</vt:lpstr>
      <vt:lpstr>Презентация PowerPoint</vt:lpstr>
      <vt:lpstr>https://learningapps.org/display?v=p20akjxf523 </vt:lpstr>
      <vt:lpstr>Презентация PowerPoint</vt:lpstr>
      <vt:lpstr>Презентация PowerPoint</vt:lpstr>
      <vt:lpstr>Презентация PowerPoint</vt:lpstr>
      <vt:lpstr>Билетик на выход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</dc:creator>
  <cp:lastModifiedBy>Надежда Пронская</cp:lastModifiedBy>
  <cp:revision>58</cp:revision>
  <dcterms:created xsi:type="dcterms:W3CDTF">2019-11-21T05:15:03Z</dcterms:created>
  <dcterms:modified xsi:type="dcterms:W3CDTF">2024-11-18T12:05:08Z</dcterms:modified>
</cp:coreProperties>
</file>