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8000"/>
                </a:solidFill>
              </a:rPr>
              <a:t>Задание 22</a:t>
            </a:r>
            <a:endParaRPr lang="ru-RU" dirty="0">
              <a:solidFill>
                <a:srgbClr val="008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ЕГЭ – 2025 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5"/>
          <p:cNvSpPr txBox="1">
            <a:spLocks/>
          </p:cNvSpPr>
          <p:nvPr/>
        </p:nvSpPr>
        <p:spPr>
          <a:xfrm>
            <a:off x="3635896" y="548680"/>
            <a:ext cx="5122912" cy="56886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Дивишься драгоценности нашего языка: что ни звук, то и подарок; всё зернисто, крупно, как сам жемчуг, и право, иное название ещё драгоценнее самой вещи.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Н.В. Гоголь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8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 l="10252" r="6023"/>
          <a:stretch>
            <a:fillRect/>
          </a:stretch>
        </p:blipFill>
        <p:spPr bwMode="auto">
          <a:xfrm>
            <a:off x="539552" y="692696"/>
            <a:ext cx="3057264" cy="3738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 l="8671" t="17638" r="44488" b="14417"/>
          <a:stretch>
            <a:fillRect/>
          </a:stretch>
        </p:blipFill>
        <p:spPr>
          <a:xfrm>
            <a:off x="251520" y="1052736"/>
            <a:ext cx="4320480" cy="4392488"/>
          </a:xfrm>
          <a:prstGeom prst="rect">
            <a:avLst/>
          </a:prstGeom>
          <a:ln>
            <a:noFill/>
          </a:ln>
        </p:spPr>
      </p:pic>
      <p:pic>
        <p:nvPicPr>
          <p:cNvPr id="3" name="Изображение 1"/>
          <p:cNvPicPr/>
          <p:nvPr/>
        </p:nvPicPr>
        <p:blipFill>
          <a:blip r:embed="rId3" cstate="print"/>
          <a:srcRect l="7837" t="25875" r="34238" b="18258"/>
          <a:stretch>
            <a:fillRect/>
          </a:stretch>
        </p:blipFill>
        <p:spPr>
          <a:xfrm>
            <a:off x="4427984" y="1124744"/>
            <a:ext cx="4392488" cy="38884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6"/>
          <p:cNvSpPr txBox="1">
            <a:spLocks/>
          </p:cNvSpPr>
          <p:nvPr/>
        </p:nvSpPr>
        <p:spPr>
          <a:xfrm>
            <a:off x="502920" y="530352"/>
            <a:ext cx="8183880" cy="5634952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Сравнение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уподобление одной ситуации другой, одного явления другому. Сравнение может быть выражено: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1) сравнительным оборотом с союзами как, точно, словно, будто, как будто;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2) сравнительной конструкцией со словами похожий, подобный, вроде;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3) существительным в творительным падеже;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4) сравнительной степенью прилагательного или наречия;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5) СПП с придаточным сравнения.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7"/>
          <p:cNvSpPr txBox="1">
            <a:spLocks/>
          </p:cNvSpPr>
          <p:nvPr/>
        </p:nvSpPr>
        <p:spPr>
          <a:xfrm>
            <a:off x="502920" y="530352"/>
            <a:ext cx="8183880" cy="5562944"/>
          </a:xfrm>
          <a:prstGeom prst="rect">
            <a:avLst/>
          </a:prstGeom>
        </p:spPr>
        <p:txBody>
          <a:bodyPr/>
          <a:lstStyle/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Метонимия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- употребление названия одного предмета вместо названия другого предмета на основании внешней или внутренней связи между ними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Тарелку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съел; У него бойкое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перо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b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Синекдоха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это часть вместо целого.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слышно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было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рассвета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ликовал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француз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8"/>
          <p:cNvSpPr txBox="1">
            <a:spLocks/>
          </p:cNvSpPr>
          <p:nvPr/>
        </p:nvSpPr>
        <p:spPr>
          <a:xfrm>
            <a:off x="502920" y="530352"/>
            <a:ext cx="8183880" cy="585097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Риторические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вопросы, обращения, восклицания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Р.вопросы - это вопросы, не требующие ответа (либо ясен сам по себе, либо вопрос обращен к условному собеседнику).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Р.восклицания - восклицательные предложения, которые в тексте выполняют роль усиления эмоциональности и выразительности речи, наличие восклицательных частиц и междометий.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Р.обращения - риторическая фигура, состоящая в подчеркнутом обращении к кому – либо или чему – либо для усиления выразительности речи.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</TotalTime>
  <Words>184</Words>
  <Application>Microsoft Office PowerPoint</Application>
  <PresentationFormat>Экран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Задание 22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  по русскому языку</dc:title>
  <dc:creator>Организатор</dc:creator>
  <cp:lastModifiedBy>Организатор</cp:lastModifiedBy>
  <cp:revision>3</cp:revision>
  <dcterms:created xsi:type="dcterms:W3CDTF">2024-11-12T05:41:13Z</dcterms:created>
  <dcterms:modified xsi:type="dcterms:W3CDTF">2024-11-12T06:02:42Z</dcterms:modified>
</cp:coreProperties>
</file>