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95" r:id="rId3"/>
    <p:sldId id="283" r:id="rId4"/>
    <p:sldId id="288" r:id="rId5"/>
    <p:sldId id="289" r:id="rId6"/>
    <p:sldId id="301" r:id="rId7"/>
    <p:sldId id="257" r:id="rId8"/>
    <p:sldId id="259" r:id="rId9"/>
    <p:sldId id="296" r:id="rId10"/>
    <p:sldId id="298" r:id="rId11"/>
    <p:sldId id="297" r:id="rId12"/>
    <p:sldId id="282" r:id="rId13"/>
    <p:sldId id="272" r:id="rId14"/>
    <p:sldId id="300" r:id="rId15"/>
    <p:sldId id="291" r:id="rId16"/>
    <p:sldId id="292" r:id="rId17"/>
    <p:sldId id="293" r:id="rId18"/>
    <p:sldId id="299" r:id="rId19"/>
    <p:sldId id="284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2C2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Ульяна Антонова" userId="d3747d1aac7960b4" providerId="LiveId" clId="{0DFCDA64-E837-42BB-AF39-7479CCEB95C9}"/>
    <pc:docChg chg="custSel addSld modSld">
      <pc:chgData name="Ульяна Антонова" userId="d3747d1aac7960b4" providerId="LiveId" clId="{0DFCDA64-E837-42BB-AF39-7479CCEB95C9}" dt="2023-02-27T17:20:14.863" v="11" actId="1076"/>
      <pc:docMkLst>
        <pc:docMk/>
      </pc:docMkLst>
      <pc:sldChg chg="addSp modSp mod modAnim">
        <pc:chgData name="Ульяна Антонова" userId="d3747d1aac7960b4" providerId="LiveId" clId="{0DFCDA64-E837-42BB-AF39-7479CCEB95C9}" dt="2023-02-27T15:58:58.277" v="5" actId="14100"/>
        <pc:sldMkLst>
          <pc:docMk/>
          <pc:sldMk cId="2608144698" sldId="300"/>
        </pc:sldMkLst>
        <pc:picChg chg="add mod">
          <ac:chgData name="Ульяна Антонова" userId="d3747d1aac7960b4" providerId="LiveId" clId="{0DFCDA64-E837-42BB-AF39-7479CCEB95C9}" dt="2023-02-27T15:58:58.277" v="5" actId="14100"/>
          <ac:picMkLst>
            <pc:docMk/>
            <pc:sldMk cId="2608144698" sldId="300"/>
            <ac:picMk id="2" creationId="{AD960F04-2B5A-2A42-6009-0379B9014CB2}"/>
          </ac:picMkLst>
        </pc:picChg>
      </pc:sldChg>
      <pc:sldChg chg="addSp delSp modSp new mod">
        <pc:chgData name="Ульяна Антонова" userId="d3747d1aac7960b4" providerId="LiveId" clId="{0DFCDA64-E837-42BB-AF39-7479CCEB95C9}" dt="2023-02-27T17:20:14.863" v="11" actId="1076"/>
        <pc:sldMkLst>
          <pc:docMk/>
          <pc:sldMk cId="1018935224" sldId="301"/>
        </pc:sldMkLst>
        <pc:spChg chg="del">
          <ac:chgData name="Ульяна Антонова" userId="d3747d1aac7960b4" providerId="LiveId" clId="{0DFCDA64-E837-42BB-AF39-7479CCEB95C9}" dt="2023-02-27T17:20:06.399" v="8" actId="478"/>
          <ac:spMkLst>
            <pc:docMk/>
            <pc:sldMk cId="1018935224" sldId="301"/>
            <ac:spMk id="2" creationId="{9A69F14A-1482-5497-BDB6-C1F7FAFE3DE9}"/>
          </ac:spMkLst>
        </pc:spChg>
        <pc:spChg chg="del">
          <ac:chgData name="Ульяна Антонова" userId="d3747d1aac7960b4" providerId="LiveId" clId="{0DFCDA64-E837-42BB-AF39-7479CCEB95C9}" dt="2023-02-27T17:20:09.603" v="9" actId="478"/>
          <ac:spMkLst>
            <pc:docMk/>
            <pc:sldMk cId="1018935224" sldId="301"/>
            <ac:spMk id="3" creationId="{991E5E2A-495E-7052-76CC-3B3C6122BB9A}"/>
          </ac:spMkLst>
        </pc:spChg>
        <pc:picChg chg="add mod">
          <ac:chgData name="Ульяна Антонова" userId="d3747d1aac7960b4" providerId="LiveId" clId="{0DFCDA64-E837-42BB-AF39-7479CCEB95C9}" dt="2023-02-27T17:20:14.863" v="11" actId="1076"/>
          <ac:picMkLst>
            <pc:docMk/>
            <pc:sldMk cId="1018935224" sldId="301"/>
            <ac:picMk id="4" creationId="{A74C5491-BDA7-3AF0-7E46-85BEB338AE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57B93-59A3-4C38-8D00-6FF94CC5EF5F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7D86C-1EE1-451D-B109-7ED279E3D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4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1BDE3-07EF-4B1F-93CE-F62688CF2EE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D60091-A067-4C49-B3E3-9B22DC1F6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EB36-2725-49B2-A676-2988A0C3C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800E9A-4CF4-4639-AC98-0ECA822D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D4D6C-1F06-46CE-8675-210884A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B5124-D0F3-41E2-9833-48F21C9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503B9-4B46-44BF-B447-620D62FA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2A84-B92F-4D8E-92F3-D874069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FC3327-0F55-4BDD-A7D7-E0AECD6D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F313F-1FB7-4F2E-8DD4-149D15D8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014B7-DB45-4A9C-A5C3-A0342A2C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F1DA1-C917-4361-B2EF-8EA0BF3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8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2325EC-5805-481D-B960-4ADAEEB8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347811-0CA3-42F8-860A-0749CB57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E41BBB-C35A-497B-9026-7DB8B042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0F9C3-34A5-473D-B979-955AF2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8E692-9BBB-4264-935C-8B68BF1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2F1D-0DB8-46F7-AEEA-10F32A9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E64EA-C6C8-4FE2-8EF1-AF572191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1AA22-F639-460B-9A5D-A1567729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169E6-4BF8-442F-9DA8-A81E62D2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1D573-BE05-461A-92C6-D04EFC8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553B6-3825-4FB3-98AA-97F89365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E0DF94-C314-4A64-8F15-12397A09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9E54-CF24-4EBC-A975-0453774D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89B59-D84F-48AC-A0CB-AEAE937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07574-8501-48BA-AB18-3E33F0BD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A951-EEFC-4A4B-B2EB-94F68E11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251824-2A4A-4106-8E59-9FB97522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97ACE0-FEF2-4BF8-B009-514A13060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226CDD-A1B2-44D1-B251-C45CC681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4F8C7-1E97-4C6A-96C8-5BAB3FDD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3B256B-9475-466D-905C-F5849EFE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56BB3-A2ED-4761-977F-19E23FA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69B639-2DC2-473A-9116-E0AC13F7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C9CADB-93AA-4378-A92A-F34000A2A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003819-65DC-405B-A927-EB6F53B6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A40A84-C95B-4C5D-8C63-CCC3913AE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B30B0-7D98-4716-9CEC-39B12032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FB86B5-155A-4EFD-A3A9-D4442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7985DB-A6A6-4C73-8FF7-256A8036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4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CD9E-40F2-454C-B36B-EB523452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E8811D-3843-4269-A64D-99BCA0EC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FA4DF8-7467-4155-8C27-B608CE25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0BD198-D027-408D-AA88-0BD366A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2E220C-33C4-460C-AA39-D97B504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CD66C2-A116-46A2-98B3-A18112FB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589A8-326F-4C37-BD2E-04F6BA2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BD07F-5400-4C17-877D-C8E7A9A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D0364-460C-46D4-A289-430AD3C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80D02-F212-4BC1-9D2B-97B912C03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7C93C-81F6-4C5D-A0DE-46DE0CF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246AB-3018-489B-AA88-024AE70D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4500E-9EE3-45BE-98CA-AB5E33E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1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6A408-9EAF-410B-8107-71A4D6C7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AD98C0-B02F-468A-8565-7C4E642F0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E0AF1-AF16-4029-A16D-4BC51B6B4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094E3-760B-4B8C-A5FB-541DA36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1FE9FE-87A6-4F58-9BE7-52300277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3A103-F098-42E4-BE3A-CD30F921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10B1F-5D24-412F-BBC8-7DE7166B98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0D11-6EE7-4FE8-BD2B-33671BE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21B3B-0343-47E8-BCC2-EB07BE0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469FF-5C34-4E44-8929-ED101D84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0C9B-7BBE-4EB6-8F75-99CAE645897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9EB6D7-7E1F-4718-A958-6A8B284EE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FC41A-9A34-4C5D-81FB-C38F79F6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&#1043;&#1083;&#1072;&#1074;&#1085;&#1072;&#1103;\&#1091;&#1088;&#1086;&#1082;&#1080;\8%20&#1082;&#1083;&#1072;&#1089;&#1089;\&#1042;&#1077;&#1082;&#1090;&#1086;&#1088;&#1085;&#1072;&#1103;%20&#1075;&#1088;&#1072;&#1092;\&#1054;&#1090;&#1082;&#1088;&#1099;&#1090;&#1099;&#1081;%20&#1091;&#1088;&#1086;&#1082;%20&#1042;&#1077;&#1082;&#1090;&#1086;&#1088;&#1085;&#1072;&#1103;\Vesnnyaya_melodiya_-_Vesennyaya_melodiya_(iPlayer.fm).mp3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47515"/>
            <a:ext cx="9144000" cy="2387600"/>
          </a:xfrm>
        </p:spPr>
        <p:txBody>
          <a:bodyPr>
            <a:normAutofit/>
          </a:bodyPr>
          <a:lstStyle/>
          <a:p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Урок информатики</a:t>
            </a:r>
            <a:b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7 класс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4E6666-7237-8845-7CB1-1D673FC4B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60" y="93306"/>
            <a:ext cx="10312523" cy="64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07FE74-CAA3-76CB-B26A-1532C9B8F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>
          <a:xfrm>
            <a:off x="1679511" y="65315"/>
            <a:ext cx="10209824" cy="62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65" y="-51933"/>
            <a:ext cx="11793893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5520" y="1628801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0D3E7-E1C0-57A5-E04E-EA73D520F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56844"/>
            <a:ext cx="8882743" cy="57024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991544" y="1340768"/>
            <a:ext cx="7679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Физкульт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музыкальная</a:t>
            </a:r>
          </a:p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пауза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11624" y="3140968"/>
            <a:ext cx="6308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Гимнастика для глаз</a:t>
            </a:r>
          </a:p>
        </p:txBody>
      </p:sp>
      <p:pic>
        <p:nvPicPr>
          <p:cNvPr id="20" name="Vesnnyaya_melodiya_-_Vesennyaya_melodi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056440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8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нятие 1. Что такое CorelDRAW_1">
            <a:hlinkClick r:id="" action="ppaction://media"/>
            <a:extLst>
              <a:ext uri="{FF2B5EF4-FFF2-40B4-BE49-F238E27FC236}">
                <a16:creationId xmlns:a16="http://schemas.microsoft.com/office/drawing/2014/main" id="{AD960F04-2B5A-2A42-6009-0379B9014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539" y="128332"/>
            <a:ext cx="11448597" cy="62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4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435280" cy="92211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на компьютере и с учебником </a:t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47529" y="1412776"/>
          <a:ext cx="8496945" cy="46939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Растровая графика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Векторная графика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Из каких элементов строится изображение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Какая информация об изображении сохраняется в памяти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Объем памяти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Масштабирование и вращение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Группировка и разгруппировка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Форматы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Сферы применения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59497" y="-1"/>
          <a:ext cx="9108505" cy="6858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5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35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Растровая графика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Векторная графика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17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Из каких элементов строится изображение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Пиксель (точка), растр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Графические примитивы (линия, окружность  и т.п.)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3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Сферы применения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Творчество (цифровая фотография, живопись, компьютерная анимация)</a:t>
                      </a:r>
                    </a:p>
                  </a:txBody>
                  <a:tcPr marL="44450" marR="44450" marT="889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Деловая графика</a:t>
                      </a:r>
                    </a:p>
                  </a:txBody>
                  <a:tcPr marL="44450" marR="44450" marT="88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084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Распечатка на принтере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Легко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Иногда не печатаются или выглядят не так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525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памяти (желательно указать размер файла)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Очень большой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Информационный объем изображений не большой, по сравнению с растровыми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039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Масштабирование изображений (приближение и удаление) </a:t>
                      </a:r>
                    </a:p>
                  </a:txBody>
                  <a:tcPr marL="44450" marR="44450" marT="889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увеличении изображения появляется ступенчатый эффект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уменьшении изображения теряется четкость мелких деталей</a:t>
                      </a:r>
                    </a:p>
                  </a:txBody>
                  <a:tcPr marL="44450" marR="44450" marT="889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Изображения могут быть увеличены или уменьшены без потери качества </a:t>
                      </a:r>
                    </a:p>
                  </a:txBody>
                  <a:tcPr marL="44450" marR="44450" marT="889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317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Группировка и разгруппировка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35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BMP, GIF, JPG, TIF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WMF, CDR, X3D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274638"/>
            <a:ext cx="11290040" cy="77809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Области применения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94" y="1121904"/>
            <a:ext cx="4040188" cy="432048"/>
          </a:xfrm>
        </p:spPr>
        <p:txBody>
          <a:bodyPr>
            <a:normAutofit/>
          </a:bodyPr>
          <a:lstStyle/>
          <a:p>
            <a:r>
              <a:rPr lang="ru-RU" dirty="0"/>
              <a:t>Растровая графика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6571" y="1591886"/>
            <a:ext cx="5553405" cy="463589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dirty="0"/>
              <a:t>При разработке электронных (мультимедийных) и полиграфических изданий.</a:t>
            </a:r>
          </a:p>
          <a:p>
            <a:pPr algn="just"/>
            <a:r>
              <a:rPr lang="ru-RU" dirty="0"/>
              <a:t>В Интернете.</a:t>
            </a:r>
          </a:p>
          <a:p>
            <a:pPr algn="just">
              <a:buNone/>
            </a:pPr>
            <a:r>
              <a:rPr lang="ru-RU" b="1" dirty="0"/>
              <a:t>Вывод: </a:t>
            </a:r>
            <a:r>
              <a:rPr lang="ru-RU" dirty="0"/>
              <a:t>большинство графических редакторов, предназначенных  для работы с растровыми иллюстрациями, ориентированы не столько на создание изображений, сколько на их обработку.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56583" y="908720"/>
            <a:ext cx="4051580" cy="639762"/>
          </a:xfrm>
        </p:spPr>
        <p:txBody>
          <a:bodyPr/>
          <a:lstStyle/>
          <a:p>
            <a:r>
              <a:rPr lang="ru-RU" dirty="0"/>
              <a:t>Векторная графика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384033" y="1556792"/>
            <a:ext cx="5624465" cy="41764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ru-RU" dirty="0"/>
              <a:t>В рекламных агентствах.</a:t>
            </a:r>
          </a:p>
          <a:p>
            <a:pPr algn="just"/>
            <a:r>
              <a:rPr lang="ru-RU" dirty="0"/>
              <a:t>В дизайнерских бюро.</a:t>
            </a:r>
          </a:p>
          <a:p>
            <a:pPr algn="just"/>
            <a:r>
              <a:rPr lang="ru-RU" dirty="0"/>
              <a:t>В редакциях и издательствах.</a:t>
            </a:r>
          </a:p>
          <a:p>
            <a:pPr algn="just">
              <a:buNone/>
            </a:pPr>
            <a:r>
              <a:rPr lang="ru-RU" b="1" dirty="0"/>
              <a:t>Вывод: </a:t>
            </a:r>
            <a:r>
              <a:rPr lang="ru-RU" dirty="0"/>
              <a:t>большинство векторных редакторов предназначены для создания иллюстраций и в меньшей степени для их обработки.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92D9444-48C5-9B18-6579-7A0A702E4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47" y="4337174"/>
            <a:ext cx="2505129" cy="1878847"/>
          </a:xfrm>
          <a:prstGeom prst="rect">
            <a:avLst/>
          </a:prstGeom>
        </p:spPr>
      </p:pic>
      <p:pic>
        <p:nvPicPr>
          <p:cNvPr id="38" name="Объект 37">
            <a:extLst>
              <a:ext uri="{FF2B5EF4-FFF2-40B4-BE49-F238E27FC236}">
                <a16:creationId xmlns:a16="http://schemas.microsoft.com/office/drawing/2014/main" id="{961E8501-8C28-9A68-B479-2235A81E49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09" y="1102701"/>
            <a:ext cx="2631094" cy="1632856"/>
          </a:xfr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C37FD9-9D21-8337-A951-110212135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16" y="2725148"/>
            <a:ext cx="1579014" cy="170533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CCFE28C-5B53-B448-5B8D-9DF99B131586}"/>
              </a:ext>
            </a:extLst>
          </p:cNvPr>
          <p:cNvSpPr txBox="1"/>
          <p:nvPr/>
        </p:nvSpPr>
        <p:spPr>
          <a:xfrm>
            <a:off x="1959428" y="149401"/>
            <a:ext cx="8313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3CE4B2-9F4F-9BBB-8A30-269953BB7029}"/>
              </a:ext>
            </a:extLst>
          </p:cNvPr>
          <p:cNvSpPr txBox="1"/>
          <p:nvPr/>
        </p:nvSpPr>
        <p:spPr>
          <a:xfrm>
            <a:off x="4366722" y="1654701"/>
            <a:ext cx="59809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мне было трудно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F9D03B-7ECC-9E33-73E8-9EF61F0A5205}"/>
              </a:ext>
            </a:extLst>
          </p:cNvPr>
          <p:cNvSpPr txBox="1"/>
          <p:nvPr/>
        </p:nvSpPr>
        <p:spPr>
          <a:xfrm>
            <a:off x="4226765" y="3300319"/>
            <a:ext cx="610222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r>
              <a:rPr lang="ru-RU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я работал неплохо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E5689E-329C-9BE4-5D22-3A9CF8882E0F}"/>
              </a:ext>
            </a:extLst>
          </p:cNvPr>
          <p:cNvSpPr txBox="1"/>
          <p:nvPr/>
        </p:nvSpPr>
        <p:spPr>
          <a:xfrm>
            <a:off x="4366724" y="5044678"/>
            <a:ext cx="678335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доволен своей работой на уроке</a:t>
            </a:r>
          </a:p>
        </p:txBody>
      </p:sp>
    </p:spTree>
    <p:extLst>
      <p:ext uri="{BB962C8B-B14F-4D97-AF65-F5344CB8AC3E}">
        <p14:creationId xmlns:p14="http://schemas.microsoft.com/office/powerpoint/2010/main" val="1884983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47528" y="4437112"/>
            <a:ext cx="90039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урок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8D5744-DC82-7164-865D-2976850F2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00" y="1984514"/>
            <a:ext cx="2505129" cy="1878847"/>
          </a:xfrm>
          <a:prstGeom prst="rect">
            <a:avLst/>
          </a:prstGeom>
        </p:spPr>
      </p:pic>
      <p:pic>
        <p:nvPicPr>
          <p:cNvPr id="3" name="Объект 37">
            <a:extLst>
              <a:ext uri="{FF2B5EF4-FFF2-40B4-BE49-F238E27FC236}">
                <a16:creationId xmlns:a16="http://schemas.microsoft.com/office/drawing/2014/main" id="{DBB84468-A476-AA67-48B6-E812EF8AB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99" y="1984514"/>
            <a:ext cx="2631094" cy="16328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16AFC-D9E6-3BED-276E-2951B1D0D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69" y="2111295"/>
            <a:ext cx="1579014" cy="1705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417699"/>
            <a:ext cx="9144000" cy="238760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 заключается не только в знании, но и в умении применять знания на практике»</a:t>
            </a:r>
            <a:br>
              <a:rPr lang="ru-RU" sz="4000" dirty="0"/>
            </a:br>
            <a:br>
              <a:rPr lang="en-US" sz="4000" dirty="0"/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7" descr="000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122" y="102028"/>
            <a:ext cx="10086392" cy="6321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j0234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410" y="1824130"/>
            <a:ext cx="3888437" cy="4135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6" descr="j0234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0" y="1988840"/>
            <a:ext cx="1104900" cy="1174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8660" y="1855169"/>
            <a:ext cx="424359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8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Рассмотрите рисунки. </a:t>
            </a:r>
            <a:br>
              <a:rPr lang="ru-RU" sz="48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8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можете сказать о них?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Посмотрите на рисунки и сформулируйте тему урока.</a:t>
            </a: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791744" y="4509120"/>
          <a:ext cx="2232248" cy="1783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99360" imgH="3673800" progId="">
                  <p:embed/>
                </p:oleObj>
              </mc:Choice>
              <mc:Fallback>
                <p:oleObj name="CorelDRAW" r:id="rId2" imgW="4599360" imgH="3673800" progId="">
                  <p:embed/>
                  <p:pic>
                    <p:nvPicPr>
                      <p:cNvPr id="542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744" y="4509120"/>
                        <a:ext cx="2232248" cy="1783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1991545" y="2132856"/>
          <a:ext cx="1682585" cy="24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119760" imgH="4599360" progId="">
                  <p:embed/>
                </p:oleObj>
              </mc:Choice>
              <mc:Fallback>
                <p:oleObj name="CorelDRAW" r:id="rId4" imgW="3119760" imgH="4599360" progId="">
                  <p:embed/>
                  <p:pic>
                    <p:nvPicPr>
                      <p:cNvPr id="542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545" y="2132856"/>
                        <a:ext cx="1682585" cy="24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Векторное масшта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1695336"/>
            <a:ext cx="466850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3792" y="1628800"/>
            <a:ext cx="1656184" cy="271763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1584" y="2132856"/>
            <a:ext cx="7056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Monotype Corsiva" pitchFamily="66" charset="0"/>
              </a:rPr>
              <a:t>Тема урока:</a:t>
            </a:r>
          </a:p>
          <a:p>
            <a:pPr algn="ctr"/>
            <a:r>
              <a:rPr lang="ru-RU" sz="6000" b="1" dirty="0">
                <a:latin typeface="Monotype Corsiva" pitchFamily="66" charset="0"/>
              </a:rPr>
              <a:t>Векторная графика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4C5491-BDA7-3AF0-7E46-85BEB338A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22" y="460822"/>
            <a:ext cx="5936356" cy="59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0" y="1478309"/>
            <a:ext cx="10515600" cy="669348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>
                <a:solidFill>
                  <a:srgbClr val="2C2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Векторная графика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способ представления изображений, основанный на математических примитивах, таких как: точки, линии, сплайны, кривые Безье, круги и окружности, многоугольники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 Ð°ÑÑÑÐ¾Ð²Ð°Ñ Ð¸ Ð²ÐµÐºÑÐ¾ÑÐ½Ð°Ñ Ð³ÑÐ°ÑÐ¸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43" y="2808274"/>
            <a:ext cx="5029201" cy="3804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13" y="305411"/>
            <a:ext cx="12195313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663300"/>
                </a:solidFill>
              </a:rPr>
              <a:t>Векторные графические редакторы: </a:t>
            </a:r>
          </a:p>
        </p:txBody>
      </p:sp>
      <p:pic>
        <p:nvPicPr>
          <p:cNvPr id="2050" name="Picture 2" descr="OpenOffice ÐÐ¾ÑÐ»ÐµÐ´Ð½ÑÑ Ð²ÐµÑÑÐ¸Ñ 2021 â ÐÐµÑÐ¿Ð»Ð°ÑÐ½Ð°Ñ Ð·Ð°Ð³ÑÑÐ·ÐºÐ° Ð¸ OÑÐ·ÑÐ²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460" y="4772200"/>
            <a:ext cx="1436864" cy="1491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39101" y="5056356"/>
            <a:ext cx="5607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OpenOffice Draw</a:t>
            </a:r>
            <a:endParaRPr lang="en-US" sz="2800" dirty="0"/>
          </a:p>
        </p:txBody>
      </p:sp>
      <p:pic>
        <p:nvPicPr>
          <p:cNvPr id="2052" name="Picture 4" descr="Libreoffice Draw Yellow png download - 512*512 - Free Transparent Libreoffice  Draw png Download. - CleanPNG / Kiss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824" r="26569" b="1"/>
          <a:stretch/>
        </p:blipFill>
        <p:spPr bwMode="auto">
          <a:xfrm>
            <a:off x="7843025" y="2977389"/>
            <a:ext cx="1267096" cy="156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20950" y="3429289"/>
            <a:ext cx="4881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/>
              <a:t>LibreOffice</a:t>
            </a:r>
            <a:r>
              <a:rPr lang="en-US" sz="5400" dirty="0"/>
              <a:t> Draw</a:t>
            </a:r>
            <a:endParaRPr lang="ru-RU" sz="5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048" y="1716776"/>
            <a:ext cx="1289005" cy="126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75265" y="1922636"/>
            <a:ext cx="4900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Adobe</a:t>
            </a:r>
            <a:r>
              <a:rPr lang="en-US" sz="4800" dirty="0"/>
              <a:t> </a:t>
            </a:r>
            <a:r>
              <a:rPr lang="en-US" sz="5400" dirty="0"/>
              <a:t>Illustrator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672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806F4D56-2629-ECE4-D35C-54CA4990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292601"/>
            <a:ext cx="6264275" cy="1814513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WordArt 5">
            <a:extLst>
              <a:ext uri="{FF2B5EF4-FFF2-40B4-BE49-F238E27FC236}">
                <a16:creationId xmlns:a16="http://schemas.microsoft.com/office/drawing/2014/main" id="{30FC7314-251A-2F7B-1A22-CB958093DD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03389" y="549276"/>
            <a:ext cx="878522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rgbClr val="00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CorelDRAW</a:t>
            </a:r>
            <a:endParaRPr lang="ru-RU" sz="3600" kern="10">
              <a:ln w="38100">
                <a:solidFill>
                  <a:srgbClr val="00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FF"/>
                  </a:gs>
                  <a:gs pos="100000">
                    <a:srgbClr val="FFFF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6A96925A-510D-AA6E-0D69-56351AD0E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495462"/>
            <a:ext cx="8207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 sz="2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CorelDRAW</a:t>
            </a:r>
            <a:r>
              <a:rPr lang="ru-RU" altLang="ru-RU" sz="2400"/>
              <a:t> – это программа для создания и работы с графическими документами выполненными в формате векторной графики.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363</Words>
  <Application>Microsoft Office PowerPoint</Application>
  <PresentationFormat>Широкоэкранный</PresentationFormat>
  <Paragraphs>69</Paragraphs>
  <Slides>20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Impact</vt:lpstr>
      <vt:lpstr>Monotype Corsiva</vt:lpstr>
      <vt:lpstr>Times New Roman</vt:lpstr>
      <vt:lpstr>Тема Office</vt:lpstr>
      <vt:lpstr>CorelDRAW</vt:lpstr>
      <vt:lpstr>Урок информатики 7 класс</vt:lpstr>
      <vt:lpstr>«Ум заключается не только в знании, но и в умении применять знания на практике»  Аристотель </vt:lpstr>
      <vt:lpstr>Презентация PowerPoint</vt:lpstr>
      <vt:lpstr>Посмотрите на рисунки и сформулируйте тему урока.</vt:lpstr>
      <vt:lpstr>Презентация PowerPoint</vt:lpstr>
      <vt:lpstr>Презентация PowerPoint</vt:lpstr>
      <vt:lpstr>Векторная графика — способ представления изображений, основанный на математических примитивах, таких как: точки, линии, сплайны, кривые Безье, круги и окружности, многоугольники</vt:lpstr>
      <vt:lpstr>Векторные графические редакторы: </vt:lpstr>
      <vt:lpstr>Презентация PowerPoint</vt:lpstr>
      <vt:lpstr>Презентация PowerPoint</vt:lpstr>
      <vt:lpstr>Презентация PowerPoint</vt:lpstr>
      <vt:lpstr>Практическое задание</vt:lpstr>
      <vt:lpstr>Презентация PowerPoint</vt:lpstr>
      <vt:lpstr>Презентация PowerPoint</vt:lpstr>
      <vt:lpstr>Работа на компьютере и с учебником  </vt:lpstr>
      <vt:lpstr>Презентация PowerPoint</vt:lpstr>
      <vt:lpstr>Области применения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Ульяна Антонова</cp:lastModifiedBy>
  <cp:revision>12</cp:revision>
  <dcterms:created xsi:type="dcterms:W3CDTF">2020-10-04T11:21:40Z</dcterms:created>
  <dcterms:modified xsi:type="dcterms:W3CDTF">2023-02-27T17:26:53Z</dcterms:modified>
</cp:coreProperties>
</file>