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70" r:id="rId2"/>
    <p:sldId id="257" r:id="rId3"/>
    <p:sldId id="259" r:id="rId4"/>
    <p:sldId id="272" r:id="rId5"/>
    <p:sldId id="264" r:id="rId6"/>
    <p:sldId id="262" r:id="rId7"/>
    <p:sldId id="271" r:id="rId8"/>
    <p:sldId id="274" r:id="rId9"/>
    <p:sldId id="265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39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3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5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6685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10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365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49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49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2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4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6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4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9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6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0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0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7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9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128" y="430975"/>
            <a:ext cx="112637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   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Хьехарсахьтан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ц1е:</a:t>
            </a:r>
          </a:p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Хандешан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спряженеш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Хьалхара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спряжени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Т1еч1аг1дар.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8" y="4214132"/>
            <a:ext cx="34290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21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3"/>
            <a:ext cx="12192000" cy="6991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0641" y="1035781"/>
            <a:ext cx="7321518" cy="54815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йар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1.Самукъане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2.Сингаттаме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3.Пайдехь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4.Цецвоккхуш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5.Ца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кхеташ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6.Г1арч1ъаьлла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7.Чулацаме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8.Хаарш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луш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54" y="1215471"/>
            <a:ext cx="1085351" cy="8503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841" y="1215471"/>
            <a:ext cx="1131606" cy="9145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744" y="5608170"/>
            <a:ext cx="928206" cy="8428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75" y="2581835"/>
            <a:ext cx="1000431" cy="808516"/>
          </a:xfrm>
          <a:prstGeom prst="rect">
            <a:avLst/>
          </a:prstGeom>
        </p:spPr>
      </p:pic>
      <p:pic>
        <p:nvPicPr>
          <p:cNvPr id="10" name="Picture 2" descr="Смайлики Лицо Влюблен - Бесплатное изображение на Pixa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71" y="3957574"/>
            <a:ext cx="884330" cy="8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Приготовьтесь к появлению новых смайлов — добро пожаловать, ИТ-специалис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98" y="5608170"/>
            <a:ext cx="777503" cy="77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" descr="Смайлики - красивые картинки (72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283" y="2581835"/>
            <a:ext cx="1075764" cy="97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2" descr="Смайлик Обнимашки (Обнимаю) 🤗 для Вотсап, ВК, Инстаграм: значение эмодз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647" y="4163763"/>
            <a:ext cx="866400" cy="86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98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901" y="133572"/>
            <a:ext cx="109281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                          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1алашонаш.</a:t>
            </a: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1аморан: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дешархойн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хаарш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1амийнарг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карладаккхар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кхеторан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дешархошна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хандешан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хьалхарчу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спряженех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болу 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кхетам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кхетам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кхиоран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нохчийн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матте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болу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безам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кхиор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337" y="4237462"/>
            <a:ext cx="3014662" cy="262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2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435" y="178420"/>
            <a:ext cx="11555851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                   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Хаарийн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актуализаци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йар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Хандош-иза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г1уллакхан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къамелан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дакъа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Бакъ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дуй?)</a:t>
            </a:r>
          </a:p>
          <a:p>
            <a:pPr marL="342900" indent="-342900">
              <a:buAutoNum type="arabicPeriod"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Билгал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саттам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карарчу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хенахь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бен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лела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Бакъ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дуй?)</a:t>
            </a:r>
          </a:p>
          <a:p>
            <a:pPr marL="742950" indent="-742950">
              <a:buAutoNum type="arabicPeriod" startAt="3"/>
            </a:pP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Бехкаман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саттаман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ехь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;-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хьара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;-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хь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742950" indent="-742950">
              <a:buAutoNum type="arabicPeriod" startAt="3"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ахь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суффиксаш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йу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Бакъ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дуй?)</a:t>
            </a:r>
          </a:p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Марша </a:t>
            </a:r>
            <a:r>
              <a:rPr lang="ru-RU" sz="4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вог1ийла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лааран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саттам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Бакъ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дуй?)</a:t>
            </a:r>
          </a:p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5.Школе </a:t>
            </a:r>
            <a:r>
              <a:rPr lang="ru-RU" sz="4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вахара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(т1едожаран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саттам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Бакъ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дуй?)</a:t>
            </a:r>
          </a:p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6.Хандешан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кхо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спряжени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йу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Бакъ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дуй?)</a:t>
            </a:r>
          </a:p>
          <a:p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 startAt="5"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61368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435" y="178420"/>
            <a:ext cx="11555851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  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7.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Хандашо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йа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хилар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гойту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Бакъ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дуй?)</a:t>
            </a:r>
          </a:p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Лаьмнаш-иза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хандош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Бакъ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дуй?)</a:t>
            </a:r>
          </a:p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9. 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Хандош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предложенехь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къастам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хуьлий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лела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Бакъ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дуй?)</a:t>
            </a:r>
          </a:p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Ийцира-иза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хандешан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карара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хан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йу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Бакъ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дуй?)</a:t>
            </a:r>
          </a:p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11.Книга </a:t>
            </a:r>
            <a:r>
              <a:rPr lang="ru-RU" sz="4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йоьшу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сказуеми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(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Бакъ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дуй?)</a:t>
            </a:r>
          </a:p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12.Дийшира-хандешан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хьалхара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спряжени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йу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Бакъ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дуй?)</a:t>
            </a:r>
          </a:p>
          <a:p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 startAt="5"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50552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723" y="1164134"/>
            <a:ext cx="1174882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                                    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1аматца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болх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  <a:p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Кхочушдо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шардар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45</a:t>
            </a:r>
          </a:p>
          <a:p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Схьайазде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хьалхарчу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спряжени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чудог1у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хандешнаш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Хьажа,къага,йела,ловза,ала</a:t>
            </a: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тийса,кхача,лакха,лалла.хийца</a:t>
            </a: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хьада,къаьста,д1ахьажа,дийцаг1ерта,латта,хеба</a:t>
            </a:r>
          </a:p>
          <a:p>
            <a:pPr marL="342900" indent="-342900">
              <a:buAutoNum type="arabicPeriod"/>
            </a:pP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5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171450"/>
            <a:ext cx="7467600" cy="59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Сада1аран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минот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Чехкааларш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Ч1ожахь ч1ог1а ч1об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ч1е1аш,</a:t>
            </a:r>
          </a:p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ч1иркъе ч1ирхо ч1ир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йоькхуш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 startAt="2"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Ч1ешалг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багахь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къорза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ч1ег1аг,</a:t>
            </a:r>
          </a:p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м1еро </a:t>
            </a:r>
            <a:r>
              <a:rPr lang="ru-RU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лаьцна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ч1ара.</a:t>
            </a:r>
          </a:p>
        </p:txBody>
      </p:sp>
    </p:spTree>
    <p:extLst>
      <p:ext uri="{BB962C8B-B14F-4D97-AF65-F5344CB8AC3E}">
        <p14:creationId xmlns:p14="http://schemas.microsoft.com/office/powerpoint/2010/main" val="21270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565" y="1164134"/>
            <a:ext cx="1181198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Текстаца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болх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Билгалдаха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хьалхарчу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спряжени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чудог1у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хандешнаш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Хьалхарчу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предложенина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синтаксически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къастам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бе.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Чехка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вахара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Хьамзат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школе.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Селхана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дуьйна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сацийнера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хьалххе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Лоьмех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Тамарех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кхета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селханлераниг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саннарг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кхин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долуьйтур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дац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аьлла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Малхо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дуьне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къагийна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дукха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хан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йелахь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а, х1инцца бен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гучу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белира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Школан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кет1а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кхаьчча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Хьамзат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шен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горга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беснеш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цкъа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цхьаъ,т1аккха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эсалчу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маьлхан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з1енаршка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дуьхьал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лоьцуш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лаьттара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0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45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565" y="1164134"/>
            <a:ext cx="118119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Билгалдаха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хьалхарчу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спряжени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чудог1у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хандешнаш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вахара,сацийнера,долуьйтур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дац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аьлла,гучу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белира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3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1841" y="192232"/>
            <a:ext cx="8103500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      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Ц1ахь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болх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1амийна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бакъонаш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карлайаха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кх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Гуьйренах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лаьцна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йоцца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 х1оттайе,хандешан </a:t>
            </a:r>
          </a:p>
          <a:p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хьалхара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спряжени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билгалйаккха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49856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353</TotalTime>
  <Words>328</Words>
  <Application>Microsoft Office PowerPoint</Application>
  <PresentationFormat>Произвольный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 йар: 1.Самукъане  2.Сингаттаме 3.Пайдехь 4.Цецвоккхуш 5.Ца кхеташ 6.Г1арч1ъаьлла 7.Чулацаме 8.Хаарш луш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Мадина</dc:creator>
  <cp:lastModifiedBy>Муслим</cp:lastModifiedBy>
  <cp:revision>39</cp:revision>
  <dcterms:created xsi:type="dcterms:W3CDTF">2021-09-28T18:30:41Z</dcterms:created>
  <dcterms:modified xsi:type="dcterms:W3CDTF">2024-11-12T14:43:05Z</dcterms:modified>
</cp:coreProperties>
</file>