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0" r:id="rId6"/>
    <p:sldId id="264" r:id="rId7"/>
    <p:sldId id="266" r:id="rId8"/>
    <p:sldId id="267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9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0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6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4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6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2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6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2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1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CE11-9302-40AE-953C-50EE2444841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912C-0D41-4D52-A8C8-7B99281F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5064CA-97B7-3A94-6300-87E2C3603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02" y="2507626"/>
            <a:ext cx="2938409" cy="39178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41F499-D6F6-67A0-5D7F-D3214A27E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329"/>
            <a:ext cx="9144000" cy="153996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Филипповская СОШ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Киржачский район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C6ECB9-40CA-E0D9-2FAC-087A4D384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56" y="3707916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 smtClean="0"/>
              <a:t>Мастер-класс</a:t>
            </a:r>
            <a:r>
              <a:rPr lang="ru-RU" sz="5100" dirty="0"/>
              <a:t>.</a:t>
            </a:r>
          </a:p>
          <a:p>
            <a:r>
              <a:rPr lang="ru-RU" sz="5100" dirty="0"/>
              <a:t>«</a:t>
            </a:r>
            <a:r>
              <a:rPr lang="ru-RU" sz="5100" dirty="0" smtClean="0"/>
              <a:t>3</a:t>
            </a:r>
            <a:r>
              <a:rPr lang="en-US" sz="5100" dirty="0" smtClean="0"/>
              <a:t>D</a:t>
            </a:r>
            <a:r>
              <a:rPr lang="ru-RU" sz="5100" dirty="0" smtClean="0"/>
              <a:t>-цветы </a:t>
            </a:r>
            <a:r>
              <a:rPr lang="ru-RU" sz="5100" dirty="0"/>
              <a:t>из синельной проволоки</a:t>
            </a:r>
            <a:r>
              <a:rPr lang="ru-RU" sz="5100" dirty="0" smtClean="0"/>
              <a:t>»</a:t>
            </a:r>
            <a:endParaRPr lang="ru-RU" sz="5100" dirty="0"/>
          </a:p>
          <a:p>
            <a:endParaRPr lang="en-US" sz="5100" dirty="0"/>
          </a:p>
          <a:p>
            <a:r>
              <a:rPr lang="ru-RU" sz="3600" dirty="0"/>
              <a:t>Учитель труд (технология) Филиппова С.В.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8BE33B-FFF1-BBD0-4E49-EFD3B06FA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1" y="34022"/>
            <a:ext cx="2732017" cy="36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A13F23-4D3A-64F4-7592-CEB3E728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415"/>
            <a:ext cx="7657730" cy="3145685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706B2A-400D-EC04-34B6-3207E4CC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863" y="1578232"/>
            <a:ext cx="3681380" cy="49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BFA8AA-434C-DC5C-2D01-CE4377F4E932}"/>
              </a:ext>
            </a:extLst>
          </p:cNvPr>
          <p:cNvSpPr txBox="1"/>
          <p:nvPr/>
        </p:nvSpPr>
        <p:spPr>
          <a:xfrm>
            <a:off x="754602" y="2453950"/>
            <a:ext cx="10493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-Передать свой опыт путем прямого и комментированного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 последовательности действий, методов, приемов изготовления цветов из синельной проволоки с использованием ИКТ;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изготавливать цветы из  синельной проволоки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E3B78A-776B-94CB-922D-186A79A6D685}"/>
              </a:ext>
            </a:extLst>
          </p:cNvPr>
          <p:cNvSpPr txBox="1"/>
          <p:nvPr/>
        </p:nvSpPr>
        <p:spPr>
          <a:xfrm>
            <a:off x="821979" y="415382"/>
            <a:ext cx="9623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мастер-класса: ознакомить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технологией изготовления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из синельной проволоки.</a:t>
            </a:r>
          </a:p>
        </p:txBody>
      </p:sp>
    </p:spTree>
    <p:extLst>
      <p:ext uri="{BB962C8B-B14F-4D97-AF65-F5344CB8AC3E}">
        <p14:creationId xmlns:p14="http://schemas.microsoft.com/office/powerpoint/2010/main" val="648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0502D7-1441-2233-8389-7A6D08EE3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2" y="159798"/>
            <a:ext cx="4766311" cy="6355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F889E3-97F9-5C84-D7B2-3C200A9C1A79}"/>
              </a:ext>
            </a:extLst>
          </p:cNvPr>
          <p:cNvSpPr txBox="1"/>
          <p:nvPr/>
        </p:nvSpPr>
        <p:spPr>
          <a:xfrm>
            <a:off x="6096000" y="1032930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Инструменты и материалы.</a:t>
            </a:r>
          </a:p>
        </p:txBody>
      </p:sp>
    </p:spTree>
    <p:extLst>
      <p:ext uri="{BB962C8B-B14F-4D97-AF65-F5344CB8AC3E}">
        <p14:creationId xmlns:p14="http://schemas.microsoft.com/office/powerpoint/2010/main" val="32905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CB4A63-BBA6-E0E1-A8B7-57816E70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770" y="3205212"/>
            <a:ext cx="5152723" cy="3864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53A0A4-9175-F056-D6DE-84EBCB7A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0122" cy="402044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Синель - мохнатый шнур, скрученный из нескольких нитей, между которыми захвачен ряд коротких кончиков нитей, торчащих во все стороны (ворс).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Синелью часто называют любую ткань с коротким ворсом – бархат и вельвет.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Синельная проволока – полезная и универсальная заготовка, которую  можно использовать буквально во всех видах прикладного творчества. С ней легко и приятно работать – она легко гнется, держит форму, отлично крепится к большинству поверхностей, и даже ребенок может разрезать ее обычными ножницами</a:t>
            </a:r>
            <a:r>
              <a:rPr lang="ru-RU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7DD665-971D-1E59-8373-69B56EB3C0F8}"/>
              </a:ext>
            </a:extLst>
          </p:cNvPr>
          <p:cNvSpPr txBox="1"/>
          <p:nvPr/>
        </p:nvSpPr>
        <p:spPr>
          <a:xfrm>
            <a:off x="3309459" y="3818124"/>
            <a:ext cx="60976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проволоку в руках держу,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я цветок держать хочу.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бери не унывай,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проволоку сгибай.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делай раз, и два, и три,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начинает он цвести.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Согнем мы пять лепестков,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Тычинки и цветок готов.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стебелек, листок,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 уж аленький цветок</a:t>
            </a:r>
          </a:p>
        </p:txBody>
      </p:sp>
    </p:spTree>
    <p:extLst>
      <p:ext uri="{BB962C8B-B14F-4D97-AF65-F5344CB8AC3E}">
        <p14:creationId xmlns:p14="http://schemas.microsoft.com/office/powerpoint/2010/main" val="101230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30BACC-282C-D333-11B1-1631CB5A9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" y="962793"/>
            <a:ext cx="2068028" cy="27573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D5F177A-5B53-B41D-5EDE-4D838A00F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4205" y="1307466"/>
            <a:ext cx="2757369" cy="20680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EB375E-1988-2295-B8D1-C76BDB2CA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3297" y="1307468"/>
            <a:ext cx="2757367" cy="20680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554DB37-CEED-8A18-F827-6C209262A4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52" y="962795"/>
            <a:ext cx="2068027" cy="27573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CFD505-C441-5787-7D6B-07D9E4741C02}"/>
              </a:ext>
            </a:extLst>
          </p:cNvPr>
          <p:cNvSpPr txBox="1"/>
          <p:nvPr/>
        </p:nvSpPr>
        <p:spPr>
          <a:xfrm>
            <a:off x="825365" y="3891633"/>
            <a:ext cx="10532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1                                                             2                                                            3                                                        4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A7B58D-F788-67FF-2CCB-33AB89280D6F}"/>
              </a:ext>
            </a:extLst>
          </p:cNvPr>
          <p:cNvSpPr txBox="1"/>
          <p:nvPr/>
        </p:nvSpPr>
        <p:spPr>
          <a:xfrm>
            <a:off x="2779295" y="14499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6E43C6-70E4-1F62-C6E4-A9DD7BAE1FD8}"/>
              </a:ext>
            </a:extLst>
          </p:cNvPr>
          <p:cNvSpPr txBox="1"/>
          <p:nvPr/>
        </p:nvSpPr>
        <p:spPr>
          <a:xfrm>
            <a:off x="231006" y="3891632"/>
            <a:ext cx="11498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Согнуть проволоку в форме лепестка  все последующие  лепестки должны быть одинаковые по размеру.  </a:t>
            </a:r>
          </a:p>
          <a:p>
            <a:r>
              <a:rPr lang="ru-RU" dirty="0"/>
              <a:t>Нам нужно сделать  5 штук  лепестков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0B51FB6-EA78-A0C9-F7E2-63145E3DD1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80" y="4544837"/>
            <a:ext cx="2890892" cy="21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A0BC0D-E7D3-05DE-9B9F-8C96052F80DC}"/>
              </a:ext>
            </a:extLst>
          </p:cNvPr>
          <p:cNvSpPr txBox="1"/>
          <p:nvPr/>
        </p:nvSpPr>
        <p:spPr>
          <a:xfrm>
            <a:off x="415289" y="172537"/>
            <a:ext cx="9094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 берем тычинки соединяем ниткой с  проволокой 7-8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CAB365-9387-76A3-9977-0FFAD66BA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9" y="1065115"/>
            <a:ext cx="2934301" cy="3912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C4A0983-7741-F6E4-91A6-DB4BCFF77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8" y="1148535"/>
            <a:ext cx="2809172" cy="37455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F120D9-A7DC-4378-54D3-17B20DFD75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87" y="1315373"/>
            <a:ext cx="2684044" cy="35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528670-C964-2D0C-ED54-4BD555AE7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7" y="1403746"/>
            <a:ext cx="2308659" cy="30782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EB717E-273B-2EF7-B172-AFA78A783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35" y="1606742"/>
            <a:ext cx="3100736" cy="23255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08E7D2-6839-2C54-AC63-7B52AB46A831}"/>
              </a:ext>
            </a:extLst>
          </p:cNvPr>
          <p:cNvSpPr txBox="1"/>
          <p:nvPr/>
        </p:nvSpPr>
        <p:spPr>
          <a:xfrm>
            <a:off x="1013457" y="420308"/>
            <a:ext cx="10505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Лепестки соединить проволокой ниткой и  выворачиваем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61C1B0A-B490-1224-E10E-5D3605E59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494" y="775199"/>
            <a:ext cx="1769644" cy="2359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23C2DC8-0E7F-0DA1-14F2-42D59B140E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93" y="3562379"/>
            <a:ext cx="2029527" cy="27060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291EA4-3510-1589-232D-7E70ED4691F3}"/>
              </a:ext>
            </a:extLst>
          </p:cNvPr>
          <p:cNvSpPr txBox="1"/>
          <p:nvPr/>
        </p:nvSpPr>
        <p:spPr>
          <a:xfrm>
            <a:off x="4916805" y="5066593"/>
            <a:ext cx="6179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тейп и оборачиваем проволоку </a:t>
            </a:r>
          </a:p>
        </p:txBody>
      </p:sp>
    </p:spTree>
    <p:extLst>
      <p:ext uri="{BB962C8B-B14F-4D97-AF65-F5344CB8AC3E}">
        <p14:creationId xmlns:p14="http://schemas.microsoft.com/office/powerpoint/2010/main" val="13578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B4205A-C6F6-719D-B389-5ECDA5D5D5B5}"/>
              </a:ext>
            </a:extLst>
          </p:cNvPr>
          <p:cNvSpPr txBox="1"/>
          <p:nvPr/>
        </p:nvSpPr>
        <p:spPr>
          <a:xfrm>
            <a:off x="276727" y="956971"/>
            <a:ext cx="597969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 цветы,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загляденье,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в саду не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растут.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руках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хороших умельцев,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проволоки цветы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зацветут!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5638E8-F49D-3445-C8B6-8D08B9EC7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0" t="24542" r="6463" b="3280"/>
          <a:stretch/>
        </p:blipFill>
        <p:spPr>
          <a:xfrm>
            <a:off x="6941219" y="548640"/>
            <a:ext cx="4378091" cy="46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1A0A4-2E5E-BD32-88C9-5A3AF9C6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14" y="182880"/>
            <a:ext cx="9586761" cy="89274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Выскажитесь одним предложением,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начало фразы.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9AAFF6-9836-5B6B-175E-87BFA038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62" y="1237682"/>
            <a:ext cx="6172200" cy="48736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получилось 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смог…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попробую…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дало мне для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захотелось</a:t>
            </a:r>
            <a:r>
              <a:rPr lang="ru-RU" dirty="0"/>
              <a:t>…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2916B2-659F-91AE-C1DB-63C1F1C00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142" y="1152624"/>
            <a:ext cx="4055994" cy="441077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выполнял задания…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понял, что…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могу…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почувствовал, что…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приобрел…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</TotalTime>
  <Words>288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МБОУ Филипповская СОШ Киржачский район  Владимирская область</vt:lpstr>
      <vt:lpstr>Презентация PowerPoint</vt:lpstr>
      <vt:lpstr>Презентация PowerPoint</vt:lpstr>
      <vt:lpstr>Синель - мохнатый шнур, скрученный из нескольких нитей, между которыми захвачен ряд коротких кончиков нитей, торчащих во все стороны (ворс). Синелью часто называют любую ткань с коротким ворсом – бархат и вельвет.  Синельная проволока – полезная и универсальная заготовка, которую  можно использовать буквально во всех видах прикладного творчества. С ней легко и приятно работать – она легко гнется, держит форму, отлично крепится к большинству поверхностей, и даже ребенок может разрезать ее обычными ножницами.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Выскажитесь одним предложением, выбирая начало фразы.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Филипповская СОШ</dc:title>
  <dc:creator>2</dc:creator>
  <cp:lastModifiedBy>Надежда Пронская</cp:lastModifiedBy>
  <cp:revision>5</cp:revision>
  <dcterms:created xsi:type="dcterms:W3CDTF">2024-03-26T08:00:34Z</dcterms:created>
  <dcterms:modified xsi:type="dcterms:W3CDTF">2024-11-12T14:01:46Z</dcterms:modified>
</cp:coreProperties>
</file>