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57" r:id="rId3"/>
    <p:sldId id="258" r:id="rId4"/>
    <p:sldId id="261" r:id="rId5"/>
    <p:sldId id="260" r:id="rId6"/>
    <p:sldId id="259" r:id="rId7"/>
    <p:sldId id="264" r:id="rId8"/>
    <p:sldId id="265" r:id="rId9"/>
    <p:sldId id="266" r:id="rId10"/>
    <p:sldId id="267" r:id="rId11"/>
    <p:sldId id="268" r:id="rId12"/>
    <p:sldId id="262" r:id="rId13"/>
    <p:sldId id="269" r:id="rId14"/>
    <p:sldId id="270" r:id="rId15"/>
    <p:sldId id="271" r:id="rId16"/>
    <p:sldId id="272" r:id="rId17"/>
    <p:sldId id="273" r:id="rId18"/>
    <p:sldId id="274" r:id="rId19"/>
    <p:sldId id="263"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EEB671D5-2741-45F4-9C82-B05B1C4D32DF}">
          <p14:sldIdLst>
            <p14:sldId id="256"/>
            <p14:sldId id="257"/>
            <p14:sldId id="258"/>
            <p14:sldId id="261"/>
            <p14:sldId id="260"/>
            <p14:sldId id="259"/>
            <p14:sldId id="264"/>
            <p14:sldId id="265"/>
            <p14:sldId id="266"/>
            <p14:sldId id="267"/>
            <p14:sldId id="268"/>
            <p14:sldId id="262"/>
            <p14:sldId id="269"/>
            <p14:sldId id="270"/>
            <p14:sldId id="271"/>
            <p14:sldId id="272"/>
            <p14:sldId id="273"/>
            <p14:sldId id="274"/>
            <p14:sldId id="263"/>
            <p14:sldId id="2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1" Type="http://schemas.openxmlformats.org/officeDocument/2006/relationships/image" Target="../media/image31.png"/></Relationships>
</file>

<file path=ppt/diagrams/_rels/data11.xml.rels><?xml version="1.0" encoding="UTF-8" standalone="yes"?>
<Relationships xmlns="http://schemas.openxmlformats.org/package/2006/relationships"><Relationship Id="rId1" Type="http://schemas.openxmlformats.org/officeDocument/2006/relationships/image" Target="../media/image32.png"/></Relationships>
</file>

<file path=ppt/diagrams/_rels/data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ata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48B7BE-577B-4016-B175-85896E4CD9E6}" type="doc">
      <dgm:prSet loTypeId="urn:microsoft.com/office/officeart/2005/8/layout/hierarchy3" loCatId="hierarchy" qsTypeId="urn:microsoft.com/office/officeart/2005/8/quickstyle/simple1" qsCatId="simple" csTypeId="urn:microsoft.com/office/officeart/2005/8/colors/colorful1#1" csCatId="colorful" phldr="1"/>
      <dgm:spPr/>
      <dgm:t>
        <a:bodyPr/>
        <a:lstStyle/>
        <a:p>
          <a:endParaRPr lang="ru-RU"/>
        </a:p>
      </dgm:t>
    </dgm:pt>
    <dgm:pt modelId="{743F5549-43BA-405C-85ED-64006078EF39}">
      <dgm:prSet phldrT="[Текст]"/>
      <dgm:spPr/>
      <dgm:t>
        <a:bodyPr/>
        <a:lstStyle/>
        <a:p>
          <a:r>
            <a:rPr lang="ru-RU" dirty="0"/>
            <a:t>РППС ДО</a:t>
          </a:r>
        </a:p>
      </dgm:t>
    </dgm:pt>
    <dgm:pt modelId="{2870BA67-840F-4659-B9B9-0AD68306CA65}" type="parTrans" cxnId="{B96A90CD-5962-4206-8885-627674676893}">
      <dgm:prSet/>
      <dgm:spPr/>
      <dgm:t>
        <a:bodyPr/>
        <a:lstStyle/>
        <a:p>
          <a:endParaRPr lang="ru-RU"/>
        </a:p>
      </dgm:t>
    </dgm:pt>
    <dgm:pt modelId="{74E3DEFE-0414-4461-87D7-7DF1D7B1FA5F}" type="sibTrans" cxnId="{B96A90CD-5962-4206-8885-627674676893}">
      <dgm:prSet/>
      <dgm:spPr/>
      <dgm:t>
        <a:bodyPr/>
        <a:lstStyle/>
        <a:p>
          <a:endParaRPr lang="ru-RU"/>
        </a:p>
      </dgm:t>
    </dgm:pt>
    <dgm:pt modelId="{80436E09-042B-400B-A92C-EB766D6F59ED}">
      <dgm:prSet phldrT="[Текст]"/>
      <dgm:spPr/>
      <dgm:t>
        <a:bodyPr/>
        <a:lstStyle/>
        <a:p>
          <a:r>
            <a:rPr lang="ru-RU" dirty="0"/>
            <a:t>Охрана и укрепление физического и психического здоровья</a:t>
          </a:r>
        </a:p>
      </dgm:t>
    </dgm:pt>
    <dgm:pt modelId="{5D49F63B-5861-4D04-9458-4C1E435C1E5B}" type="parTrans" cxnId="{DAF67C78-B7A0-4CAD-A618-5E1D912A6D78}">
      <dgm:prSet/>
      <dgm:spPr/>
      <dgm:t>
        <a:bodyPr/>
        <a:lstStyle/>
        <a:p>
          <a:endParaRPr lang="ru-RU"/>
        </a:p>
      </dgm:t>
    </dgm:pt>
    <dgm:pt modelId="{17857DAC-4C1F-4CD4-9A80-D535FA019746}" type="sibTrans" cxnId="{DAF67C78-B7A0-4CAD-A618-5E1D912A6D78}">
      <dgm:prSet/>
      <dgm:spPr/>
      <dgm:t>
        <a:bodyPr/>
        <a:lstStyle/>
        <a:p>
          <a:endParaRPr lang="ru-RU"/>
        </a:p>
      </dgm:t>
    </dgm:pt>
    <dgm:pt modelId="{CE45C776-055F-4CEF-976A-859EB6CF4EC1}">
      <dgm:prSet phldrT="[Текст]"/>
      <dgm:spPr/>
      <dgm:t>
        <a:bodyPr/>
        <a:lstStyle/>
        <a:p>
          <a:r>
            <a:rPr lang="ru-RU" dirty="0"/>
            <a:t>Профессиональное развитие педагогических работников</a:t>
          </a:r>
        </a:p>
      </dgm:t>
    </dgm:pt>
    <dgm:pt modelId="{515B45B6-E93C-450D-9565-ED633CE6084A}" type="parTrans" cxnId="{5EA56CBC-2791-44AE-90EF-4B5CB9C46A3A}">
      <dgm:prSet/>
      <dgm:spPr/>
      <dgm:t>
        <a:bodyPr/>
        <a:lstStyle/>
        <a:p>
          <a:endParaRPr lang="ru-RU"/>
        </a:p>
      </dgm:t>
    </dgm:pt>
    <dgm:pt modelId="{A276E66E-6CE9-432D-A764-4C4BC345B75D}" type="sibTrans" cxnId="{5EA56CBC-2791-44AE-90EF-4B5CB9C46A3A}">
      <dgm:prSet/>
      <dgm:spPr/>
      <dgm:t>
        <a:bodyPr/>
        <a:lstStyle/>
        <a:p>
          <a:endParaRPr lang="ru-RU"/>
        </a:p>
      </dgm:t>
    </dgm:pt>
    <dgm:pt modelId="{E74F4DFB-97C6-44FC-8F25-C515B8A30841}">
      <dgm:prSet/>
      <dgm:spPr/>
      <dgm:t>
        <a:bodyPr/>
        <a:lstStyle/>
        <a:p>
          <a:r>
            <a:rPr lang="ru-RU" dirty="0"/>
            <a:t>Обеспечение эмоционального благополучия детей</a:t>
          </a:r>
        </a:p>
      </dgm:t>
    </dgm:pt>
    <dgm:pt modelId="{1F74EB36-E826-4857-836D-3CE6412A265D}" type="parTrans" cxnId="{B0CEED77-797E-4014-B534-407E1F6A155D}">
      <dgm:prSet/>
      <dgm:spPr/>
      <dgm:t>
        <a:bodyPr/>
        <a:lstStyle/>
        <a:p>
          <a:endParaRPr lang="ru-RU"/>
        </a:p>
      </dgm:t>
    </dgm:pt>
    <dgm:pt modelId="{A370B36F-7B9A-428F-9F5B-C57FE89CF7E3}" type="sibTrans" cxnId="{B0CEED77-797E-4014-B534-407E1F6A155D}">
      <dgm:prSet/>
      <dgm:spPr/>
      <dgm:t>
        <a:bodyPr/>
        <a:lstStyle/>
        <a:p>
          <a:endParaRPr lang="ru-RU"/>
        </a:p>
      </dgm:t>
    </dgm:pt>
    <dgm:pt modelId="{149C0B70-5F18-4C40-ACC9-B2F6A61E8965}">
      <dgm:prSet/>
      <dgm:spPr/>
      <dgm:t>
        <a:bodyPr/>
        <a:lstStyle/>
        <a:p>
          <a:r>
            <a:rPr lang="ru-RU" dirty="0"/>
            <a:t>Создание условий для развивающего вариативного дошкольного образования</a:t>
          </a:r>
        </a:p>
      </dgm:t>
    </dgm:pt>
    <dgm:pt modelId="{6422408C-CAAC-4427-91EC-F7ABC3980253}" type="parTrans" cxnId="{19EFFC1C-D570-4CAA-A122-938C24BE31C8}">
      <dgm:prSet/>
      <dgm:spPr/>
      <dgm:t>
        <a:bodyPr/>
        <a:lstStyle/>
        <a:p>
          <a:endParaRPr lang="ru-RU"/>
        </a:p>
      </dgm:t>
    </dgm:pt>
    <dgm:pt modelId="{4B281557-4548-4175-8E33-0C597A5C776F}" type="sibTrans" cxnId="{19EFFC1C-D570-4CAA-A122-938C24BE31C8}">
      <dgm:prSet/>
      <dgm:spPr/>
      <dgm:t>
        <a:bodyPr/>
        <a:lstStyle/>
        <a:p>
          <a:endParaRPr lang="ru-RU"/>
        </a:p>
      </dgm:t>
    </dgm:pt>
    <dgm:pt modelId="{1CDCD69E-210A-4061-B4C9-421B9A556D9B}">
      <dgm:prSet/>
      <dgm:spPr/>
      <dgm:t>
        <a:bodyPr/>
        <a:lstStyle/>
        <a:p>
          <a:r>
            <a:rPr lang="ru-RU" dirty="0"/>
            <a:t>Обеспечение открытости ДО</a:t>
          </a:r>
        </a:p>
      </dgm:t>
    </dgm:pt>
    <dgm:pt modelId="{4D7F4B35-65D1-4D08-A2E8-ED0713EAD860}" type="parTrans" cxnId="{BFC31AA4-9701-4629-BA62-27189362D612}">
      <dgm:prSet/>
      <dgm:spPr/>
      <dgm:t>
        <a:bodyPr/>
        <a:lstStyle/>
        <a:p>
          <a:endParaRPr lang="ru-RU"/>
        </a:p>
      </dgm:t>
    </dgm:pt>
    <dgm:pt modelId="{383DE877-A701-4883-9760-94C9E86D3E1B}" type="sibTrans" cxnId="{BFC31AA4-9701-4629-BA62-27189362D612}">
      <dgm:prSet/>
      <dgm:spPr/>
      <dgm:t>
        <a:bodyPr/>
        <a:lstStyle/>
        <a:p>
          <a:endParaRPr lang="ru-RU"/>
        </a:p>
      </dgm:t>
    </dgm:pt>
    <dgm:pt modelId="{BDA7CEFB-8E36-42EE-AE3A-6DA4671DBD69}">
      <dgm:prSet/>
      <dgm:spPr/>
      <dgm:t>
        <a:bodyPr/>
        <a:lstStyle/>
        <a:p>
          <a:r>
            <a:rPr lang="ru-RU" dirty="0"/>
            <a:t>Создание условий для участия родителей в образовательной деятельности</a:t>
          </a:r>
        </a:p>
      </dgm:t>
    </dgm:pt>
    <dgm:pt modelId="{5F7ABBF9-6BAF-49C9-9702-1FF7290736A1}" type="parTrans" cxnId="{A1D307B3-AB74-47AB-BA68-3AF9B83BB3C7}">
      <dgm:prSet/>
      <dgm:spPr/>
      <dgm:t>
        <a:bodyPr/>
        <a:lstStyle/>
        <a:p>
          <a:endParaRPr lang="ru-RU"/>
        </a:p>
      </dgm:t>
    </dgm:pt>
    <dgm:pt modelId="{D9CC87C4-9ABB-42A2-9192-F162B1A55732}" type="sibTrans" cxnId="{A1D307B3-AB74-47AB-BA68-3AF9B83BB3C7}">
      <dgm:prSet/>
      <dgm:spPr/>
      <dgm:t>
        <a:bodyPr/>
        <a:lstStyle/>
        <a:p>
          <a:endParaRPr lang="ru-RU"/>
        </a:p>
      </dgm:t>
    </dgm:pt>
    <dgm:pt modelId="{18F2E71C-C95F-4F14-893B-3365435C15A5}" type="pres">
      <dgm:prSet presAssocID="{6948B7BE-577B-4016-B175-85896E4CD9E6}" presName="diagram" presStyleCnt="0">
        <dgm:presLayoutVars>
          <dgm:chPref val="1"/>
          <dgm:dir/>
          <dgm:animOne val="branch"/>
          <dgm:animLvl val="lvl"/>
          <dgm:resizeHandles/>
        </dgm:presLayoutVars>
      </dgm:prSet>
      <dgm:spPr/>
    </dgm:pt>
    <dgm:pt modelId="{F105A7C3-8236-43B0-923D-C6DEF469EC84}" type="pres">
      <dgm:prSet presAssocID="{743F5549-43BA-405C-85ED-64006078EF39}" presName="root" presStyleCnt="0"/>
      <dgm:spPr/>
    </dgm:pt>
    <dgm:pt modelId="{1FCA240B-6E30-49BD-9101-269519159BF7}" type="pres">
      <dgm:prSet presAssocID="{743F5549-43BA-405C-85ED-64006078EF39}" presName="rootComposite" presStyleCnt="0"/>
      <dgm:spPr/>
    </dgm:pt>
    <dgm:pt modelId="{9900FA49-55F7-4DC7-A694-98E054379254}" type="pres">
      <dgm:prSet presAssocID="{743F5549-43BA-405C-85ED-64006078EF39}" presName="rootText" presStyleLbl="node1" presStyleIdx="0" presStyleCnt="1" custScaleX="333068"/>
      <dgm:spPr/>
    </dgm:pt>
    <dgm:pt modelId="{BC4D5FD7-3FF6-4F66-B0D1-411FC0325696}" type="pres">
      <dgm:prSet presAssocID="{743F5549-43BA-405C-85ED-64006078EF39}" presName="rootConnector" presStyleLbl="node1" presStyleIdx="0" presStyleCnt="1"/>
      <dgm:spPr/>
    </dgm:pt>
    <dgm:pt modelId="{C9B00D98-9EA6-482D-A792-C666A0017AD9}" type="pres">
      <dgm:prSet presAssocID="{743F5549-43BA-405C-85ED-64006078EF39}" presName="childShape" presStyleCnt="0"/>
      <dgm:spPr/>
    </dgm:pt>
    <dgm:pt modelId="{5D6DDC5F-5901-4439-BECF-C96387B4970E}" type="pres">
      <dgm:prSet presAssocID="{5D49F63B-5861-4D04-9458-4C1E435C1E5B}" presName="Name13" presStyleLbl="parChTrans1D2" presStyleIdx="0" presStyleCnt="6"/>
      <dgm:spPr/>
    </dgm:pt>
    <dgm:pt modelId="{C6334165-A3C6-4E86-A004-F59F66279B45}" type="pres">
      <dgm:prSet presAssocID="{80436E09-042B-400B-A92C-EB766D6F59ED}" presName="childText" presStyleLbl="bgAcc1" presStyleIdx="0" presStyleCnt="6" custScaleX="713861">
        <dgm:presLayoutVars>
          <dgm:bulletEnabled val="1"/>
        </dgm:presLayoutVars>
      </dgm:prSet>
      <dgm:spPr/>
    </dgm:pt>
    <dgm:pt modelId="{C63BE3D2-6E09-47E3-BE5F-051A4C2ACEF5}" type="pres">
      <dgm:prSet presAssocID="{1F74EB36-E826-4857-836D-3CE6412A265D}" presName="Name13" presStyleLbl="parChTrans1D2" presStyleIdx="1" presStyleCnt="6"/>
      <dgm:spPr/>
    </dgm:pt>
    <dgm:pt modelId="{52B44AFA-59DB-4849-9DF6-427858A55135}" type="pres">
      <dgm:prSet presAssocID="{E74F4DFB-97C6-44FC-8F25-C515B8A30841}" presName="childText" presStyleLbl="bgAcc1" presStyleIdx="1" presStyleCnt="6" custScaleX="713777">
        <dgm:presLayoutVars>
          <dgm:bulletEnabled val="1"/>
        </dgm:presLayoutVars>
      </dgm:prSet>
      <dgm:spPr/>
    </dgm:pt>
    <dgm:pt modelId="{0DD0F2D4-EE3A-4256-9DCD-412B8F458219}" type="pres">
      <dgm:prSet presAssocID="{515B45B6-E93C-450D-9565-ED633CE6084A}" presName="Name13" presStyleLbl="parChTrans1D2" presStyleIdx="2" presStyleCnt="6"/>
      <dgm:spPr/>
    </dgm:pt>
    <dgm:pt modelId="{461272E5-7626-411F-9962-C734B817C6DC}" type="pres">
      <dgm:prSet presAssocID="{CE45C776-055F-4CEF-976A-859EB6CF4EC1}" presName="childText" presStyleLbl="bgAcc1" presStyleIdx="2" presStyleCnt="6" custScaleX="713777">
        <dgm:presLayoutVars>
          <dgm:bulletEnabled val="1"/>
        </dgm:presLayoutVars>
      </dgm:prSet>
      <dgm:spPr/>
    </dgm:pt>
    <dgm:pt modelId="{32906F6F-99C8-410A-A946-443C7F9F46DC}" type="pres">
      <dgm:prSet presAssocID="{6422408C-CAAC-4427-91EC-F7ABC3980253}" presName="Name13" presStyleLbl="parChTrans1D2" presStyleIdx="3" presStyleCnt="6"/>
      <dgm:spPr/>
    </dgm:pt>
    <dgm:pt modelId="{48E9CAFF-C4A8-45CC-839D-CE61543346E1}" type="pres">
      <dgm:prSet presAssocID="{149C0B70-5F18-4C40-ACC9-B2F6A61E8965}" presName="childText" presStyleLbl="bgAcc1" presStyleIdx="3" presStyleCnt="6" custScaleX="713777">
        <dgm:presLayoutVars>
          <dgm:bulletEnabled val="1"/>
        </dgm:presLayoutVars>
      </dgm:prSet>
      <dgm:spPr/>
    </dgm:pt>
    <dgm:pt modelId="{5E4F4D43-8EF9-461E-B6AF-C82D447FF180}" type="pres">
      <dgm:prSet presAssocID="{4D7F4B35-65D1-4D08-A2E8-ED0713EAD860}" presName="Name13" presStyleLbl="parChTrans1D2" presStyleIdx="4" presStyleCnt="6"/>
      <dgm:spPr/>
    </dgm:pt>
    <dgm:pt modelId="{E464DCBE-6293-4A9E-9051-32A2454622DC}" type="pres">
      <dgm:prSet presAssocID="{1CDCD69E-210A-4061-B4C9-421B9A556D9B}" presName="childText" presStyleLbl="bgAcc1" presStyleIdx="4" presStyleCnt="6" custScaleX="714777">
        <dgm:presLayoutVars>
          <dgm:bulletEnabled val="1"/>
        </dgm:presLayoutVars>
      </dgm:prSet>
      <dgm:spPr/>
    </dgm:pt>
    <dgm:pt modelId="{80F63A16-4B4A-4F34-A657-6983D66226E3}" type="pres">
      <dgm:prSet presAssocID="{5F7ABBF9-6BAF-49C9-9702-1FF7290736A1}" presName="Name13" presStyleLbl="parChTrans1D2" presStyleIdx="5" presStyleCnt="6"/>
      <dgm:spPr/>
    </dgm:pt>
    <dgm:pt modelId="{B42F3410-1E69-4B08-B0B9-2478C85250C8}" type="pres">
      <dgm:prSet presAssocID="{BDA7CEFB-8E36-42EE-AE3A-6DA4671DBD69}" presName="childText" presStyleLbl="bgAcc1" presStyleIdx="5" presStyleCnt="6" custScaleX="794286">
        <dgm:presLayoutVars>
          <dgm:bulletEnabled val="1"/>
        </dgm:presLayoutVars>
      </dgm:prSet>
      <dgm:spPr/>
    </dgm:pt>
  </dgm:ptLst>
  <dgm:cxnLst>
    <dgm:cxn modelId="{52BDD113-1956-46D7-A613-CDED344475AE}" type="presOf" srcId="{1CDCD69E-210A-4061-B4C9-421B9A556D9B}" destId="{E464DCBE-6293-4A9E-9051-32A2454622DC}" srcOrd="0" destOrd="0" presId="urn:microsoft.com/office/officeart/2005/8/layout/hierarchy3"/>
    <dgm:cxn modelId="{19EFFC1C-D570-4CAA-A122-938C24BE31C8}" srcId="{743F5549-43BA-405C-85ED-64006078EF39}" destId="{149C0B70-5F18-4C40-ACC9-B2F6A61E8965}" srcOrd="3" destOrd="0" parTransId="{6422408C-CAAC-4427-91EC-F7ABC3980253}" sibTransId="{4B281557-4548-4175-8E33-0C597A5C776F}"/>
    <dgm:cxn modelId="{8F9E761E-9C04-4C63-A441-E8DD17B0025A}" type="presOf" srcId="{E74F4DFB-97C6-44FC-8F25-C515B8A30841}" destId="{52B44AFA-59DB-4849-9DF6-427858A55135}" srcOrd="0" destOrd="0" presId="urn:microsoft.com/office/officeart/2005/8/layout/hierarchy3"/>
    <dgm:cxn modelId="{42B52D2D-424A-4912-AFB2-5BF8DB089F1E}" type="presOf" srcId="{5D49F63B-5861-4D04-9458-4C1E435C1E5B}" destId="{5D6DDC5F-5901-4439-BECF-C96387B4970E}" srcOrd="0" destOrd="0" presId="urn:microsoft.com/office/officeart/2005/8/layout/hierarchy3"/>
    <dgm:cxn modelId="{F628E12E-A8CC-4E53-95A7-58885A82BB62}" type="presOf" srcId="{743F5549-43BA-405C-85ED-64006078EF39}" destId="{BC4D5FD7-3FF6-4F66-B0D1-411FC0325696}" srcOrd="1" destOrd="0" presId="urn:microsoft.com/office/officeart/2005/8/layout/hierarchy3"/>
    <dgm:cxn modelId="{85F52E32-F346-4CD7-8F6F-C84F5987EED1}" type="presOf" srcId="{4D7F4B35-65D1-4D08-A2E8-ED0713EAD860}" destId="{5E4F4D43-8EF9-461E-B6AF-C82D447FF180}" srcOrd="0" destOrd="0" presId="urn:microsoft.com/office/officeart/2005/8/layout/hierarchy3"/>
    <dgm:cxn modelId="{670B4A41-09A4-4F8C-96F6-0BA24A65301C}" type="presOf" srcId="{6422408C-CAAC-4427-91EC-F7ABC3980253}" destId="{32906F6F-99C8-410A-A946-443C7F9F46DC}" srcOrd="0" destOrd="0" presId="urn:microsoft.com/office/officeart/2005/8/layout/hierarchy3"/>
    <dgm:cxn modelId="{E2B46B4F-9310-4959-9296-5E1C8CAFBEE9}" type="presOf" srcId="{6948B7BE-577B-4016-B175-85896E4CD9E6}" destId="{18F2E71C-C95F-4F14-893B-3365435C15A5}" srcOrd="0" destOrd="0" presId="urn:microsoft.com/office/officeart/2005/8/layout/hierarchy3"/>
    <dgm:cxn modelId="{B0CEED77-797E-4014-B534-407E1F6A155D}" srcId="{743F5549-43BA-405C-85ED-64006078EF39}" destId="{E74F4DFB-97C6-44FC-8F25-C515B8A30841}" srcOrd="1" destOrd="0" parTransId="{1F74EB36-E826-4857-836D-3CE6412A265D}" sibTransId="{A370B36F-7B9A-428F-9F5B-C57FE89CF7E3}"/>
    <dgm:cxn modelId="{DAF67C78-B7A0-4CAD-A618-5E1D912A6D78}" srcId="{743F5549-43BA-405C-85ED-64006078EF39}" destId="{80436E09-042B-400B-A92C-EB766D6F59ED}" srcOrd="0" destOrd="0" parTransId="{5D49F63B-5861-4D04-9458-4C1E435C1E5B}" sibTransId="{17857DAC-4C1F-4CD4-9A80-D535FA019746}"/>
    <dgm:cxn modelId="{2387FC8F-D127-47B0-8301-B6E78CEB57D9}" type="presOf" srcId="{1F74EB36-E826-4857-836D-3CE6412A265D}" destId="{C63BE3D2-6E09-47E3-BE5F-051A4C2ACEF5}" srcOrd="0" destOrd="0" presId="urn:microsoft.com/office/officeart/2005/8/layout/hierarchy3"/>
    <dgm:cxn modelId="{D83B9A95-AE4C-487D-8B2A-179649CE2BA5}" type="presOf" srcId="{515B45B6-E93C-450D-9565-ED633CE6084A}" destId="{0DD0F2D4-EE3A-4256-9DCD-412B8F458219}" srcOrd="0" destOrd="0" presId="urn:microsoft.com/office/officeart/2005/8/layout/hierarchy3"/>
    <dgm:cxn modelId="{BFC31AA4-9701-4629-BA62-27189362D612}" srcId="{743F5549-43BA-405C-85ED-64006078EF39}" destId="{1CDCD69E-210A-4061-B4C9-421B9A556D9B}" srcOrd="4" destOrd="0" parTransId="{4D7F4B35-65D1-4D08-A2E8-ED0713EAD860}" sibTransId="{383DE877-A701-4883-9760-94C9E86D3E1B}"/>
    <dgm:cxn modelId="{B2A03CA5-232C-4CCB-8A9E-358FAF81820E}" type="presOf" srcId="{CE45C776-055F-4CEF-976A-859EB6CF4EC1}" destId="{461272E5-7626-411F-9962-C734B817C6DC}" srcOrd="0" destOrd="0" presId="urn:microsoft.com/office/officeart/2005/8/layout/hierarchy3"/>
    <dgm:cxn modelId="{A1D307B3-AB74-47AB-BA68-3AF9B83BB3C7}" srcId="{743F5549-43BA-405C-85ED-64006078EF39}" destId="{BDA7CEFB-8E36-42EE-AE3A-6DA4671DBD69}" srcOrd="5" destOrd="0" parTransId="{5F7ABBF9-6BAF-49C9-9702-1FF7290736A1}" sibTransId="{D9CC87C4-9ABB-42A2-9192-F162B1A55732}"/>
    <dgm:cxn modelId="{5EA56CBC-2791-44AE-90EF-4B5CB9C46A3A}" srcId="{743F5549-43BA-405C-85ED-64006078EF39}" destId="{CE45C776-055F-4CEF-976A-859EB6CF4EC1}" srcOrd="2" destOrd="0" parTransId="{515B45B6-E93C-450D-9565-ED633CE6084A}" sibTransId="{A276E66E-6CE9-432D-A764-4C4BC345B75D}"/>
    <dgm:cxn modelId="{B96A90CD-5962-4206-8885-627674676893}" srcId="{6948B7BE-577B-4016-B175-85896E4CD9E6}" destId="{743F5549-43BA-405C-85ED-64006078EF39}" srcOrd="0" destOrd="0" parTransId="{2870BA67-840F-4659-B9B9-0AD68306CA65}" sibTransId="{74E3DEFE-0414-4461-87D7-7DF1D7B1FA5F}"/>
    <dgm:cxn modelId="{97FC99D6-6A16-41BF-B7E1-4AC0753C9E1B}" type="presOf" srcId="{5F7ABBF9-6BAF-49C9-9702-1FF7290736A1}" destId="{80F63A16-4B4A-4F34-A657-6983D66226E3}" srcOrd="0" destOrd="0" presId="urn:microsoft.com/office/officeart/2005/8/layout/hierarchy3"/>
    <dgm:cxn modelId="{8E59D7E6-53FA-43B6-8279-E543B1142EEF}" type="presOf" srcId="{149C0B70-5F18-4C40-ACC9-B2F6A61E8965}" destId="{48E9CAFF-C4A8-45CC-839D-CE61543346E1}" srcOrd="0" destOrd="0" presId="urn:microsoft.com/office/officeart/2005/8/layout/hierarchy3"/>
    <dgm:cxn modelId="{CF151BEC-57EC-482F-9FB8-F61E493F2B5E}" type="presOf" srcId="{80436E09-042B-400B-A92C-EB766D6F59ED}" destId="{C6334165-A3C6-4E86-A004-F59F66279B45}" srcOrd="0" destOrd="0" presId="urn:microsoft.com/office/officeart/2005/8/layout/hierarchy3"/>
    <dgm:cxn modelId="{333EC1F4-68F0-4556-902C-F8AB66F72EDB}" type="presOf" srcId="{BDA7CEFB-8E36-42EE-AE3A-6DA4671DBD69}" destId="{B42F3410-1E69-4B08-B0B9-2478C85250C8}" srcOrd="0" destOrd="0" presId="urn:microsoft.com/office/officeart/2005/8/layout/hierarchy3"/>
    <dgm:cxn modelId="{F4DC87FB-F297-45F6-B7F3-60A12993299A}" type="presOf" srcId="{743F5549-43BA-405C-85ED-64006078EF39}" destId="{9900FA49-55F7-4DC7-A694-98E054379254}" srcOrd="0" destOrd="0" presId="urn:microsoft.com/office/officeart/2005/8/layout/hierarchy3"/>
    <dgm:cxn modelId="{94DDD249-8619-4CC6-93CF-D4573160B82B}" type="presParOf" srcId="{18F2E71C-C95F-4F14-893B-3365435C15A5}" destId="{F105A7C3-8236-43B0-923D-C6DEF469EC84}" srcOrd="0" destOrd="0" presId="urn:microsoft.com/office/officeart/2005/8/layout/hierarchy3"/>
    <dgm:cxn modelId="{7CF162F8-F830-4F72-A8EE-88C5C41C3BD7}" type="presParOf" srcId="{F105A7C3-8236-43B0-923D-C6DEF469EC84}" destId="{1FCA240B-6E30-49BD-9101-269519159BF7}" srcOrd="0" destOrd="0" presId="urn:microsoft.com/office/officeart/2005/8/layout/hierarchy3"/>
    <dgm:cxn modelId="{878FB26F-C7D9-4589-A462-AA97293ECD90}" type="presParOf" srcId="{1FCA240B-6E30-49BD-9101-269519159BF7}" destId="{9900FA49-55F7-4DC7-A694-98E054379254}" srcOrd="0" destOrd="0" presId="urn:microsoft.com/office/officeart/2005/8/layout/hierarchy3"/>
    <dgm:cxn modelId="{8E321B47-E200-4683-B1C9-DCE34D122BB7}" type="presParOf" srcId="{1FCA240B-6E30-49BD-9101-269519159BF7}" destId="{BC4D5FD7-3FF6-4F66-B0D1-411FC0325696}" srcOrd="1" destOrd="0" presId="urn:microsoft.com/office/officeart/2005/8/layout/hierarchy3"/>
    <dgm:cxn modelId="{35FF3381-1E57-4DBB-9B16-44DBF24EA1F7}" type="presParOf" srcId="{F105A7C3-8236-43B0-923D-C6DEF469EC84}" destId="{C9B00D98-9EA6-482D-A792-C666A0017AD9}" srcOrd="1" destOrd="0" presId="urn:microsoft.com/office/officeart/2005/8/layout/hierarchy3"/>
    <dgm:cxn modelId="{8AD478E9-4BE0-4637-8A87-192C44F62722}" type="presParOf" srcId="{C9B00D98-9EA6-482D-A792-C666A0017AD9}" destId="{5D6DDC5F-5901-4439-BECF-C96387B4970E}" srcOrd="0" destOrd="0" presId="urn:microsoft.com/office/officeart/2005/8/layout/hierarchy3"/>
    <dgm:cxn modelId="{4CAD5CEE-EC82-4758-A968-3709E3ECA2D1}" type="presParOf" srcId="{C9B00D98-9EA6-482D-A792-C666A0017AD9}" destId="{C6334165-A3C6-4E86-A004-F59F66279B45}" srcOrd="1" destOrd="0" presId="urn:microsoft.com/office/officeart/2005/8/layout/hierarchy3"/>
    <dgm:cxn modelId="{602E8502-368C-4756-AD55-01CCAB87188C}" type="presParOf" srcId="{C9B00D98-9EA6-482D-A792-C666A0017AD9}" destId="{C63BE3D2-6E09-47E3-BE5F-051A4C2ACEF5}" srcOrd="2" destOrd="0" presId="urn:microsoft.com/office/officeart/2005/8/layout/hierarchy3"/>
    <dgm:cxn modelId="{1110F0E5-C07D-4C4E-AB46-147343636757}" type="presParOf" srcId="{C9B00D98-9EA6-482D-A792-C666A0017AD9}" destId="{52B44AFA-59DB-4849-9DF6-427858A55135}" srcOrd="3" destOrd="0" presId="urn:microsoft.com/office/officeart/2005/8/layout/hierarchy3"/>
    <dgm:cxn modelId="{C5623664-178E-4877-AC1D-91FBC90427E4}" type="presParOf" srcId="{C9B00D98-9EA6-482D-A792-C666A0017AD9}" destId="{0DD0F2D4-EE3A-4256-9DCD-412B8F458219}" srcOrd="4" destOrd="0" presId="urn:microsoft.com/office/officeart/2005/8/layout/hierarchy3"/>
    <dgm:cxn modelId="{18D8659C-39F9-4643-8308-D8EED9A71409}" type="presParOf" srcId="{C9B00D98-9EA6-482D-A792-C666A0017AD9}" destId="{461272E5-7626-411F-9962-C734B817C6DC}" srcOrd="5" destOrd="0" presId="urn:microsoft.com/office/officeart/2005/8/layout/hierarchy3"/>
    <dgm:cxn modelId="{D9A02EAC-86D9-4E80-9914-874D1F101404}" type="presParOf" srcId="{C9B00D98-9EA6-482D-A792-C666A0017AD9}" destId="{32906F6F-99C8-410A-A946-443C7F9F46DC}" srcOrd="6" destOrd="0" presId="urn:microsoft.com/office/officeart/2005/8/layout/hierarchy3"/>
    <dgm:cxn modelId="{4195D2EC-B3A4-44D3-8D8F-17D233AB05D0}" type="presParOf" srcId="{C9B00D98-9EA6-482D-A792-C666A0017AD9}" destId="{48E9CAFF-C4A8-45CC-839D-CE61543346E1}" srcOrd="7" destOrd="0" presId="urn:microsoft.com/office/officeart/2005/8/layout/hierarchy3"/>
    <dgm:cxn modelId="{88B40946-BD82-444E-80C7-69A020D646DE}" type="presParOf" srcId="{C9B00D98-9EA6-482D-A792-C666A0017AD9}" destId="{5E4F4D43-8EF9-461E-B6AF-C82D447FF180}" srcOrd="8" destOrd="0" presId="urn:microsoft.com/office/officeart/2005/8/layout/hierarchy3"/>
    <dgm:cxn modelId="{DEAB2FF6-9FC7-48CA-BB26-D42E559352F3}" type="presParOf" srcId="{C9B00D98-9EA6-482D-A792-C666A0017AD9}" destId="{E464DCBE-6293-4A9E-9051-32A2454622DC}" srcOrd="9" destOrd="0" presId="urn:microsoft.com/office/officeart/2005/8/layout/hierarchy3"/>
    <dgm:cxn modelId="{C8709938-2C03-4C86-BD65-6EDA90E6314E}" type="presParOf" srcId="{C9B00D98-9EA6-482D-A792-C666A0017AD9}" destId="{80F63A16-4B4A-4F34-A657-6983D66226E3}" srcOrd="10" destOrd="0" presId="urn:microsoft.com/office/officeart/2005/8/layout/hierarchy3"/>
    <dgm:cxn modelId="{5737E2ED-4756-4F4A-9313-CC393788C028}" type="presParOf" srcId="{C9B00D98-9EA6-482D-A792-C666A0017AD9}" destId="{B42F3410-1E69-4B08-B0B9-2478C85250C8}"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FE043B-B9D5-4D8B-AFAA-FAF30ECCB8F5}" type="doc">
      <dgm:prSet loTypeId="urn:microsoft.com/office/officeart/2005/8/layout/vList3#1" loCatId="list" qsTypeId="urn:microsoft.com/office/officeart/2005/8/quickstyle/simple1" qsCatId="simple" csTypeId="urn:microsoft.com/office/officeart/2005/8/colors/colorful3" csCatId="colorful" phldr="1"/>
      <dgm:spPr/>
    </dgm:pt>
    <dgm:pt modelId="{636F87D3-3E35-4B56-9737-39861F9D4EBD}">
      <dgm:prSet phldrT="[Текст]" custT="1"/>
      <dgm:spPr/>
      <dgm:t>
        <a:bodyPr/>
        <a:lstStyle/>
        <a:p>
          <a:r>
            <a:rPr lang="ru-RU" sz="1400" dirty="0"/>
            <a:t>Центр</a:t>
          </a:r>
          <a:r>
            <a:rPr lang="ru-RU" sz="1400" baseline="0" dirty="0"/>
            <a:t> двигательной активности</a:t>
          </a:r>
          <a:endParaRPr lang="ru-RU" sz="1400" dirty="0"/>
        </a:p>
      </dgm:t>
    </dgm:pt>
    <dgm:pt modelId="{FBBE7369-DC22-43A2-A6B6-7B8677EEE605}" type="parTrans" cxnId="{671DF72A-F729-4675-824B-6FDA8EF6FD98}">
      <dgm:prSet/>
      <dgm:spPr/>
      <dgm:t>
        <a:bodyPr/>
        <a:lstStyle/>
        <a:p>
          <a:endParaRPr lang="ru-RU"/>
        </a:p>
      </dgm:t>
    </dgm:pt>
    <dgm:pt modelId="{77E4CE05-C8AE-4E4C-90FC-574A17EAB4DE}" type="sibTrans" cxnId="{671DF72A-F729-4675-824B-6FDA8EF6FD98}">
      <dgm:prSet/>
      <dgm:spPr/>
      <dgm:t>
        <a:bodyPr/>
        <a:lstStyle/>
        <a:p>
          <a:endParaRPr lang="ru-RU"/>
        </a:p>
      </dgm:t>
    </dgm:pt>
    <dgm:pt modelId="{DB33996E-0C75-4246-8A25-86DB7FC27D25}">
      <dgm:prSet phldrT="[Текст]" custT="1"/>
      <dgm:spPr/>
      <dgm:t>
        <a:bodyPr/>
        <a:lstStyle/>
        <a:p>
          <a:r>
            <a:rPr lang="ru-RU" sz="1400" dirty="0"/>
            <a:t>Центр сенсорики и конструирования</a:t>
          </a:r>
        </a:p>
      </dgm:t>
    </dgm:pt>
    <dgm:pt modelId="{D6FF70DB-58F8-488C-864D-2E76D00E23DE}" type="parTrans" cxnId="{459245F7-0CA1-4EEA-A379-22BE4FFAF0F2}">
      <dgm:prSet/>
      <dgm:spPr/>
      <dgm:t>
        <a:bodyPr/>
        <a:lstStyle/>
        <a:p>
          <a:endParaRPr lang="ru-RU"/>
        </a:p>
      </dgm:t>
    </dgm:pt>
    <dgm:pt modelId="{F1A3B016-E4C9-47D8-B0D9-02EA28D989BF}" type="sibTrans" cxnId="{459245F7-0CA1-4EEA-A379-22BE4FFAF0F2}">
      <dgm:prSet/>
      <dgm:spPr/>
      <dgm:t>
        <a:bodyPr/>
        <a:lstStyle/>
        <a:p>
          <a:endParaRPr lang="ru-RU"/>
        </a:p>
      </dgm:t>
    </dgm:pt>
    <dgm:pt modelId="{2021742F-CB12-4C99-A106-AEB32493D75D}">
      <dgm:prSet phldrT="[Текст]" custT="1"/>
      <dgm:spPr/>
      <dgm:t>
        <a:bodyPr/>
        <a:lstStyle/>
        <a:p>
          <a:r>
            <a:rPr lang="ru-RU" sz="1400" dirty="0"/>
            <a:t>Центр для организации предметных и предметно-манипуляторных игр</a:t>
          </a:r>
        </a:p>
      </dgm:t>
    </dgm:pt>
    <dgm:pt modelId="{54D2FDA8-DD64-4863-8BA2-FADC74D5D2D8}" type="parTrans" cxnId="{91A14856-CEFD-44FC-8E44-C3056D4BE358}">
      <dgm:prSet/>
      <dgm:spPr/>
      <dgm:t>
        <a:bodyPr/>
        <a:lstStyle/>
        <a:p>
          <a:endParaRPr lang="ru-RU"/>
        </a:p>
      </dgm:t>
    </dgm:pt>
    <dgm:pt modelId="{20387D30-A048-4C63-B07B-367478D5976F}" type="sibTrans" cxnId="{91A14856-CEFD-44FC-8E44-C3056D4BE358}">
      <dgm:prSet/>
      <dgm:spPr/>
      <dgm:t>
        <a:bodyPr/>
        <a:lstStyle/>
        <a:p>
          <a:endParaRPr lang="ru-RU"/>
        </a:p>
      </dgm:t>
    </dgm:pt>
    <dgm:pt modelId="{25FBCBD6-6242-4323-B5CE-6F3975556A17}">
      <dgm:prSet phldrT="[Текст]" custT="1"/>
      <dgm:spPr/>
      <dgm:t>
        <a:bodyPr/>
        <a:lstStyle/>
        <a:p>
          <a:r>
            <a:rPr lang="ru-RU" sz="1400" dirty="0"/>
            <a:t>Центр творчества и продуктивной деятельности</a:t>
          </a:r>
        </a:p>
      </dgm:t>
    </dgm:pt>
    <dgm:pt modelId="{F9B09EF1-AF36-4E8D-BD78-DBD581A7D7F3}" type="parTrans" cxnId="{DDCD2F14-611D-4237-8A18-6DA7D94E0974}">
      <dgm:prSet/>
      <dgm:spPr/>
      <dgm:t>
        <a:bodyPr/>
        <a:lstStyle/>
        <a:p>
          <a:endParaRPr lang="ru-RU"/>
        </a:p>
      </dgm:t>
    </dgm:pt>
    <dgm:pt modelId="{C76EDF8E-603B-41A0-9BDC-62EAF0B7D5F7}" type="sibTrans" cxnId="{DDCD2F14-611D-4237-8A18-6DA7D94E0974}">
      <dgm:prSet/>
      <dgm:spPr/>
      <dgm:t>
        <a:bodyPr/>
        <a:lstStyle/>
        <a:p>
          <a:endParaRPr lang="ru-RU"/>
        </a:p>
      </dgm:t>
    </dgm:pt>
    <dgm:pt modelId="{2EBA84FD-D0C5-43D7-8E9A-C8D6FE83CD38}">
      <dgm:prSet phldrT="[Текст]" custT="1"/>
      <dgm:spPr/>
      <dgm:t>
        <a:bodyPr/>
        <a:lstStyle/>
        <a:p>
          <a:r>
            <a:rPr lang="ru-RU" sz="1400" dirty="0"/>
            <a:t>Центр познания и коммуникации</a:t>
          </a:r>
        </a:p>
      </dgm:t>
    </dgm:pt>
    <dgm:pt modelId="{8B0437D9-931F-4C15-96B3-287E7FA83C64}" type="parTrans" cxnId="{C07B8311-92A3-44D8-9184-DB7018A0E2E2}">
      <dgm:prSet/>
      <dgm:spPr/>
      <dgm:t>
        <a:bodyPr/>
        <a:lstStyle/>
        <a:p>
          <a:endParaRPr lang="ru-RU"/>
        </a:p>
      </dgm:t>
    </dgm:pt>
    <dgm:pt modelId="{2A824753-9284-4FF5-AF42-B3DFFB28D48A}" type="sibTrans" cxnId="{C07B8311-92A3-44D8-9184-DB7018A0E2E2}">
      <dgm:prSet/>
      <dgm:spPr/>
      <dgm:t>
        <a:bodyPr/>
        <a:lstStyle/>
        <a:p>
          <a:endParaRPr lang="ru-RU"/>
        </a:p>
      </dgm:t>
    </dgm:pt>
    <dgm:pt modelId="{744B1FDB-D824-40D2-9F5A-5DCBD4CB01B0}">
      <dgm:prSet phldrT="[Текст]" custT="1"/>
      <dgm:spPr/>
      <dgm:t>
        <a:bodyPr/>
        <a:lstStyle/>
        <a:p>
          <a:r>
            <a:rPr lang="ru-RU" sz="1400" dirty="0"/>
            <a:t>Центр экспериментирования и труда</a:t>
          </a:r>
        </a:p>
      </dgm:t>
    </dgm:pt>
    <dgm:pt modelId="{142F30EB-A425-4655-85E9-C3ED0A29B1DE}" type="parTrans" cxnId="{555C6528-C793-438B-BCA0-1E6E9AC73279}">
      <dgm:prSet/>
      <dgm:spPr/>
      <dgm:t>
        <a:bodyPr/>
        <a:lstStyle/>
        <a:p>
          <a:endParaRPr lang="ru-RU"/>
        </a:p>
      </dgm:t>
    </dgm:pt>
    <dgm:pt modelId="{B12E78A0-5EFE-4E93-AB3A-B7F32C578B69}" type="sibTrans" cxnId="{555C6528-C793-438B-BCA0-1E6E9AC73279}">
      <dgm:prSet/>
      <dgm:spPr/>
      <dgm:t>
        <a:bodyPr/>
        <a:lstStyle/>
        <a:p>
          <a:endParaRPr lang="ru-RU"/>
        </a:p>
      </dgm:t>
    </dgm:pt>
    <dgm:pt modelId="{4C286E25-0F13-4027-922A-287FFEE23F98}" type="pres">
      <dgm:prSet presAssocID="{92FE043B-B9D5-4D8B-AFAA-FAF30ECCB8F5}" presName="linearFlow" presStyleCnt="0">
        <dgm:presLayoutVars>
          <dgm:dir/>
          <dgm:resizeHandles val="exact"/>
        </dgm:presLayoutVars>
      </dgm:prSet>
      <dgm:spPr/>
    </dgm:pt>
    <dgm:pt modelId="{09015428-430A-4A60-9A47-C980106A74FD}" type="pres">
      <dgm:prSet presAssocID="{636F87D3-3E35-4B56-9737-39861F9D4EBD}" presName="composite" presStyleCnt="0"/>
      <dgm:spPr/>
    </dgm:pt>
    <dgm:pt modelId="{0EE0F216-66DD-4313-AEFD-3FDDFFB1A378}" type="pres">
      <dgm:prSet presAssocID="{636F87D3-3E35-4B56-9737-39861F9D4EBD}" presName="imgShp" presStyleLbl="fgImgPlace1" presStyleIdx="0" presStyleCnt="6" custLinFactNeighborX="-32560" custLinFactNeighborY="-417"/>
      <dgm:spPr>
        <a:blipFill rotWithShape="1">
          <a:blip xmlns:r="http://schemas.openxmlformats.org/officeDocument/2006/relationships" r:embed="rId1"/>
          <a:srcRect/>
          <a:stretch>
            <a:fillRect/>
          </a:stretch>
        </a:blipFill>
        <a:ln>
          <a:solidFill>
            <a:schemeClr val="bg1">
              <a:lumMod val="75000"/>
            </a:schemeClr>
          </a:solidFill>
        </a:ln>
      </dgm:spPr>
    </dgm:pt>
    <dgm:pt modelId="{F5381D20-45ED-4C29-AC57-D68FBE5AAFAB}" type="pres">
      <dgm:prSet presAssocID="{636F87D3-3E35-4B56-9737-39861F9D4EBD}" presName="txShp" presStyleLbl="node1" presStyleIdx="0" presStyleCnt="6" custScaleX="118264">
        <dgm:presLayoutVars>
          <dgm:bulletEnabled val="1"/>
        </dgm:presLayoutVars>
      </dgm:prSet>
      <dgm:spPr/>
    </dgm:pt>
    <dgm:pt modelId="{113DCCE7-0437-48B4-B4A1-ACE59D2D6820}" type="pres">
      <dgm:prSet presAssocID="{77E4CE05-C8AE-4E4C-90FC-574A17EAB4DE}" presName="spacing" presStyleCnt="0"/>
      <dgm:spPr/>
    </dgm:pt>
    <dgm:pt modelId="{3D58113C-5F75-4770-983E-83D236B895B8}" type="pres">
      <dgm:prSet presAssocID="{DB33996E-0C75-4246-8A25-86DB7FC27D25}" presName="composite" presStyleCnt="0"/>
      <dgm:spPr/>
    </dgm:pt>
    <dgm:pt modelId="{BEA0975C-BFA4-4B0F-A614-F5E3F50C7F1C}" type="pres">
      <dgm:prSet presAssocID="{DB33996E-0C75-4246-8A25-86DB7FC27D25}" presName="imgShp" presStyleLbl="fgImgPlace1" presStyleIdx="1" presStyleCnt="6" custLinFactNeighborX="-32561" custLinFactNeighborY="-123"/>
      <dgm:spPr>
        <a:blipFill rotWithShape="1">
          <a:blip xmlns:r="http://schemas.openxmlformats.org/officeDocument/2006/relationships" r:embed="rId1"/>
          <a:srcRect/>
          <a:stretch>
            <a:fillRect/>
          </a:stretch>
        </a:blipFill>
        <a:ln>
          <a:solidFill>
            <a:schemeClr val="bg1">
              <a:lumMod val="75000"/>
            </a:schemeClr>
          </a:solidFill>
        </a:ln>
      </dgm:spPr>
    </dgm:pt>
    <dgm:pt modelId="{1D551E4F-3A14-4815-92ED-FA0563700A12}" type="pres">
      <dgm:prSet presAssocID="{DB33996E-0C75-4246-8A25-86DB7FC27D25}" presName="txShp" presStyleLbl="node1" presStyleIdx="1" presStyleCnt="6" custScaleX="118264">
        <dgm:presLayoutVars>
          <dgm:bulletEnabled val="1"/>
        </dgm:presLayoutVars>
      </dgm:prSet>
      <dgm:spPr/>
    </dgm:pt>
    <dgm:pt modelId="{645EBF69-8643-4AA1-97D2-2FF755C5519F}" type="pres">
      <dgm:prSet presAssocID="{F1A3B016-E4C9-47D8-B0D9-02EA28D989BF}" presName="spacing" presStyleCnt="0"/>
      <dgm:spPr/>
    </dgm:pt>
    <dgm:pt modelId="{56874F40-D364-4ECD-9B61-03CBE63BE63F}" type="pres">
      <dgm:prSet presAssocID="{2021742F-CB12-4C99-A106-AEB32493D75D}" presName="composite" presStyleCnt="0"/>
      <dgm:spPr/>
    </dgm:pt>
    <dgm:pt modelId="{5114FB1A-7127-43CF-8AC7-4240021D0DC9}" type="pres">
      <dgm:prSet presAssocID="{2021742F-CB12-4C99-A106-AEB32493D75D}" presName="imgShp" presStyleLbl="fgImgPlace1" presStyleIdx="2" presStyleCnt="6" custLinFactNeighborX="-31393" custLinFactNeighborY="-3455"/>
      <dgm:spPr>
        <a:blipFill rotWithShape="1">
          <a:blip xmlns:r="http://schemas.openxmlformats.org/officeDocument/2006/relationships" r:embed="rId1"/>
          <a:srcRect/>
          <a:stretch>
            <a:fillRect/>
          </a:stretch>
        </a:blipFill>
        <a:ln>
          <a:solidFill>
            <a:schemeClr val="bg1">
              <a:lumMod val="75000"/>
            </a:schemeClr>
          </a:solidFill>
        </a:ln>
      </dgm:spPr>
    </dgm:pt>
    <dgm:pt modelId="{E4BD73AD-7D6B-4BED-BB73-EC7E7FEFBBB9}" type="pres">
      <dgm:prSet presAssocID="{2021742F-CB12-4C99-A106-AEB32493D75D}" presName="txShp" presStyleLbl="node1" presStyleIdx="2" presStyleCnt="6" custScaleX="117255">
        <dgm:presLayoutVars>
          <dgm:bulletEnabled val="1"/>
        </dgm:presLayoutVars>
      </dgm:prSet>
      <dgm:spPr/>
    </dgm:pt>
    <dgm:pt modelId="{473D8365-0A3C-4EF8-A21A-9A24DF4A47C1}" type="pres">
      <dgm:prSet presAssocID="{20387D30-A048-4C63-B07B-367478D5976F}" presName="spacing" presStyleCnt="0"/>
      <dgm:spPr/>
    </dgm:pt>
    <dgm:pt modelId="{565B2B2D-1829-4088-9189-1E9B3AC4E5AF}" type="pres">
      <dgm:prSet presAssocID="{25FBCBD6-6242-4323-B5CE-6F3975556A17}" presName="composite" presStyleCnt="0"/>
      <dgm:spPr/>
    </dgm:pt>
    <dgm:pt modelId="{7DCAFC59-B811-4BED-BAEF-B3C43501CA34}" type="pres">
      <dgm:prSet presAssocID="{25FBCBD6-6242-4323-B5CE-6F3975556A17}" presName="imgShp" presStyleLbl="fgImgPlace1" presStyleIdx="3" presStyleCnt="6" custLinFactNeighborX="-37109" custLinFactNeighborY="-2479"/>
      <dgm:spPr>
        <a:blipFill rotWithShape="1">
          <a:blip xmlns:r="http://schemas.openxmlformats.org/officeDocument/2006/relationships" r:embed="rId1"/>
          <a:srcRect/>
          <a:stretch>
            <a:fillRect/>
          </a:stretch>
        </a:blipFill>
        <a:ln>
          <a:solidFill>
            <a:schemeClr val="bg1">
              <a:lumMod val="75000"/>
            </a:schemeClr>
          </a:solidFill>
        </a:ln>
      </dgm:spPr>
    </dgm:pt>
    <dgm:pt modelId="{6F8390C8-7EC6-4880-AEB4-56F5EDE4D778}" type="pres">
      <dgm:prSet presAssocID="{25FBCBD6-6242-4323-B5CE-6F3975556A17}" presName="txShp" presStyleLbl="node1" presStyleIdx="3" presStyleCnt="6" custScaleX="118264">
        <dgm:presLayoutVars>
          <dgm:bulletEnabled val="1"/>
        </dgm:presLayoutVars>
      </dgm:prSet>
      <dgm:spPr/>
    </dgm:pt>
    <dgm:pt modelId="{F69E4223-150B-425C-A21E-FFD8213CFC92}" type="pres">
      <dgm:prSet presAssocID="{C76EDF8E-603B-41A0-9BDC-62EAF0B7D5F7}" presName="spacing" presStyleCnt="0"/>
      <dgm:spPr/>
    </dgm:pt>
    <dgm:pt modelId="{E13CD4EB-B6C1-49C2-BFB4-A85BDE19D64A}" type="pres">
      <dgm:prSet presAssocID="{2EBA84FD-D0C5-43D7-8E9A-C8D6FE83CD38}" presName="composite" presStyleCnt="0"/>
      <dgm:spPr/>
    </dgm:pt>
    <dgm:pt modelId="{32581375-35E3-4894-8BC7-0A60165A2EF1}" type="pres">
      <dgm:prSet presAssocID="{2EBA84FD-D0C5-43D7-8E9A-C8D6FE83CD38}" presName="imgShp" presStyleLbl="fgImgPlace1" presStyleIdx="4" presStyleCnt="6" custLinFactNeighborX="-33817" custLinFactNeighborY="2534"/>
      <dgm:spPr>
        <a:blipFill rotWithShape="1">
          <a:blip xmlns:r="http://schemas.openxmlformats.org/officeDocument/2006/relationships" r:embed="rId1"/>
          <a:srcRect/>
          <a:stretch>
            <a:fillRect/>
          </a:stretch>
        </a:blipFill>
        <a:ln>
          <a:solidFill>
            <a:schemeClr val="bg1">
              <a:lumMod val="75000"/>
            </a:schemeClr>
          </a:solidFill>
        </a:ln>
      </dgm:spPr>
    </dgm:pt>
    <dgm:pt modelId="{24CB4027-85AE-418B-BDF7-C2DB5CA3791D}" type="pres">
      <dgm:prSet presAssocID="{2EBA84FD-D0C5-43D7-8E9A-C8D6FE83CD38}" presName="txShp" presStyleLbl="node1" presStyleIdx="4" presStyleCnt="6" custScaleX="117255">
        <dgm:presLayoutVars>
          <dgm:bulletEnabled val="1"/>
        </dgm:presLayoutVars>
      </dgm:prSet>
      <dgm:spPr/>
    </dgm:pt>
    <dgm:pt modelId="{1B03B888-FF43-405A-9FF5-B6C80FB4CC4C}" type="pres">
      <dgm:prSet presAssocID="{2A824753-9284-4FF5-AF42-B3DFFB28D48A}" presName="spacing" presStyleCnt="0"/>
      <dgm:spPr/>
    </dgm:pt>
    <dgm:pt modelId="{AB524CC6-F0C5-4495-BC5C-0865BD838741}" type="pres">
      <dgm:prSet presAssocID="{744B1FDB-D824-40D2-9F5A-5DCBD4CB01B0}" presName="composite" presStyleCnt="0"/>
      <dgm:spPr/>
    </dgm:pt>
    <dgm:pt modelId="{9EC09FE0-AC7D-4E82-9D0A-9DE23B1AE444}" type="pres">
      <dgm:prSet presAssocID="{744B1FDB-D824-40D2-9F5A-5DCBD4CB01B0}" presName="imgShp" presStyleLbl="fgImgPlace1" presStyleIdx="5" presStyleCnt="6" custLinFactNeighborX="-30309" custLinFactNeighborY="-712"/>
      <dgm:spPr>
        <a:blipFill rotWithShape="1">
          <a:blip xmlns:r="http://schemas.openxmlformats.org/officeDocument/2006/relationships" r:embed="rId1"/>
          <a:srcRect/>
          <a:stretch>
            <a:fillRect/>
          </a:stretch>
        </a:blipFill>
        <a:ln>
          <a:solidFill>
            <a:schemeClr val="bg1">
              <a:lumMod val="75000"/>
            </a:schemeClr>
          </a:solidFill>
        </a:ln>
      </dgm:spPr>
    </dgm:pt>
    <dgm:pt modelId="{E4D6599F-568B-4FE1-94D1-41C535B4CFB0}" type="pres">
      <dgm:prSet presAssocID="{744B1FDB-D824-40D2-9F5A-5DCBD4CB01B0}" presName="txShp" presStyleLbl="node1" presStyleIdx="5" presStyleCnt="6" custScaleX="121785">
        <dgm:presLayoutVars>
          <dgm:bulletEnabled val="1"/>
        </dgm:presLayoutVars>
      </dgm:prSet>
      <dgm:spPr/>
    </dgm:pt>
  </dgm:ptLst>
  <dgm:cxnLst>
    <dgm:cxn modelId="{C07B8311-92A3-44D8-9184-DB7018A0E2E2}" srcId="{92FE043B-B9D5-4D8B-AFAA-FAF30ECCB8F5}" destId="{2EBA84FD-D0C5-43D7-8E9A-C8D6FE83CD38}" srcOrd="4" destOrd="0" parTransId="{8B0437D9-931F-4C15-96B3-287E7FA83C64}" sibTransId="{2A824753-9284-4FF5-AF42-B3DFFB28D48A}"/>
    <dgm:cxn modelId="{DDCD2F14-611D-4237-8A18-6DA7D94E0974}" srcId="{92FE043B-B9D5-4D8B-AFAA-FAF30ECCB8F5}" destId="{25FBCBD6-6242-4323-B5CE-6F3975556A17}" srcOrd="3" destOrd="0" parTransId="{F9B09EF1-AF36-4E8D-BD78-DBD581A7D7F3}" sibTransId="{C76EDF8E-603B-41A0-9BDC-62EAF0B7D5F7}"/>
    <dgm:cxn modelId="{555C6528-C793-438B-BCA0-1E6E9AC73279}" srcId="{92FE043B-B9D5-4D8B-AFAA-FAF30ECCB8F5}" destId="{744B1FDB-D824-40D2-9F5A-5DCBD4CB01B0}" srcOrd="5" destOrd="0" parTransId="{142F30EB-A425-4655-85E9-C3ED0A29B1DE}" sibTransId="{B12E78A0-5EFE-4E93-AB3A-B7F32C578B69}"/>
    <dgm:cxn modelId="{671DF72A-F729-4675-824B-6FDA8EF6FD98}" srcId="{92FE043B-B9D5-4D8B-AFAA-FAF30ECCB8F5}" destId="{636F87D3-3E35-4B56-9737-39861F9D4EBD}" srcOrd="0" destOrd="0" parTransId="{FBBE7369-DC22-43A2-A6B6-7B8677EEE605}" sibTransId="{77E4CE05-C8AE-4E4C-90FC-574A17EAB4DE}"/>
    <dgm:cxn modelId="{1ECF092F-89AC-49FA-95E8-E00686F5429D}" type="presOf" srcId="{744B1FDB-D824-40D2-9F5A-5DCBD4CB01B0}" destId="{E4D6599F-568B-4FE1-94D1-41C535B4CFB0}" srcOrd="0" destOrd="0" presId="urn:microsoft.com/office/officeart/2005/8/layout/vList3#1"/>
    <dgm:cxn modelId="{DFDDED37-C0B1-4CCC-AB38-5EE2F20263C5}" type="presOf" srcId="{2EBA84FD-D0C5-43D7-8E9A-C8D6FE83CD38}" destId="{24CB4027-85AE-418B-BDF7-C2DB5CA3791D}" srcOrd="0" destOrd="0" presId="urn:microsoft.com/office/officeart/2005/8/layout/vList3#1"/>
    <dgm:cxn modelId="{43C3E162-33E4-4722-9917-F224065111E1}" type="presOf" srcId="{92FE043B-B9D5-4D8B-AFAA-FAF30ECCB8F5}" destId="{4C286E25-0F13-4027-922A-287FFEE23F98}" srcOrd="0" destOrd="0" presId="urn:microsoft.com/office/officeart/2005/8/layout/vList3#1"/>
    <dgm:cxn modelId="{FDBEDA43-C3D2-42BC-9799-94846799BCF5}" type="presOf" srcId="{25FBCBD6-6242-4323-B5CE-6F3975556A17}" destId="{6F8390C8-7EC6-4880-AEB4-56F5EDE4D778}" srcOrd="0" destOrd="0" presId="urn:microsoft.com/office/officeart/2005/8/layout/vList3#1"/>
    <dgm:cxn modelId="{91A14856-CEFD-44FC-8E44-C3056D4BE358}" srcId="{92FE043B-B9D5-4D8B-AFAA-FAF30ECCB8F5}" destId="{2021742F-CB12-4C99-A106-AEB32493D75D}" srcOrd="2" destOrd="0" parTransId="{54D2FDA8-DD64-4863-8BA2-FADC74D5D2D8}" sibTransId="{20387D30-A048-4C63-B07B-367478D5976F}"/>
    <dgm:cxn modelId="{2A95158D-4862-4BFF-BCF0-C2524BCEDBCA}" type="presOf" srcId="{2021742F-CB12-4C99-A106-AEB32493D75D}" destId="{E4BD73AD-7D6B-4BED-BB73-EC7E7FEFBBB9}" srcOrd="0" destOrd="0" presId="urn:microsoft.com/office/officeart/2005/8/layout/vList3#1"/>
    <dgm:cxn modelId="{F1222391-C227-4AEE-9FB3-67D7E9DB0CAC}" type="presOf" srcId="{636F87D3-3E35-4B56-9737-39861F9D4EBD}" destId="{F5381D20-45ED-4C29-AC57-D68FBE5AAFAB}" srcOrd="0" destOrd="0" presId="urn:microsoft.com/office/officeart/2005/8/layout/vList3#1"/>
    <dgm:cxn modelId="{CAD956E2-6B1B-47CE-978D-A361B52C7CB6}" type="presOf" srcId="{DB33996E-0C75-4246-8A25-86DB7FC27D25}" destId="{1D551E4F-3A14-4815-92ED-FA0563700A12}" srcOrd="0" destOrd="0" presId="urn:microsoft.com/office/officeart/2005/8/layout/vList3#1"/>
    <dgm:cxn modelId="{459245F7-0CA1-4EEA-A379-22BE4FFAF0F2}" srcId="{92FE043B-B9D5-4D8B-AFAA-FAF30ECCB8F5}" destId="{DB33996E-0C75-4246-8A25-86DB7FC27D25}" srcOrd="1" destOrd="0" parTransId="{D6FF70DB-58F8-488C-864D-2E76D00E23DE}" sibTransId="{F1A3B016-E4C9-47D8-B0D9-02EA28D989BF}"/>
    <dgm:cxn modelId="{1FDE5308-5218-4947-AB56-A7FEF63D1312}" type="presParOf" srcId="{4C286E25-0F13-4027-922A-287FFEE23F98}" destId="{09015428-430A-4A60-9A47-C980106A74FD}" srcOrd="0" destOrd="0" presId="urn:microsoft.com/office/officeart/2005/8/layout/vList3#1"/>
    <dgm:cxn modelId="{57A418ED-1CF9-4CC7-9D3F-4C4934C49E2E}" type="presParOf" srcId="{09015428-430A-4A60-9A47-C980106A74FD}" destId="{0EE0F216-66DD-4313-AEFD-3FDDFFB1A378}" srcOrd="0" destOrd="0" presId="urn:microsoft.com/office/officeart/2005/8/layout/vList3#1"/>
    <dgm:cxn modelId="{EDBCA291-4FDE-41CA-AF4A-F6E9BABA1D2A}" type="presParOf" srcId="{09015428-430A-4A60-9A47-C980106A74FD}" destId="{F5381D20-45ED-4C29-AC57-D68FBE5AAFAB}" srcOrd="1" destOrd="0" presId="urn:microsoft.com/office/officeart/2005/8/layout/vList3#1"/>
    <dgm:cxn modelId="{98614874-9C3A-4F96-8C1B-7A89706B7667}" type="presParOf" srcId="{4C286E25-0F13-4027-922A-287FFEE23F98}" destId="{113DCCE7-0437-48B4-B4A1-ACE59D2D6820}" srcOrd="1" destOrd="0" presId="urn:microsoft.com/office/officeart/2005/8/layout/vList3#1"/>
    <dgm:cxn modelId="{C6BE6D03-FEC8-4010-8D8F-D9FAD19CB563}" type="presParOf" srcId="{4C286E25-0F13-4027-922A-287FFEE23F98}" destId="{3D58113C-5F75-4770-983E-83D236B895B8}" srcOrd="2" destOrd="0" presId="urn:microsoft.com/office/officeart/2005/8/layout/vList3#1"/>
    <dgm:cxn modelId="{1324F40D-9C1E-4154-87A4-65DA210E2E29}" type="presParOf" srcId="{3D58113C-5F75-4770-983E-83D236B895B8}" destId="{BEA0975C-BFA4-4B0F-A614-F5E3F50C7F1C}" srcOrd="0" destOrd="0" presId="urn:microsoft.com/office/officeart/2005/8/layout/vList3#1"/>
    <dgm:cxn modelId="{0490F341-C7B0-4175-87D3-72A78E8885E3}" type="presParOf" srcId="{3D58113C-5F75-4770-983E-83D236B895B8}" destId="{1D551E4F-3A14-4815-92ED-FA0563700A12}" srcOrd="1" destOrd="0" presId="urn:microsoft.com/office/officeart/2005/8/layout/vList3#1"/>
    <dgm:cxn modelId="{637B2904-0E93-452D-8C35-2E218493A426}" type="presParOf" srcId="{4C286E25-0F13-4027-922A-287FFEE23F98}" destId="{645EBF69-8643-4AA1-97D2-2FF755C5519F}" srcOrd="3" destOrd="0" presId="urn:microsoft.com/office/officeart/2005/8/layout/vList3#1"/>
    <dgm:cxn modelId="{8C2B79E3-3A4F-4EFF-A983-3485EC1D8604}" type="presParOf" srcId="{4C286E25-0F13-4027-922A-287FFEE23F98}" destId="{56874F40-D364-4ECD-9B61-03CBE63BE63F}" srcOrd="4" destOrd="0" presId="urn:microsoft.com/office/officeart/2005/8/layout/vList3#1"/>
    <dgm:cxn modelId="{9383A1CC-5EC3-458A-AC2E-664F9D9E581B}" type="presParOf" srcId="{56874F40-D364-4ECD-9B61-03CBE63BE63F}" destId="{5114FB1A-7127-43CF-8AC7-4240021D0DC9}" srcOrd="0" destOrd="0" presId="urn:microsoft.com/office/officeart/2005/8/layout/vList3#1"/>
    <dgm:cxn modelId="{00AF186E-301E-4952-9AA8-3369123D351B}" type="presParOf" srcId="{56874F40-D364-4ECD-9B61-03CBE63BE63F}" destId="{E4BD73AD-7D6B-4BED-BB73-EC7E7FEFBBB9}" srcOrd="1" destOrd="0" presId="urn:microsoft.com/office/officeart/2005/8/layout/vList3#1"/>
    <dgm:cxn modelId="{9260BF05-04C0-4919-943F-1CE40718A2F0}" type="presParOf" srcId="{4C286E25-0F13-4027-922A-287FFEE23F98}" destId="{473D8365-0A3C-4EF8-A21A-9A24DF4A47C1}" srcOrd="5" destOrd="0" presId="urn:microsoft.com/office/officeart/2005/8/layout/vList3#1"/>
    <dgm:cxn modelId="{3CE3EB4F-6B3B-44C4-9192-F22316F0A332}" type="presParOf" srcId="{4C286E25-0F13-4027-922A-287FFEE23F98}" destId="{565B2B2D-1829-4088-9189-1E9B3AC4E5AF}" srcOrd="6" destOrd="0" presId="urn:microsoft.com/office/officeart/2005/8/layout/vList3#1"/>
    <dgm:cxn modelId="{461AF756-48D5-4675-8D64-E7844D27D8CB}" type="presParOf" srcId="{565B2B2D-1829-4088-9189-1E9B3AC4E5AF}" destId="{7DCAFC59-B811-4BED-BAEF-B3C43501CA34}" srcOrd="0" destOrd="0" presId="urn:microsoft.com/office/officeart/2005/8/layout/vList3#1"/>
    <dgm:cxn modelId="{F761CE99-EE3E-4490-9DA0-090E07AEE01C}" type="presParOf" srcId="{565B2B2D-1829-4088-9189-1E9B3AC4E5AF}" destId="{6F8390C8-7EC6-4880-AEB4-56F5EDE4D778}" srcOrd="1" destOrd="0" presId="urn:microsoft.com/office/officeart/2005/8/layout/vList3#1"/>
    <dgm:cxn modelId="{2DE071D0-95D8-41D4-A1B0-A348755AC150}" type="presParOf" srcId="{4C286E25-0F13-4027-922A-287FFEE23F98}" destId="{F69E4223-150B-425C-A21E-FFD8213CFC92}" srcOrd="7" destOrd="0" presId="urn:microsoft.com/office/officeart/2005/8/layout/vList3#1"/>
    <dgm:cxn modelId="{B495DC9C-305A-494A-B656-E02E0FEA9B6D}" type="presParOf" srcId="{4C286E25-0F13-4027-922A-287FFEE23F98}" destId="{E13CD4EB-B6C1-49C2-BFB4-A85BDE19D64A}" srcOrd="8" destOrd="0" presId="urn:microsoft.com/office/officeart/2005/8/layout/vList3#1"/>
    <dgm:cxn modelId="{DC0249AC-189B-496C-8483-6D975941CEBE}" type="presParOf" srcId="{E13CD4EB-B6C1-49C2-BFB4-A85BDE19D64A}" destId="{32581375-35E3-4894-8BC7-0A60165A2EF1}" srcOrd="0" destOrd="0" presId="urn:microsoft.com/office/officeart/2005/8/layout/vList3#1"/>
    <dgm:cxn modelId="{89E68E23-94D5-408A-8AE4-D90D9C9CABBF}" type="presParOf" srcId="{E13CD4EB-B6C1-49C2-BFB4-A85BDE19D64A}" destId="{24CB4027-85AE-418B-BDF7-C2DB5CA3791D}" srcOrd="1" destOrd="0" presId="urn:microsoft.com/office/officeart/2005/8/layout/vList3#1"/>
    <dgm:cxn modelId="{7C257BAC-CB19-4F8D-AFBE-E2F0B42C7958}" type="presParOf" srcId="{4C286E25-0F13-4027-922A-287FFEE23F98}" destId="{1B03B888-FF43-405A-9FF5-B6C80FB4CC4C}" srcOrd="9" destOrd="0" presId="urn:microsoft.com/office/officeart/2005/8/layout/vList3#1"/>
    <dgm:cxn modelId="{28BC7939-EC5C-445D-B2BF-C2F49F9F7023}" type="presParOf" srcId="{4C286E25-0F13-4027-922A-287FFEE23F98}" destId="{AB524CC6-F0C5-4495-BC5C-0865BD838741}" srcOrd="10" destOrd="0" presId="urn:microsoft.com/office/officeart/2005/8/layout/vList3#1"/>
    <dgm:cxn modelId="{28FFC169-9749-4337-A79A-77204B94FF0E}" type="presParOf" srcId="{AB524CC6-F0C5-4495-BC5C-0865BD838741}" destId="{9EC09FE0-AC7D-4E82-9D0A-9DE23B1AE444}" srcOrd="0" destOrd="0" presId="urn:microsoft.com/office/officeart/2005/8/layout/vList3#1"/>
    <dgm:cxn modelId="{88041B7A-07B9-442E-811C-4AF10933B7BA}" type="presParOf" srcId="{AB524CC6-F0C5-4495-BC5C-0865BD838741}" destId="{E4D6599F-568B-4FE1-94D1-41C535B4CFB0}"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FE043B-B9D5-4D8B-AFAA-FAF30ECCB8F5}" type="doc">
      <dgm:prSet loTypeId="urn:microsoft.com/office/officeart/2005/8/layout/vList3#2" loCatId="list" qsTypeId="urn:microsoft.com/office/officeart/2005/8/quickstyle/simple1" qsCatId="simple" csTypeId="urn:microsoft.com/office/officeart/2005/8/colors/colorful3" csCatId="colorful" phldr="1"/>
      <dgm:spPr/>
      <dgm:t>
        <a:bodyPr/>
        <a:lstStyle/>
        <a:p>
          <a:endParaRPr lang="ru-RU"/>
        </a:p>
      </dgm:t>
    </dgm:pt>
    <dgm:pt modelId="{636F87D3-3E35-4B56-9737-39861F9D4EBD}">
      <dgm:prSet phldrT="[Текст]" custT="1"/>
      <dgm:spPr/>
      <dgm:t>
        <a:bodyPr/>
        <a:lstStyle/>
        <a:p>
          <a:r>
            <a:rPr lang="ru-RU" sz="1400" dirty="0"/>
            <a:t>Центр двигательной активности</a:t>
          </a:r>
        </a:p>
      </dgm:t>
    </dgm:pt>
    <dgm:pt modelId="{FBBE7369-DC22-43A2-A6B6-7B8677EEE605}" type="parTrans" cxnId="{671DF72A-F729-4675-824B-6FDA8EF6FD98}">
      <dgm:prSet/>
      <dgm:spPr/>
      <dgm:t>
        <a:bodyPr/>
        <a:lstStyle/>
        <a:p>
          <a:endParaRPr lang="ru-RU"/>
        </a:p>
      </dgm:t>
    </dgm:pt>
    <dgm:pt modelId="{77E4CE05-C8AE-4E4C-90FC-574A17EAB4DE}" type="sibTrans" cxnId="{671DF72A-F729-4675-824B-6FDA8EF6FD98}">
      <dgm:prSet/>
      <dgm:spPr/>
      <dgm:t>
        <a:bodyPr/>
        <a:lstStyle/>
        <a:p>
          <a:endParaRPr lang="ru-RU"/>
        </a:p>
      </dgm:t>
    </dgm:pt>
    <dgm:pt modelId="{DB33996E-0C75-4246-8A25-86DB7FC27D25}">
      <dgm:prSet phldrT="[Текст]" custT="1"/>
      <dgm:spPr/>
      <dgm:t>
        <a:bodyPr/>
        <a:lstStyle/>
        <a:p>
          <a:r>
            <a:rPr lang="ru-RU" sz="1400" dirty="0"/>
            <a:t>Центр безопасности</a:t>
          </a:r>
        </a:p>
      </dgm:t>
    </dgm:pt>
    <dgm:pt modelId="{D6FF70DB-58F8-488C-864D-2E76D00E23DE}" type="parTrans" cxnId="{459245F7-0CA1-4EEA-A379-22BE4FFAF0F2}">
      <dgm:prSet/>
      <dgm:spPr/>
      <dgm:t>
        <a:bodyPr/>
        <a:lstStyle/>
        <a:p>
          <a:endParaRPr lang="ru-RU"/>
        </a:p>
      </dgm:t>
    </dgm:pt>
    <dgm:pt modelId="{F1A3B016-E4C9-47D8-B0D9-02EA28D989BF}" type="sibTrans" cxnId="{459245F7-0CA1-4EEA-A379-22BE4FFAF0F2}">
      <dgm:prSet/>
      <dgm:spPr/>
      <dgm:t>
        <a:bodyPr/>
        <a:lstStyle/>
        <a:p>
          <a:endParaRPr lang="ru-RU"/>
        </a:p>
      </dgm:t>
    </dgm:pt>
    <dgm:pt modelId="{2021742F-CB12-4C99-A106-AEB32493D75D}">
      <dgm:prSet phldrT="[Текст]" custT="1"/>
      <dgm:spPr/>
      <dgm:t>
        <a:bodyPr/>
        <a:lstStyle/>
        <a:p>
          <a:r>
            <a:rPr lang="ru-RU" sz="1400" dirty="0"/>
            <a:t>Центр игры</a:t>
          </a:r>
        </a:p>
      </dgm:t>
    </dgm:pt>
    <dgm:pt modelId="{54D2FDA8-DD64-4863-8BA2-FADC74D5D2D8}" type="parTrans" cxnId="{91A14856-CEFD-44FC-8E44-C3056D4BE358}">
      <dgm:prSet/>
      <dgm:spPr/>
      <dgm:t>
        <a:bodyPr/>
        <a:lstStyle/>
        <a:p>
          <a:endParaRPr lang="ru-RU"/>
        </a:p>
      </dgm:t>
    </dgm:pt>
    <dgm:pt modelId="{20387D30-A048-4C63-B07B-367478D5976F}" type="sibTrans" cxnId="{91A14856-CEFD-44FC-8E44-C3056D4BE358}">
      <dgm:prSet/>
      <dgm:spPr/>
      <dgm:t>
        <a:bodyPr/>
        <a:lstStyle/>
        <a:p>
          <a:endParaRPr lang="ru-RU"/>
        </a:p>
      </dgm:t>
    </dgm:pt>
    <dgm:pt modelId="{D5E3D030-037D-49DC-B594-A2F296274CA7}">
      <dgm:prSet phldrT="[Текст]" custT="1"/>
      <dgm:spPr/>
      <dgm:t>
        <a:bodyPr/>
        <a:lstStyle/>
        <a:p>
          <a:r>
            <a:rPr lang="ru-RU" sz="1400" dirty="0"/>
            <a:t>Центр конструирования</a:t>
          </a:r>
        </a:p>
      </dgm:t>
    </dgm:pt>
    <dgm:pt modelId="{2B8A9819-BE9D-44CF-BC1E-FE6B0FB4A29C}" type="parTrans" cxnId="{3EBFDF7E-4527-480E-BC52-20881C00EA4D}">
      <dgm:prSet/>
      <dgm:spPr/>
      <dgm:t>
        <a:bodyPr/>
        <a:lstStyle/>
        <a:p>
          <a:endParaRPr lang="ru-RU"/>
        </a:p>
      </dgm:t>
    </dgm:pt>
    <dgm:pt modelId="{85B92871-D0F9-4A43-AA11-9A90715427D2}" type="sibTrans" cxnId="{3EBFDF7E-4527-480E-BC52-20881C00EA4D}">
      <dgm:prSet/>
      <dgm:spPr/>
      <dgm:t>
        <a:bodyPr/>
        <a:lstStyle/>
        <a:p>
          <a:endParaRPr lang="ru-RU"/>
        </a:p>
      </dgm:t>
    </dgm:pt>
    <dgm:pt modelId="{379281E0-94B2-430A-8B4A-068280318B88}">
      <dgm:prSet phldrT="[Текст]" custT="1"/>
      <dgm:spPr/>
      <dgm:t>
        <a:bodyPr/>
        <a:lstStyle/>
        <a:p>
          <a:r>
            <a:rPr lang="ru-RU" sz="1400" dirty="0"/>
            <a:t>Центр логики и математики</a:t>
          </a:r>
        </a:p>
      </dgm:t>
    </dgm:pt>
    <dgm:pt modelId="{5A7148BC-0583-4715-9B19-EE33234EAD84}" type="parTrans" cxnId="{254E5183-32F2-4700-B2D2-87FB328E6AFC}">
      <dgm:prSet/>
      <dgm:spPr/>
      <dgm:t>
        <a:bodyPr/>
        <a:lstStyle/>
        <a:p>
          <a:endParaRPr lang="ru-RU"/>
        </a:p>
      </dgm:t>
    </dgm:pt>
    <dgm:pt modelId="{858C443F-2E18-4187-9569-2AC5A61C5259}" type="sibTrans" cxnId="{254E5183-32F2-4700-B2D2-87FB328E6AFC}">
      <dgm:prSet/>
      <dgm:spPr/>
      <dgm:t>
        <a:bodyPr/>
        <a:lstStyle/>
        <a:p>
          <a:endParaRPr lang="ru-RU"/>
        </a:p>
      </dgm:t>
    </dgm:pt>
    <dgm:pt modelId="{1A141E04-DAE5-4225-8C8A-2F671B614EEE}">
      <dgm:prSet phldrT="[Текст]" custT="1"/>
      <dgm:spPr/>
      <dgm:t>
        <a:bodyPr/>
        <a:lstStyle/>
        <a:p>
          <a:r>
            <a:rPr lang="ru-RU" sz="1400" dirty="0"/>
            <a:t>Центр экспериментирования</a:t>
          </a:r>
        </a:p>
      </dgm:t>
    </dgm:pt>
    <dgm:pt modelId="{7C0DE562-61A8-41E8-9703-D1D81CEE60D8}" type="parTrans" cxnId="{74566570-19C3-4BF0-9DC4-7E53896270BA}">
      <dgm:prSet/>
      <dgm:spPr/>
      <dgm:t>
        <a:bodyPr/>
        <a:lstStyle/>
        <a:p>
          <a:endParaRPr lang="ru-RU"/>
        </a:p>
      </dgm:t>
    </dgm:pt>
    <dgm:pt modelId="{C90D85C2-C986-4B52-ADBF-662A1B9E7FA2}" type="sibTrans" cxnId="{74566570-19C3-4BF0-9DC4-7E53896270BA}">
      <dgm:prSet/>
      <dgm:spPr/>
      <dgm:t>
        <a:bodyPr/>
        <a:lstStyle/>
        <a:p>
          <a:endParaRPr lang="ru-RU"/>
        </a:p>
      </dgm:t>
    </dgm:pt>
    <dgm:pt modelId="{C9A539B2-6CDE-4932-A270-DD3E3B6B6EAB}">
      <dgm:prSet phldrT="[Текст]" custT="1"/>
      <dgm:spPr/>
      <dgm:t>
        <a:bodyPr/>
        <a:lstStyle/>
        <a:p>
          <a:r>
            <a:rPr lang="ru-RU" sz="1400" dirty="0"/>
            <a:t>Центр познания и коммуникации</a:t>
          </a:r>
        </a:p>
      </dgm:t>
    </dgm:pt>
    <dgm:pt modelId="{733C17A4-4F2B-4BFA-B3A2-06AA50A10498}" type="parTrans" cxnId="{EF08807F-9844-4559-A1A7-13624D62A7A2}">
      <dgm:prSet/>
      <dgm:spPr/>
      <dgm:t>
        <a:bodyPr/>
        <a:lstStyle/>
        <a:p>
          <a:endParaRPr lang="ru-RU"/>
        </a:p>
      </dgm:t>
    </dgm:pt>
    <dgm:pt modelId="{40EBBA0C-8514-42B1-8267-B762E471DF93}" type="sibTrans" cxnId="{EF08807F-9844-4559-A1A7-13624D62A7A2}">
      <dgm:prSet/>
      <dgm:spPr/>
      <dgm:t>
        <a:bodyPr/>
        <a:lstStyle/>
        <a:p>
          <a:endParaRPr lang="ru-RU"/>
        </a:p>
      </dgm:t>
    </dgm:pt>
    <dgm:pt modelId="{837D58BD-7F66-40A8-9E54-232E80BFF3A3}">
      <dgm:prSet phldrT="[Текст]" custT="1"/>
      <dgm:spPr/>
      <dgm:t>
        <a:bodyPr/>
        <a:lstStyle/>
        <a:p>
          <a:r>
            <a:rPr lang="ru-RU" sz="1400" dirty="0"/>
            <a:t>Книжный уголок</a:t>
          </a:r>
        </a:p>
      </dgm:t>
    </dgm:pt>
    <dgm:pt modelId="{48325B18-FA17-4EF8-89E8-F9CB1D91BB4E}" type="parTrans" cxnId="{52F742E6-3EC8-4FED-A1C5-23FF6C0D2869}">
      <dgm:prSet/>
      <dgm:spPr/>
      <dgm:t>
        <a:bodyPr/>
        <a:lstStyle/>
        <a:p>
          <a:endParaRPr lang="ru-RU"/>
        </a:p>
      </dgm:t>
    </dgm:pt>
    <dgm:pt modelId="{7C74D1B4-CED3-4824-B791-3E0C2C481E9F}" type="sibTrans" cxnId="{52F742E6-3EC8-4FED-A1C5-23FF6C0D2869}">
      <dgm:prSet/>
      <dgm:spPr/>
      <dgm:t>
        <a:bodyPr/>
        <a:lstStyle/>
        <a:p>
          <a:endParaRPr lang="ru-RU"/>
        </a:p>
      </dgm:t>
    </dgm:pt>
    <dgm:pt modelId="{FB88BAF8-3686-4820-B450-23AFFA6CA833}">
      <dgm:prSet phldrT="[Текст]" custT="1"/>
      <dgm:spPr/>
      <dgm:t>
        <a:bodyPr/>
        <a:lstStyle/>
        <a:p>
          <a:r>
            <a:rPr lang="ru-RU" sz="1300" dirty="0"/>
            <a:t>Центр театрализации и музицирования</a:t>
          </a:r>
        </a:p>
      </dgm:t>
    </dgm:pt>
    <dgm:pt modelId="{E8E13ED6-CC24-491C-B303-401A414391C7}" type="parTrans" cxnId="{A35200AC-98B5-441B-90BC-4310A08E3295}">
      <dgm:prSet/>
      <dgm:spPr/>
      <dgm:t>
        <a:bodyPr/>
        <a:lstStyle/>
        <a:p>
          <a:endParaRPr lang="ru-RU"/>
        </a:p>
      </dgm:t>
    </dgm:pt>
    <dgm:pt modelId="{FB23FD33-BC5F-466B-97C6-BF326C20E3E7}" type="sibTrans" cxnId="{A35200AC-98B5-441B-90BC-4310A08E3295}">
      <dgm:prSet/>
      <dgm:spPr/>
      <dgm:t>
        <a:bodyPr/>
        <a:lstStyle/>
        <a:p>
          <a:endParaRPr lang="ru-RU"/>
        </a:p>
      </dgm:t>
    </dgm:pt>
    <dgm:pt modelId="{12942F6D-5849-48DF-8790-4F89822C598C}">
      <dgm:prSet phldrT="[Текст]" custT="1"/>
      <dgm:spPr/>
      <dgm:t>
        <a:bodyPr/>
        <a:lstStyle/>
        <a:p>
          <a:r>
            <a:rPr lang="ru-RU" sz="1400" dirty="0"/>
            <a:t>Центр уединения</a:t>
          </a:r>
        </a:p>
      </dgm:t>
    </dgm:pt>
    <dgm:pt modelId="{FAE831D7-1633-4EF8-B5B5-93DD2409BA93}" type="parTrans" cxnId="{D957C9DD-3465-4B02-BFFA-C28331210A32}">
      <dgm:prSet/>
      <dgm:spPr/>
      <dgm:t>
        <a:bodyPr/>
        <a:lstStyle/>
        <a:p>
          <a:endParaRPr lang="ru-RU"/>
        </a:p>
      </dgm:t>
    </dgm:pt>
    <dgm:pt modelId="{4D5BFEE8-0700-4A91-9F56-27A7A4274E0F}" type="sibTrans" cxnId="{D957C9DD-3465-4B02-BFFA-C28331210A32}">
      <dgm:prSet/>
      <dgm:spPr/>
      <dgm:t>
        <a:bodyPr/>
        <a:lstStyle/>
        <a:p>
          <a:endParaRPr lang="ru-RU"/>
        </a:p>
      </dgm:t>
    </dgm:pt>
    <dgm:pt modelId="{817E567D-308D-4DE9-800A-08D1599C3574}">
      <dgm:prSet phldrT="[Текст]" custT="1"/>
      <dgm:spPr/>
      <dgm:t>
        <a:bodyPr/>
        <a:lstStyle/>
        <a:p>
          <a:r>
            <a:rPr lang="ru-RU" sz="1400" dirty="0"/>
            <a:t>Центр коррекции</a:t>
          </a:r>
        </a:p>
      </dgm:t>
    </dgm:pt>
    <dgm:pt modelId="{3487E4E2-A5C4-4B7B-B9D8-49CE42B58E7B}" type="parTrans" cxnId="{9FF4B641-76F5-409F-95E2-832B3AE9AF98}">
      <dgm:prSet/>
      <dgm:spPr/>
      <dgm:t>
        <a:bodyPr/>
        <a:lstStyle/>
        <a:p>
          <a:endParaRPr lang="ru-RU"/>
        </a:p>
      </dgm:t>
    </dgm:pt>
    <dgm:pt modelId="{624FDB17-9593-4E6B-8726-CFAD47CF7C24}" type="sibTrans" cxnId="{9FF4B641-76F5-409F-95E2-832B3AE9AF98}">
      <dgm:prSet/>
      <dgm:spPr/>
      <dgm:t>
        <a:bodyPr/>
        <a:lstStyle/>
        <a:p>
          <a:endParaRPr lang="ru-RU"/>
        </a:p>
      </dgm:t>
    </dgm:pt>
    <dgm:pt modelId="{AB569E13-68FD-4D68-B83C-3E6028383B0F}">
      <dgm:prSet phldrT="[Текст]" custT="1"/>
      <dgm:spPr/>
      <dgm:t>
        <a:bodyPr/>
        <a:lstStyle/>
        <a:p>
          <a:r>
            <a:rPr lang="ru-RU" sz="1400" dirty="0"/>
            <a:t>Центр творчества</a:t>
          </a:r>
        </a:p>
      </dgm:t>
    </dgm:pt>
    <dgm:pt modelId="{FBD5A62C-D4B8-4439-95B9-7FE9440A8E65}" type="parTrans" cxnId="{FD27F45D-CD96-402B-B951-B6FA4CDEEFAF}">
      <dgm:prSet/>
      <dgm:spPr/>
      <dgm:t>
        <a:bodyPr/>
        <a:lstStyle/>
        <a:p>
          <a:endParaRPr lang="ru-RU"/>
        </a:p>
      </dgm:t>
    </dgm:pt>
    <dgm:pt modelId="{25FB3183-3BE7-4426-B78F-627B20213403}" type="sibTrans" cxnId="{FD27F45D-CD96-402B-B951-B6FA4CDEEFAF}">
      <dgm:prSet/>
      <dgm:spPr/>
      <dgm:t>
        <a:bodyPr/>
        <a:lstStyle/>
        <a:p>
          <a:endParaRPr lang="ru-RU"/>
        </a:p>
      </dgm:t>
    </dgm:pt>
    <dgm:pt modelId="{4C286E25-0F13-4027-922A-287FFEE23F98}" type="pres">
      <dgm:prSet presAssocID="{92FE043B-B9D5-4D8B-AFAA-FAF30ECCB8F5}" presName="linearFlow" presStyleCnt="0">
        <dgm:presLayoutVars>
          <dgm:dir/>
          <dgm:resizeHandles val="exact"/>
        </dgm:presLayoutVars>
      </dgm:prSet>
      <dgm:spPr/>
    </dgm:pt>
    <dgm:pt modelId="{09015428-430A-4A60-9A47-C980106A74FD}" type="pres">
      <dgm:prSet presAssocID="{636F87D3-3E35-4B56-9737-39861F9D4EBD}" presName="composite" presStyleCnt="0"/>
      <dgm:spPr/>
    </dgm:pt>
    <dgm:pt modelId="{0EE0F216-66DD-4313-AEFD-3FDDFFB1A378}" type="pres">
      <dgm:prSet presAssocID="{636F87D3-3E35-4B56-9737-39861F9D4EBD}" presName="imgShp" presStyleLbl="fgImgPlace1" presStyleIdx="0"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F5381D20-45ED-4C29-AC57-D68FBE5AAFAB}" type="pres">
      <dgm:prSet presAssocID="{636F87D3-3E35-4B56-9737-39861F9D4EBD}" presName="txShp" presStyleLbl="node1" presStyleIdx="0" presStyleCnt="12">
        <dgm:presLayoutVars>
          <dgm:bulletEnabled val="1"/>
        </dgm:presLayoutVars>
      </dgm:prSet>
      <dgm:spPr/>
    </dgm:pt>
    <dgm:pt modelId="{113DCCE7-0437-48B4-B4A1-ACE59D2D6820}" type="pres">
      <dgm:prSet presAssocID="{77E4CE05-C8AE-4E4C-90FC-574A17EAB4DE}" presName="spacing" presStyleCnt="0"/>
      <dgm:spPr/>
    </dgm:pt>
    <dgm:pt modelId="{3D58113C-5F75-4770-983E-83D236B895B8}" type="pres">
      <dgm:prSet presAssocID="{DB33996E-0C75-4246-8A25-86DB7FC27D25}" presName="composite" presStyleCnt="0"/>
      <dgm:spPr/>
    </dgm:pt>
    <dgm:pt modelId="{BEA0975C-BFA4-4B0F-A614-F5E3F50C7F1C}" type="pres">
      <dgm:prSet presAssocID="{DB33996E-0C75-4246-8A25-86DB7FC27D25}" presName="imgShp" presStyleLbl="fgImgPlace1" presStyleIdx="1"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1D551E4F-3A14-4815-92ED-FA0563700A12}" type="pres">
      <dgm:prSet presAssocID="{DB33996E-0C75-4246-8A25-86DB7FC27D25}" presName="txShp" presStyleLbl="node1" presStyleIdx="1" presStyleCnt="12">
        <dgm:presLayoutVars>
          <dgm:bulletEnabled val="1"/>
        </dgm:presLayoutVars>
      </dgm:prSet>
      <dgm:spPr/>
    </dgm:pt>
    <dgm:pt modelId="{645EBF69-8643-4AA1-97D2-2FF755C5519F}" type="pres">
      <dgm:prSet presAssocID="{F1A3B016-E4C9-47D8-B0D9-02EA28D989BF}" presName="spacing" presStyleCnt="0"/>
      <dgm:spPr/>
    </dgm:pt>
    <dgm:pt modelId="{56874F40-D364-4ECD-9B61-03CBE63BE63F}" type="pres">
      <dgm:prSet presAssocID="{2021742F-CB12-4C99-A106-AEB32493D75D}" presName="composite" presStyleCnt="0"/>
      <dgm:spPr/>
    </dgm:pt>
    <dgm:pt modelId="{5114FB1A-7127-43CF-8AC7-4240021D0DC9}" type="pres">
      <dgm:prSet presAssocID="{2021742F-CB12-4C99-A106-AEB32493D75D}" presName="imgShp" presStyleLbl="fgImgPlace1" presStyleIdx="2"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E4BD73AD-7D6B-4BED-BB73-EC7E7FEFBBB9}" type="pres">
      <dgm:prSet presAssocID="{2021742F-CB12-4C99-A106-AEB32493D75D}" presName="txShp" presStyleLbl="node1" presStyleIdx="2" presStyleCnt="12">
        <dgm:presLayoutVars>
          <dgm:bulletEnabled val="1"/>
        </dgm:presLayoutVars>
      </dgm:prSet>
      <dgm:spPr/>
    </dgm:pt>
    <dgm:pt modelId="{46C27E1B-55CB-4A59-9577-F91AD85A2472}" type="pres">
      <dgm:prSet presAssocID="{20387D30-A048-4C63-B07B-367478D5976F}" presName="spacing" presStyleCnt="0"/>
      <dgm:spPr/>
    </dgm:pt>
    <dgm:pt modelId="{8637F13E-E5EE-478D-A050-EBA149414055}" type="pres">
      <dgm:prSet presAssocID="{D5E3D030-037D-49DC-B594-A2F296274CA7}" presName="composite" presStyleCnt="0"/>
      <dgm:spPr/>
    </dgm:pt>
    <dgm:pt modelId="{FCF77A18-16F1-40EC-A902-DE8C2753965D}" type="pres">
      <dgm:prSet presAssocID="{D5E3D030-037D-49DC-B594-A2F296274CA7}" presName="imgShp" presStyleLbl="fgImgPlace1" presStyleIdx="3"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D7652102-1B74-4EC7-9B05-491F49803F54}" type="pres">
      <dgm:prSet presAssocID="{D5E3D030-037D-49DC-B594-A2F296274CA7}" presName="txShp" presStyleLbl="node1" presStyleIdx="3" presStyleCnt="12">
        <dgm:presLayoutVars>
          <dgm:bulletEnabled val="1"/>
        </dgm:presLayoutVars>
      </dgm:prSet>
      <dgm:spPr/>
    </dgm:pt>
    <dgm:pt modelId="{9979DDBB-8231-48D9-AC7F-9938120F82F3}" type="pres">
      <dgm:prSet presAssocID="{85B92871-D0F9-4A43-AA11-9A90715427D2}" presName="spacing" presStyleCnt="0"/>
      <dgm:spPr/>
    </dgm:pt>
    <dgm:pt modelId="{3FB55105-5B3C-4806-ACC2-0A2B31EC5722}" type="pres">
      <dgm:prSet presAssocID="{379281E0-94B2-430A-8B4A-068280318B88}" presName="composite" presStyleCnt="0"/>
      <dgm:spPr/>
    </dgm:pt>
    <dgm:pt modelId="{80199AC0-A697-4AA6-A02C-C2DA6CE1A53F}" type="pres">
      <dgm:prSet presAssocID="{379281E0-94B2-430A-8B4A-068280318B88}" presName="imgShp" presStyleLbl="fgImgPlace1" presStyleIdx="4"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5A14894C-B988-44EB-B6A2-18B8FF806FBB}" type="pres">
      <dgm:prSet presAssocID="{379281E0-94B2-430A-8B4A-068280318B88}" presName="txShp" presStyleLbl="node1" presStyleIdx="4" presStyleCnt="12">
        <dgm:presLayoutVars>
          <dgm:bulletEnabled val="1"/>
        </dgm:presLayoutVars>
      </dgm:prSet>
      <dgm:spPr/>
    </dgm:pt>
    <dgm:pt modelId="{4CAB054E-7EA9-4E5B-B121-B406D4CBEF99}" type="pres">
      <dgm:prSet presAssocID="{858C443F-2E18-4187-9569-2AC5A61C5259}" presName="spacing" presStyleCnt="0"/>
      <dgm:spPr/>
    </dgm:pt>
    <dgm:pt modelId="{75B408AB-B98C-4641-AEEF-FA836BE3AB19}" type="pres">
      <dgm:prSet presAssocID="{1A141E04-DAE5-4225-8C8A-2F671B614EEE}" presName="composite" presStyleCnt="0"/>
      <dgm:spPr/>
    </dgm:pt>
    <dgm:pt modelId="{86C5B14D-897B-476F-A6EA-400F770EF302}" type="pres">
      <dgm:prSet presAssocID="{1A141E04-DAE5-4225-8C8A-2F671B614EEE}" presName="imgShp" presStyleLbl="fgImgPlace1" presStyleIdx="5"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198C7203-864E-4C69-81AD-FCE7D93097B6}" type="pres">
      <dgm:prSet presAssocID="{1A141E04-DAE5-4225-8C8A-2F671B614EEE}" presName="txShp" presStyleLbl="node1" presStyleIdx="5" presStyleCnt="12">
        <dgm:presLayoutVars>
          <dgm:bulletEnabled val="1"/>
        </dgm:presLayoutVars>
      </dgm:prSet>
      <dgm:spPr/>
    </dgm:pt>
    <dgm:pt modelId="{B5978ABB-1A8D-4127-8608-461EE200412B}" type="pres">
      <dgm:prSet presAssocID="{C90D85C2-C986-4B52-ADBF-662A1B9E7FA2}" presName="spacing" presStyleCnt="0"/>
      <dgm:spPr/>
    </dgm:pt>
    <dgm:pt modelId="{8C8637A1-C718-458D-8010-C64C3EC790D6}" type="pres">
      <dgm:prSet presAssocID="{C9A539B2-6CDE-4932-A270-DD3E3B6B6EAB}" presName="composite" presStyleCnt="0"/>
      <dgm:spPr/>
    </dgm:pt>
    <dgm:pt modelId="{BD2EC17F-710D-4982-8801-E3FCDF1272D8}" type="pres">
      <dgm:prSet presAssocID="{C9A539B2-6CDE-4932-A270-DD3E3B6B6EAB}" presName="imgShp" presStyleLbl="fgImgPlace1" presStyleIdx="6"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D7A53BC8-6381-4127-98C6-5A6C941115B0}" type="pres">
      <dgm:prSet presAssocID="{C9A539B2-6CDE-4932-A270-DD3E3B6B6EAB}" presName="txShp" presStyleLbl="node1" presStyleIdx="6" presStyleCnt="12">
        <dgm:presLayoutVars>
          <dgm:bulletEnabled val="1"/>
        </dgm:presLayoutVars>
      </dgm:prSet>
      <dgm:spPr/>
    </dgm:pt>
    <dgm:pt modelId="{3A596539-3F1E-4C14-BF98-DD885D338AE3}" type="pres">
      <dgm:prSet presAssocID="{40EBBA0C-8514-42B1-8267-B762E471DF93}" presName="spacing" presStyleCnt="0"/>
      <dgm:spPr/>
    </dgm:pt>
    <dgm:pt modelId="{10B8D4DE-0563-4130-88E6-6095D33A8D29}" type="pres">
      <dgm:prSet presAssocID="{837D58BD-7F66-40A8-9E54-232E80BFF3A3}" presName="composite" presStyleCnt="0"/>
      <dgm:spPr/>
    </dgm:pt>
    <dgm:pt modelId="{BE8F2E63-53DA-4840-AF98-2837B15CFDEE}" type="pres">
      <dgm:prSet presAssocID="{837D58BD-7F66-40A8-9E54-232E80BFF3A3}" presName="imgShp" presStyleLbl="fgImgPlace1" presStyleIdx="7"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FA74F31D-E928-4C27-AD1B-376609001CC5}" type="pres">
      <dgm:prSet presAssocID="{837D58BD-7F66-40A8-9E54-232E80BFF3A3}" presName="txShp" presStyleLbl="node1" presStyleIdx="7" presStyleCnt="12">
        <dgm:presLayoutVars>
          <dgm:bulletEnabled val="1"/>
        </dgm:presLayoutVars>
      </dgm:prSet>
      <dgm:spPr/>
    </dgm:pt>
    <dgm:pt modelId="{A1FEB582-2621-443F-B484-2A966C4FDC9D}" type="pres">
      <dgm:prSet presAssocID="{7C74D1B4-CED3-4824-B791-3E0C2C481E9F}" presName="spacing" presStyleCnt="0"/>
      <dgm:spPr/>
    </dgm:pt>
    <dgm:pt modelId="{A27398EC-1058-4328-AE7A-A56F927ED434}" type="pres">
      <dgm:prSet presAssocID="{FB88BAF8-3686-4820-B450-23AFFA6CA833}" presName="composite" presStyleCnt="0"/>
      <dgm:spPr/>
    </dgm:pt>
    <dgm:pt modelId="{FCBB674E-FAFA-4206-B4EE-06357872AFAB}" type="pres">
      <dgm:prSet presAssocID="{FB88BAF8-3686-4820-B450-23AFFA6CA833}" presName="imgShp" presStyleLbl="fgImgPlace1" presStyleIdx="8"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C3611CDA-F277-41FE-B41F-F4E96D8C57A2}" type="pres">
      <dgm:prSet presAssocID="{FB88BAF8-3686-4820-B450-23AFFA6CA833}" presName="txShp" presStyleLbl="node1" presStyleIdx="8" presStyleCnt="12">
        <dgm:presLayoutVars>
          <dgm:bulletEnabled val="1"/>
        </dgm:presLayoutVars>
      </dgm:prSet>
      <dgm:spPr/>
    </dgm:pt>
    <dgm:pt modelId="{803906FE-742C-49B3-8E4F-E3B99CC9B4D2}" type="pres">
      <dgm:prSet presAssocID="{FB23FD33-BC5F-466B-97C6-BF326C20E3E7}" presName="spacing" presStyleCnt="0"/>
      <dgm:spPr/>
    </dgm:pt>
    <dgm:pt modelId="{76EDB790-ADF7-40E7-940E-2CA72C55D391}" type="pres">
      <dgm:prSet presAssocID="{12942F6D-5849-48DF-8790-4F89822C598C}" presName="composite" presStyleCnt="0"/>
      <dgm:spPr/>
    </dgm:pt>
    <dgm:pt modelId="{A43EEC67-9906-4664-BB62-A1EAFDC42602}" type="pres">
      <dgm:prSet presAssocID="{12942F6D-5849-48DF-8790-4F89822C598C}" presName="imgShp" presStyleLbl="fgImgPlace1" presStyleIdx="9"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5808B9B5-4CB7-4E72-8C79-3331A23EAB1B}" type="pres">
      <dgm:prSet presAssocID="{12942F6D-5849-48DF-8790-4F89822C598C}" presName="txShp" presStyleLbl="node1" presStyleIdx="9" presStyleCnt="12">
        <dgm:presLayoutVars>
          <dgm:bulletEnabled val="1"/>
        </dgm:presLayoutVars>
      </dgm:prSet>
      <dgm:spPr/>
    </dgm:pt>
    <dgm:pt modelId="{08FCF2C5-4BF9-464A-B0DB-0B802FA82208}" type="pres">
      <dgm:prSet presAssocID="{4D5BFEE8-0700-4A91-9F56-27A7A4274E0F}" presName="spacing" presStyleCnt="0"/>
      <dgm:spPr/>
    </dgm:pt>
    <dgm:pt modelId="{DCEFA50C-BD97-4FE9-99B1-110E8DDBACFD}" type="pres">
      <dgm:prSet presAssocID="{817E567D-308D-4DE9-800A-08D1599C3574}" presName="composite" presStyleCnt="0"/>
      <dgm:spPr/>
    </dgm:pt>
    <dgm:pt modelId="{50890B8A-6B7A-4C4A-A82C-F1B945472EE2}" type="pres">
      <dgm:prSet presAssocID="{817E567D-308D-4DE9-800A-08D1599C3574}" presName="imgShp" presStyleLbl="fgImgPlace1" presStyleIdx="10"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37ED1F60-9F6B-4DD5-B41E-C8D3164A3F84}" type="pres">
      <dgm:prSet presAssocID="{817E567D-308D-4DE9-800A-08D1599C3574}" presName="txShp" presStyleLbl="node1" presStyleIdx="10" presStyleCnt="12">
        <dgm:presLayoutVars>
          <dgm:bulletEnabled val="1"/>
        </dgm:presLayoutVars>
      </dgm:prSet>
      <dgm:spPr/>
    </dgm:pt>
    <dgm:pt modelId="{5F216EC3-368A-4D01-83D1-97A38F815530}" type="pres">
      <dgm:prSet presAssocID="{624FDB17-9593-4E6B-8726-CFAD47CF7C24}" presName="spacing" presStyleCnt="0"/>
      <dgm:spPr/>
    </dgm:pt>
    <dgm:pt modelId="{126A3670-67AB-4972-ACFE-41A2F7632B01}" type="pres">
      <dgm:prSet presAssocID="{AB569E13-68FD-4D68-B83C-3E6028383B0F}" presName="composite" presStyleCnt="0"/>
      <dgm:spPr/>
    </dgm:pt>
    <dgm:pt modelId="{FBC24855-A3FC-4480-AC20-433840D247C9}" type="pres">
      <dgm:prSet presAssocID="{AB569E13-68FD-4D68-B83C-3E6028383B0F}" presName="imgShp" presStyleLbl="fgImgPlace1" presStyleIdx="11" presStyleCnt="12"/>
      <dgm:spPr>
        <a:blipFill rotWithShape="1">
          <a:blip xmlns:r="http://schemas.openxmlformats.org/officeDocument/2006/relationships" r:embed="rId1"/>
          <a:srcRect/>
          <a:stretch>
            <a:fillRect/>
          </a:stretch>
        </a:blipFill>
        <a:ln>
          <a:solidFill>
            <a:schemeClr val="bg1">
              <a:lumMod val="75000"/>
            </a:schemeClr>
          </a:solidFill>
        </a:ln>
      </dgm:spPr>
    </dgm:pt>
    <dgm:pt modelId="{333758BC-3723-4772-B996-5C8D6DE640DC}" type="pres">
      <dgm:prSet presAssocID="{AB569E13-68FD-4D68-B83C-3E6028383B0F}" presName="txShp" presStyleLbl="node1" presStyleIdx="11" presStyleCnt="12">
        <dgm:presLayoutVars>
          <dgm:bulletEnabled val="1"/>
        </dgm:presLayoutVars>
      </dgm:prSet>
      <dgm:spPr/>
    </dgm:pt>
  </dgm:ptLst>
  <dgm:cxnLst>
    <dgm:cxn modelId="{4F0BFF27-60FB-46CE-99F2-AECD58A6B3BC}" type="presOf" srcId="{837D58BD-7F66-40A8-9E54-232E80BFF3A3}" destId="{FA74F31D-E928-4C27-AD1B-376609001CC5}" srcOrd="0" destOrd="0" presId="urn:microsoft.com/office/officeart/2005/8/layout/vList3#2"/>
    <dgm:cxn modelId="{671DF72A-F729-4675-824B-6FDA8EF6FD98}" srcId="{92FE043B-B9D5-4D8B-AFAA-FAF30ECCB8F5}" destId="{636F87D3-3E35-4B56-9737-39861F9D4EBD}" srcOrd="0" destOrd="0" parTransId="{FBBE7369-DC22-43A2-A6B6-7B8677EEE605}" sibTransId="{77E4CE05-C8AE-4E4C-90FC-574A17EAB4DE}"/>
    <dgm:cxn modelId="{9E50383E-64CD-4280-9790-191824F79D07}" type="presOf" srcId="{D5E3D030-037D-49DC-B594-A2F296274CA7}" destId="{D7652102-1B74-4EC7-9B05-491F49803F54}" srcOrd="0" destOrd="0" presId="urn:microsoft.com/office/officeart/2005/8/layout/vList3#2"/>
    <dgm:cxn modelId="{FD27F45D-CD96-402B-B951-B6FA4CDEEFAF}" srcId="{92FE043B-B9D5-4D8B-AFAA-FAF30ECCB8F5}" destId="{AB569E13-68FD-4D68-B83C-3E6028383B0F}" srcOrd="11" destOrd="0" parTransId="{FBD5A62C-D4B8-4439-95B9-7FE9440A8E65}" sibTransId="{25FB3183-3BE7-4426-B78F-627B20213403}"/>
    <dgm:cxn modelId="{9FF4B641-76F5-409F-95E2-832B3AE9AF98}" srcId="{92FE043B-B9D5-4D8B-AFAA-FAF30ECCB8F5}" destId="{817E567D-308D-4DE9-800A-08D1599C3574}" srcOrd="10" destOrd="0" parTransId="{3487E4E2-A5C4-4B7B-B9D8-49CE42B58E7B}" sibTransId="{624FDB17-9593-4E6B-8726-CFAD47CF7C24}"/>
    <dgm:cxn modelId="{43C3E162-33E4-4722-9917-F224065111E1}" type="presOf" srcId="{92FE043B-B9D5-4D8B-AFAA-FAF30ECCB8F5}" destId="{4C286E25-0F13-4027-922A-287FFEE23F98}" srcOrd="0" destOrd="0" presId="urn:microsoft.com/office/officeart/2005/8/layout/vList3#2"/>
    <dgm:cxn modelId="{1E1F0549-A1FC-46EF-A834-709C390D60DC}" type="presOf" srcId="{AB569E13-68FD-4D68-B83C-3E6028383B0F}" destId="{333758BC-3723-4772-B996-5C8D6DE640DC}" srcOrd="0" destOrd="0" presId="urn:microsoft.com/office/officeart/2005/8/layout/vList3#2"/>
    <dgm:cxn modelId="{9C58436E-C3B8-4D89-A27A-6D56C0662C09}" type="presOf" srcId="{12942F6D-5849-48DF-8790-4F89822C598C}" destId="{5808B9B5-4CB7-4E72-8C79-3331A23EAB1B}" srcOrd="0" destOrd="0" presId="urn:microsoft.com/office/officeart/2005/8/layout/vList3#2"/>
    <dgm:cxn modelId="{74566570-19C3-4BF0-9DC4-7E53896270BA}" srcId="{92FE043B-B9D5-4D8B-AFAA-FAF30ECCB8F5}" destId="{1A141E04-DAE5-4225-8C8A-2F671B614EEE}" srcOrd="5" destOrd="0" parTransId="{7C0DE562-61A8-41E8-9703-D1D81CEE60D8}" sibTransId="{C90D85C2-C986-4B52-ADBF-662A1B9E7FA2}"/>
    <dgm:cxn modelId="{5F764453-F17C-4EF9-8CC3-1D60173B6233}" type="presOf" srcId="{817E567D-308D-4DE9-800A-08D1599C3574}" destId="{37ED1F60-9F6B-4DD5-B41E-C8D3164A3F84}" srcOrd="0" destOrd="0" presId="urn:microsoft.com/office/officeart/2005/8/layout/vList3#2"/>
    <dgm:cxn modelId="{91A14856-CEFD-44FC-8E44-C3056D4BE358}" srcId="{92FE043B-B9D5-4D8B-AFAA-FAF30ECCB8F5}" destId="{2021742F-CB12-4C99-A106-AEB32493D75D}" srcOrd="2" destOrd="0" parTransId="{54D2FDA8-DD64-4863-8BA2-FADC74D5D2D8}" sibTransId="{20387D30-A048-4C63-B07B-367478D5976F}"/>
    <dgm:cxn modelId="{A9A8D379-951D-47C0-B270-D8658A60E785}" type="presOf" srcId="{1A141E04-DAE5-4225-8C8A-2F671B614EEE}" destId="{198C7203-864E-4C69-81AD-FCE7D93097B6}" srcOrd="0" destOrd="0" presId="urn:microsoft.com/office/officeart/2005/8/layout/vList3#2"/>
    <dgm:cxn modelId="{3EBFDF7E-4527-480E-BC52-20881C00EA4D}" srcId="{92FE043B-B9D5-4D8B-AFAA-FAF30ECCB8F5}" destId="{D5E3D030-037D-49DC-B594-A2F296274CA7}" srcOrd="3" destOrd="0" parTransId="{2B8A9819-BE9D-44CF-BC1E-FE6B0FB4A29C}" sibTransId="{85B92871-D0F9-4A43-AA11-9A90715427D2}"/>
    <dgm:cxn modelId="{EF08807F-9844-4559-A1A7-13624D62A7A2}" srcId="{92FE043B-B9D5-4D8B-AFAA-FAF30ECCB8F5}" destId="{C9A539B2-6CDE-4932-A270-DD3E3B6B6EAB}" srcOrd="6" destOrd="0" parTransId="{733C17A4-4F2B-4BFA-B3A2-06AA50A10498}" sibTransId="{40EBBA0C-8514-42B1-8267-B762E471DF93}"/>
    <dgm:cxn modelId="{254E5183-32F2-4700-B2D2-87FB328E6AFC}" srcId="{92FE043B-B9D5-4D8B-AFAA-FAF30ECCB8F5}" destId="{379281E0-94B2-430A-8B4A-068280318B88}" srcOrd="4" destOrd="0" parTransId="{5A7148BC-0583-4715-9B19-EE33234EAD84}" sibTransId="{858C443F-2E18-4187-9569-2AC5A61C5259}"/>
    <dgm:cxn modelId="{2A95158D-4862-4BFF-BCF0-C2524BCEDBCA}" type="presOf" srcId="{2021742F-CB12-4C99-A106-AEB32493D75D}" destId="{E4BD73AD-7D6B-4BED-BB73-EC7E7FEFBBB9}" srcOrd="0" destOrd="0" presId="urn:microsoft.com/office/officeart/2005/8/layout/vList3#2"/>
    <dgm:cxn modelId="{F1222391-C227-4AEE-9FB3-67D7E9DB0CAC}" type="presOf" srcId="{636F87D3-3E35-4B56-9737-39861F9D4EBD}" destId="{F5381D20-45ED-4C29-AC57-D68FBE5AAFAB}" srcOrd="0" destOrd="0" presId="urn:microsoft.com/office/officeart/2005/8/layout/vList3#2"/>
    <dgm:cxn modelId="{A35200AC-98B5-441B-90BC-4310A08E3295}" srcId="{92FE043B-B9D5-4D8B-AFAA-FAF30ECCB8F5}" destId="{FB88BAF8-3686-4820-B450-23AFFA6CA833}" srcOrd="8" destOrd="0" parTransId="{E8E13ED6-CC24-491C-B303-401A414391C7}" sibTransId="{FB23FD33-BC5F-466B-97C6-BF326C20E3E7}"/>
    <dgm:cxn modelId="{236174AF-FBF6-4A43-8594-ECF81DEE1A43}" type="presOf" srcId="{FB88BAF8-3686-4820-B450-23AFFA6CA833}" destId="{C3611CDA-F277-41FE-B41F-F4E96D8C57A2}" srcOrd="0" destOrd="0" presId="urn:microsoft.com/office/officeart/2005/8/layout/vList3#2"/>
    <dgm:cxn modelId="{AB88D5D3-C003-4A17-85F7-CB9161259D4A}" type="presOf" srcId="{C9A539B2-6CDE-4932-A270-DD3E3B6B6EAB}" destId="{D7A53BC8-6381-4127-98C6-5A6C941115B0}" srcOrd="0" destOrd="0" presId="urn:microsoft.com/office/officeart/2005/8/layout/vList3#2"/>
    <dgm:cxn modelId="{D957C9DD-3465-4B02-BFFA-C28331210A32}" srcId="{92FE043B-B9D5-4D8B-AFAA-FAF30ECCB8F5}" destId="{12942F6D-5849-48DF-8790-4F89822C598C}" srcOrd="9" destOrd="0" parTransId="{FAE831D7-1633-4EF8-B5B5-93DD2409BA93}" sibTransId="{4D5BFEE8-0700-4A91-9F56-27A7A4274E0F}"/>
    <dgm:cxn modelId="{CAD956E2-6B1B-47CE-978D-A361B52C7CB6}" type="presOf" srcId="{DB33996E-0C75-4246-8A25-86DB7FC27D25}" destId="{1D551E4F-3A14-4815-92ED-FA0563700A12}" srcOrd="0" destOrd="0" presId="urn:microsoft.com/office/officeart/2005/8/layout/vList3#2"/>
    <dgm:cxn modelId="{52F742E6-3EC8-4FED-A1C5-23FF6C0D2869}" srcId="{92FE043B-B9D5-4D8B-AFAA-FAF30ECCB8F5}" destId="{837D58BD-7F66-40A8-9E54-232E80BFF3A3}" srcOrd="7" destOrd="0" parTransId="{48325B18-FA17-4EF8-89E8-F9CB1D91BB4E}" sibTransId="{7C74D1B4-CED3-4824-B791-3E0C2C481E9F}"/>
    <dgm:cxn modelId="{7C91B6EB-9E00-4987-8D55-ED88731EDC0B}" type="presOf" srcId="{379281E0-94B2-430A-8B4A-068280318B88}" destId="{5A14894C-B988-44EB-B6A2-18B8FF806FBB}" srcOrd="0" destOrd="0" presId="urn:microsoft.com/office/officeart/2005/8/layout/vList3#2"/>
    <dgm:cxn modelId="{459245F7-0CA1-4EEA-A379-22BE4FFAF0F2}" srcId="{92FE043B-B9D5-4D8B-AFAA-FAF30ECCB8F5}" destId="{DB33996E-0C75-4246-8A25-86DB7FC27D25}" srcOrd="1" destOrd="0" parTransId="{D6FF70DB-58F8-488C-864D-2E76D00E23DE}" sibTransId="{F1A3B016-E4C9-47D8-B0D9-02EA28D989BF}"/>
    <dgm:cxn modelId="{1FDE5308-5218-4947-AB56-A7FEF63D1312}" type="presParOf" srcId="{4C286E25-0F13-4027-922A-287FFEE23F98}" destId="{09015428-430A-4A60-9A47-C980106A74FD}" srcOrd="0" destOrd="0" presId="urn:microsoft.com/office/officeart/2005/8/layout/vList3#2"/>
    <dgm:cxn modelId="{57A418ED-1CF9-4CC7-9D3F-4C4934C49E2E}" type="presParOf" srcId="{09015428-430A-4A60-9A47-C980106A74FD}" destId="{0EE0F216-66DD-4313-AEFD-3FDDFFB1A378}" srcOrd="0" destOrd="0" presId="urn:microsoft.com/office/officeart/2005/8/layout/vList3#2"/>
    <dgm:cxn modelId="{EDBCA291-4FDE-41CA-AF4A-F6E9BABA1D2A}" type="presParOf" srcId="{09015428-430A-4A60-9A47-C980106A74FD}" destId="{F5381D20-45ED-4C29-AC57-D68FBE5AAFAB}" srcOrd="1" destOrd="0" presId="urn:microsoft.com/office/officeart/2005/8/layout/vList3#2"/>
    <dgm:cxn modelId="{98614874-9C3A-4F96-8C1B-7A89706B7667}" type="presParOf" srcId="{4C286E25-0F13-4027-922A-287FFEE23F98}" destId="{113DCCE7-0437-48B4-B4A1-ACE59D2D6820}" srcOrd="1" destOrd="0" presId="urn:microsoft.com/office/officeart/2005/8/layout/vList3#2"/>
    <dgm:cxn modelId="{C6BE6D03-FEC8-4010-8D8F-D9FAD19CB563}" type="presParOf" srcId="{4C286E25-0F13-4027-922A-287FFEE23F98}" destId="{3D58113C-5F75-4770-983E-83D236B895B8}" srcOrd="2" destOrd="0" presId="urn:microsoft.com/office/officeart/2005/8/layout/vList3#2"/>
    <dgm:cxn modelId="{1324F40D-9C1E-4154-87A4-65DA210E2E29}" type="presParOf" srcId="{3D58113C-5F75-4770-983E-83D236B895B8}" destId="{BEA0975C-BFA4-4B0F-A614-F5E3F50C7F1C}" srcOrd="0" destOrd="0" presId="urn:microsoft.com/office/officeart/2005/8/layout/vList3#2"/>
    <dgm:cxn modelId="{0490F341-C7B0-4175-87D3-72A78E8885E3}" type="presParOf" srcId="{3D58113C-5F75-4770-983E-83D236B895B8}" destId="{1D551E4F-3A14-4815-92ED-FA0563700A12}" srcOrd="1" destOrd="0" presId="urn:microsoft.com/office/officeart/2005/8/layout/vList3#2"/>
    <dgm:cxn modelId="{637B2904-0E93-452D-8C35-2E218493A426}" type="presParOf" srcId="{4C286E25-0F13-4027-922A-287FFEE23F98}" destId="{645EBF69-8643-4AA1-97D2-2FF755C5519F}" srcOrd="3" destOrd="0" presId="urn:microsoft.com/office/officeart/2005/8/layout/vList3#2"/>
    <dgm:cxn modelId="{8C2B79E3-3A4F-4EFF-A983-3485EC1D8604}" type="presParOf" srcId="{4C286E25-0F13-4027-922A-287FFEE23F98}" destId="{56874F40-D364-4ECD-9B61-03CBE63BE63F}" srcOrd="4" destOrd="0" presId="urn:microsoft.com/office/officeart/2005/8/layout/vList3#2"/>
    <dgm:cxn modelId="{9383A1CC-5EC3-458A-AC2E-664F9D9E581B}" type="presParOf" srcId="{56874F40-D364-4ECD-9B61-03CBE63BE63F}" destId="{5114FB1A-7127-43CF-8AC7-4240021D0DC9}" srcOrd="0" destOrd="0" presId="urn:microsoft.com/office/officeart/2005/8/layout/vList3#2"/>
    <dgm:cxn modelId="{00AF186E-301E-4952-9AA8-3369123D351B}" type="presParOf" srcId="{56874F40-D364-4ECD-9B61-03CBE63BE63F}" destId="{E4BD73AD-7D6B-4BED-BB73-EC7E7FEFBBB9}" srcOrd="1" destOrd="0" presId="urn:microsoft.com/office/officeart/2005/8/layout/vList3#2"/>
    <dgm:cxn modelId="{746A8057-E487-429C-86D6-59FE4504497F}" type="presParOf" srcId="{4C286E25-0F13-4027-922A-287FFEE23F98}" destId="{46C27E1B-55CB-4A59-9577-F91AD85A2472}" srcOrd="5" destOrd="0" presId="urn:microsoft.com/office/officeart/2005/8/layout/vList3#2"/>
    <dgm:cxn modelId="{83656C86-AA6B-43B2-AC92-265512419789}" type="presParOf" srcId="{4C286E25-0F13-4027-922A-287FFEE23F98}" destId="{8637F13E-E5EE-478D-A050-EBA149414055}" srcOrd="6" destOrd="0" presId="urn:microsoft.com/office/officeart/2005/8/layout/vList3#2"/>
    <dgm:cxn modelId="{0F94E9D1-C5A0-4149-B5E6-6557FFEE3F8A}" type="presParOf" srcId="{8637F13E-E5EE-478D-A050-EBA149414055}" destId="{FCF77A18-16F1-40EC-A902-DE8C2753965D}" srcOrd="0" destOrd="0" presId="urn:microsoft.com/office/officeart/2005/8/layout/vList3#2"/>
    <dgm:cxn modelId="{903D83B7-5751-456A-8CD8-6F2E89A04767}" type="presParOf" srcId="{8637F13E-E5EE-478D-A050-EBA149414055}" destId="{D7652102-1B74-4EC7-9B05-491F49803F54}" srcOrd="1" destOrd="0" presId="urn:microsoft.com/office/officeart/2005/8/layout/vList3#2"/>
    <dgm:cxn modelId="{3C534C13-E265-4771-ABCC-E1F071B61A0A}" type="presParOf" srcId="{4C286E25-0F13-4027-922A-287FFEE23F98}" destId="{9979DDBB-8231-48D9-AC7F-9938120F82F3}" srcOrd="7" destOrd="0" presId="urn:microsoft.com/office/officeart/2005/8/layout/vList3#2"/>
    <dgm:cxn modelId="{C373D9A8-31F6-4F7C-B8E4-EF87A8A17DB3}" type="presParOf" srcId="{4C286E25-0F13-4027-922A-287FFEE23F98}" destId="{3FB55105-5B3C-4806-ACC2-0A2B31EC5722}" srcOrd="8" destOrd="0" presId="urn:microsoft.com/office/officeart/2005/8/layout/vList3#2"/>
    <dgm:cxn modelId="{B6512723-A7FF-445D-9678-9A56D6FB2E79}" type="presParOf" srcId="{3FB55105-5B3C-4806-ACC2-0A2B31EC5722}" destId="{80199AC0-A697-4AA6-A02C-C2DA6CE1A53F}" srcOrd="0" destOrd="0" presId="urn:microsoft.com/office/officeart/2005/8/layout/vList3#2"/>
    <dgm:cxn modelId="{EC2F64A2-E934-468A-87D4-E084ACEC4138}" type="presParOf" srcId="{3FB55105-5B3C-4806-ACC2-0A2B31EC5722}" destId="{5A14894C-B988-44EB-B6A2-18B8FF806FBB}" srcOrd="1" destOrd="0" presId="urn:microsoft.com/office/officeart/2005/8/layout/vList3#2"/>
    <dgm:cxn modelId="{17DDB68F-0D01-4672-BBAA-C6D37CE3FDC1}" type="presParOf" srcId="{4C286E25-0F13-4027-922A-287FFEE23F98}" destId="{4CAB054E-7EA9-4E5B-B121-B406D4CBEF99}" srcOrd="9" destOrd="0" presId="urn:microsoft.com/office/officeart/2005/8/layout/vList3#2"/>
    <dgm:cxn modelId="{D4DFE7FC-C490-4EF4-BB56-751A0785C590}" type="presParOf" srcId="{4C286E25-0F13-4027-922A-287FFEE23F98}" destId="{75B408AB-B98C-4641-AEEF-FA836BE3AB19}" srcOrd="10" destOrd="0" presId="urn:microsoft.com/office/officeart/2005/8/layout/vList3#2"/>
    <dgm:cxn modelId="{A7E42C53-0DFC-46C3-959B-7D375F2D2320}" type="presParOf" srcId="{75B408AB-B98C-4641-AEEF-FA836BE3AB19}" destId="{86C5B14D-897B-476F-A6EA-400F770EF302}" srcOrd="0" destOrd="0" presId="urn:microsoft.com/office/officeart/2005/8/layout/vList3#2"/>
    <dgm:cxn modelId="{1B00AE09-DC3C-445D-9E01-482E7FD48659}" type="presParOf" srcId="{75B408AB-B98C-4641-AEEF-FA836BE3AB19}" destId="{198C7203-864E-4C69-81AD-FCE7D93097B6}" srcOrd="1" destOrd="0" presId="urn:microsoft.com/office/officeart/2005/8/layout/vList3#2"/>
    <dgm:cxn modelId="{FCC3120C-94A1-4611-B48A-54EC2E1A34B6}" type="presParOf" srcId="{4C286E25-0F13-4027-922A-287FFEE23F98}" destId="{B5978ABB-1A8D-4127-8608-461EE200412B}" srcOrd="11" destOrd="0" presId="urn:microsoft.com/office/officeart/2005/8/layout/vList3#2"/>
    <dgm:cxn modelId="{A80AC294-B7FD-4F10-936C-385773A15504}" type="presParOf" srcId="{4C286E25-0F13-4027-922A-287FFEE23F98}" destId="{8C8637A1-C718-458D-8010-C64C3EC790D6}" srcOrd="12" destOrd="0" presId="urn:microsoft.com/office/officeart/2005/8/layout/vList3#2"/>
    <dgm:cxn modelId="{E7C2299A-D11C-475A-86E8-35A5544672CC}" type="presParOf" srcId="{8C8637A1-C718-458D-8010-C64C3EC790D6}" destId="{BD2EC17F-710D-4982-8801-E3FCDF1272D8}" srcOrd="0" destOrd="0" presId="urn:microsoft.com/office/officeart/2005/8/layout/vList3#2"/>
    <dgm:cxn modelId="{C6A48D2B-E7ED-40AC-A8B1-96373F3C36DB}" type="presParOf" srcId="{8C8637A1-C718-458D-8010-C64C3EC790D6}" destId="{D7A53BC8-6381-4127-98C6-5A6C941115B0}" srcOrd="1" destOrd="0" presId="urn:microsoft.com/office/officeart/2005/8/layout/vList3#2"/>
    <dgm:cxn modelId="{3D769D0D-C958-4CC9-9A65-A3FDFED33B76}" type="presParOf" srcId="{4C286E25-0F13-4027-922A-287FFEE23F98}" destId="{3A596539-3F1E-4C14-BF98-DD885D338AE3}" srcOrd="13" destOrd="0" presId="urn:microsoft.com/office/officeart/2005/8/layout/vList3#2"/>
    <dgm:cxn modelId="{9BD068E1-DA91-4632-AFF4-F35C3803757D}" type="presParOf" srcId="{4C286E25-0F13-4027-922A-287FFEE23F98}" destId="{10B8D4DE-0563-4130-88E6-6095D33A8D29}" srcOrd="14" destOrd="0" presId="urn:microsoft.com/office/officeart/2005/8/layout/vList3#2"/>
    <dgm:cxn modelId="{2DAE6813-C7E1-4D93-A848-764C56516AB0}" type="presParOf" srcId="{10B8D4DE-0563-4130-88E6-6095D33A8D29}" destId="{BE8F2E63-53DA-4840-AF98-2837B15CFDEE}" srcOrd="0" destOrd="0" presId="urn:microsoft.com/office/officeart/2005/8/layout/vList3#2"/>
    <dgm:cxn modelId="{56EB96F4-2277-4B99-827B-63434013F2DC}" type="presParOf" srcId="{10B8D4DE-0563-4130-88E6-6095D33A8D29}" destId="{FA74F31D-E928-4C27-AD1B-376609001CC5}" srcOrd="1" destOrd="0" presId="urn:microsoft.com/office/officeart/2005/8/layout/vList3#2"/>
    <dgm:cxn modelId="{F8CCE8B1-9956-4888-B7F8-3568A54FBBB4}" type="presParOf" srcId="{4C286E25-0F13-4027-922A-287FFEE23F98}" destId="{A1FEB582-2621-443F-B484-2A966C4FDC9D}" srcOrd="15" destOrd="0" presId="urn:microsoft.com/office/officeart/2005/8/layout/vList3#2"/>
    <dgm:cxn modelId="{B0D1D27D-0007-4431-A093-3FE5D6B6DA92}" type="presParOf" srcId="{4C286E25-0F13-4027-922A-287FFEE23F98}" destId="{A27398EC-1058-4328-AE7A-A56F927ED434}" srcOrd="16" destOrd="0" presId="urn:microsoft.com/office/officeart/2005/8/layout/vList3#2"/>
    <dgm:cxn modelId="{7F2503D2-8ED8-4BB1-9AFF-F8CC627237E1}" type="presParOf" srcId="{A27398EC-1058-4328-AE7A-A56F927ED434}" destId="{FCBB674E-FAFA-4206-B4EE-06357872AFAB}" srcOrd="0" destOrd="0" presId="urn:microsoft.com/office/officeart/2005/8/layout/vList3#2"/>
    <dgm:cxn modelId="{C1729557-0EE7-4922-8CFB-69C9E2EB07FD}" type="presParOf" srcId="{A27398EC-1058-4328-AE7A-A56F927ED434}" destId="{C3611CDA-F277-41FE-B41F-F4E96D8C57A2}" srcOrd="1" destOrd="0" presId="urn:microsoft.com/office/officeart/2005/8/layout/vList3#2"/>
    <dgm:cxn modelId="{47688B5A-D00F-405B-9D47-D60E0C2F87ED}" type="presParOf" srcId="{4C286E25-0F13-4027-922A-287FFEE23F98}" destId="{803906FE-742C-49B3-8E4F-E3B99CC9B4D2}" srcOrd="17" destOrd="0" presId="urn:microsoft.com/office/officeart/2005/8/layout/vList3#2"/>
    <dgm:cxn modelId="{C9C6B61E-27D5-407D-A6F9-C34BFDBC3769}" type="presParOf" srcId="{4C286E25-0F13-4027-922A-287FFEE23F98}" destId="{76EDB790-ADF7-40E7-940E-2CA72C55D391}" srcOrd="18" destOrd="0" presId="urn:microsoft.com/office/officeart/2005/8/layout/vList3#2"/>
    <dgm:cxn modelId="{439F43F5-80BA-4BEA-BCE3-618FED887301}" type="presParOf" srcId="{76EDB790-ADF7-40E7-940E-2CA72C55D391}" destId="{A43EEC67-9906-4664-BB62-A1EAFDC42602}" srcOrd="0" destOrd="0" presId="urn:microsoft.com/office/officeart/2005/8/layout/vList3#2"/>
    <dgm:cxn modelId="{50ADC671-ED9F-4CE2-9797-DA4FB3D19F33}" type="presParOf" srcId="{76EDB790-ADF7-40E7-940E-2CA72C55D391}" destId="{5808B9B5-4CB7-4E72-8C79-3331A23EAB1B}" srcOrd="1" destOrd="0" presId="urn:microsoft.com/office/officeart/2005/8/layout/vList3#2"/>
    <dgm:cxn modelId="{5A53CAFB-8310-4D52-9D7E-A2594A2970DD}" type="presParOf" srcId="{4C286E25-0F13-4027-922A-287FFEE23F98}" destId="{08FCF2C5-4BF9-464A-B0DB-0B802FA82208}" srcOrd="19" destOrd="0" presId="urn:microsoft.com/office/officeart/2005/8/layout/vList3#2"/>
    <dgm:cxn modelId="{87122350-5428-4C96-AB48-1DD4F4D65F50}" type="presParOf" srcId="{4C286E25-0F13-4027-922A-287FFEE23F98}" destId="{DCEFA50C-BD97-4FE9-99B1-110E8DDBACFD}" srcOrd="20" destOrd="0" presId="urn:microsoft.com/office/officeart/2005/8/layout/vList3#2"/>
    <dgm:cxn modelId="{EDFD32AA-846A-46D0-A33E-10A8F30070AF}" type="presParOf" srcId="{DCEFA50C-BD97-4FE9-99B1-110E8DDBACFD}" destId="{50890B8A-6B7A-4C4A-A82C-F1B945472EE2}" srcOrd="0" destOrd="0" presId="urn:microsoft.com/office/officeart/2005/8/layout/vList3#2"/>
    <dgm:cxn modelId="{D81DFFBA-6B93-48C8-9C3C-22920304FCDC}" type="presParOf" srcId="{DCEFA50C-BD97-4FE9-99B1-110E8DDBACFD}" destId="{37ED1F60-9F6B-4DD5-B41E-C8D3164A3F84}" srcOrd="1" destOrd="0" presId="urn:microsoft.com/office/officeart/2005/8/layout/vList3#2"/>
    <dgm:cxn modelId="{1DF753E6-013C-4767-AA48-DD9D9FB0D83C}" type="presParOf" srcId="{4C286E25-0F13-4027-922A-287FFEE23F98}" destId="{5F216EC3-368A-4D01-83D1-97A38F815530}" srcOrd="21" destOrd="0" presId="urn:microsoft.com/office/officeart/2005/8/layout/vList3#2"/>
    <dgm:cxn modelId="{7321FF49-CB46-4667-8923-E4DDE9464598}" type="presParOf" srcId="{4C286E25-0F13-4027-922A-287FFEE23F98}" destId="{126A3670-67AB-4972-ACFE-41A2F7632B01}" srcOrd="22" destOrd="0" presId="urn:microsoft.com/office/officeart/2005/8/layout/vList3#2"/>
    <dgm:cxn modelId="{486AB82B-FB44-43D0-8D27-3B45F8BC62CE}" type="presParOf" srcId="{126A3670-67AB-4972-ACFE-41A2F7632B01}" destId="{FBC24855-A3FC-4480-AC20-433840D247C9}" srcOrd="0" destOrd="0" presId="urn:microsoft.com/office/officeart/2005/8/layout/vList3#2"/>
    <dgm:cxn modelId="{A730A5F9-FA48-4F41-B717-7BC753689C5D}" type="presParOf" srcId="{126A3670-67AB-4972-ACFE-41A2F7632B01}" destId="{333758BC-3723-4772-B996-5C8D6DE640DC}" srcOrd="1" destOrd="0" presId="urn:microsoft.com/office/officeart/2005/8/layout/vList3#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FE4591-A8A8-4179-B141-024352F8764C}"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ru-RU"/>
        </a:p>
      </dgm:t>
    </dgm:pt>
    <dgm:pt modelId="{E72AA9E9-E040-4314-9698-1419AD96E859}">
      <dgm:prSet phldrT="[Текст]"/>
      <dgm:spPr/>
      <dgm:t>
        <a:bodyPr/>
        <a:lstStyle/>
        <a:p>
          <a:r>
            <a:rPr lang="ru-RU" b="1" dirty="0"/>
            <a:t>Полифункциональность</a:t>
          </a:r>
          <a:r>
            <a:rPr lang="ru-RU" dirty="0"/>
            <a:t> – игрушки можно использовать в соответствии с замыслом ребенка, сюжетом игры в разных функциях;</a:t>
          </a:r>
        </a:p>
      </dgm:t>
    </dgm:pt>
    <dgm:pt modelId="{84495064-FA89-4BC0-996F-1D13DCB2CADB}" type="parTrans" cxnId="{6D126836-E980-4076-B19E-9E3E5C8FBEBE}">
      <dgm:prSet/>
      <dgm:spPr/>
      <dgm:t>
        <a:bodyPr/>
        <a:lstStyle/>
        <a:p>
          <a:endParaRPr lang="ru-RU"/>
        </a:p>
      </dgm:t>
    </dgm:pt>
    <dgm:pt modelId="{E330F6A9-DE28-4D00-84A1-D1A48004F85C}" type="sibTrans" cxnId="{6D126836-E980-4076-B19E-9E3E5C8FBEBE}">
      <dgm:prSet/>
      <dgm:spPr/>
      <dgm:t>
        <a:bodyPr/>
        <a:lstStyle/>
        <a:p>
          <a:endParaRPr lang="ru-RU"/>
        </a:p>
      </dgm:t>
    </dgm:pt>
    <dgm:pt modelId="{DE194019-6E6C-4844-AE50-1B70465CF47E}">
      <dgm:prSet phldrT="[Текст]"/>
      <dgm:spPr/>
      <dgm:t>
        <a:bodyPr/>
        <a:lstStyle/>
        <a:p>
          <a:r>
            <a:rPr lang="ru-RU" b="1" dirty="0"/>
            <a:t>Возможность применения игрушки в совместной деятельности</a:t>
          </a:r>
          <a:r>
            <a:rPr lang="ru-RU" dirty="0"/>
            <a:t> – игрушка должна быть пригодна к использованию группой детей и инициировать совместные действия;</a:t>
          </a:r>
        </a:p>
      </dgm:t>
    </dgm:pt>
    <dgm:pt modelId="{AF7FBC29-69BE-4A0B-85F3-27FEB71A53B2}" type="parTrans" cxnId="{08AD77B3-97CF-450B-AE83-4DF9D217AC4F}">
      <dgm:prSet/>
      <dgm:spPr/>
      <dgm:t>
        <a:bodyPr/>
        <a:lstStyle/>
        <a:p>
          <a:endParaRPr lang="ru-RU"/>
        </a:p>
      </dgm:t>
    </dgm:pt>
    <dgm:pt modelId="{4E820527-A5E8-4420-89E4-D218942B5BF8}" type="sibTrans" cxnId="{08AD77B3-97CF-450B-AE83-4DF9D217AC4F}">
      <dgm:prSet/>
      <dgm:spPr/>
      <dgm:t>
        <a:bodyPr/>
        <a:lstStyle/>
        <a:p>
          <a:endParaRPr lang="ru-RU"/>
        </a:p>
      </dgm:t>
    </dgm:pt>
    <dgm:pt modelId="{7B451107-8C7E-486D-B015-23BBDBC64F67}">
      <dgm:prSet phldrT="[Текст]"/>
      <dgm:spPr/>
      <dgm:t>
        <a:bodyPr/>
        <a:lstStyle/>
        <a:p>
          <a:r>
            <a:rPr lang="ru-RU" dirty="0"/>
            <a:t>Оказывают отрицательное влияние</a:t>
          </a:r>
        </a:p>
      </dgm:t>
    </dgm:pt>
    <dgm:pt modelId="{A7E4F5B6-0A06-47D6-8312-8971114DAB75}" type="parTrans" cxnId="{1C0E9F42-B2AF-4046-82F2-8D43E44EE98B}">
      <dgm:prSet/>
      <dgm:spPr/>
      <dgm:t>
        <a:bodyPr/>
        <a:lstStyle/>
        <a:p>
          <a:endParaRPr lang="ru-RU"/>
        </a:p>
      </dgm:t>
    </dgm:pt>
    <dgm:pt modelId="{0CC0FBA8-D186-430A-806C-7326706F8135}" type="sibTrans" cxnId="{1C0E9F42-B2AF-4046-82F2-8D43E44EE98B}">
      <dgm:prSet/>
      <dgm:spPr/>
      <dgm:t>
        <a:bodyPr/>
        <a:lstStyle/>
        <a:p>
          <a:endParaRPr lang="ru-RU"/>
        </a:p>
      </dgm:t>
    </dgm:pt>
    <dgm:pt modelId="{AB72DAF6-CBE9-48F6-8FA7-A926A6A2EC5C}">
      <dgm:prSet phldrT="[Текст]" custT="1"/>
      <dgm:spPr/>
      <dgm:t>
        <a:bodyPr/>
        <a:lstStyle/>
        <a:p>
          <a:r>
            <a:rPr lang="ru-RU" sz="1100" dirty="0"/>
            <a:t>провоцируют ребенка на агрессивные действия;</a:t>
          </a:r>
        </a:p>
      </dgm:t>
    </dgm:pt>
    <dgm:pt modelId="{F7A0CBD0-48D1-4A1D-A1E4-E7DDF2F915BD}" type="parTrans" cxnId="{256DA7FE-5BDF-4EDE-9478-0B4B9CC3F1B4}">
      <dgm:prSet/>
      <dgm:spPr/>
      <dgm:t>
        <a:bodyPr/>
        <a:lstStyle/>
        <a:p>
          <a:endParaRPr lang="ru-RU"/>
        </a:p>
      </dgm:t>
    </dgm:pt>
    <dgm:pt modelId="{F7D27548-BB3E-485D-A99C-57AF2C9E70F9}" type="sibTrans" cxnId="{256DA7FE-5BDF-4EDE-9478-0B4B9CC3F1B4}">
      <dgm:prSet/>
      <dgm:spPr/>
      <dgm:t>
        <a:bodyPr/>
        <a:lstStyle/>
        <a:p>
          <a:endParaRPr lang="ru-RU"/>
        </a:p>
      </dgm:t>
    </dgm:pt>
    <dgm:pt modelId="{49FBEA7A-DF65-4020-821D-0871C405A37D}">
      <dgm:prSet phldrT="[Текст]" custT="1"/>
      <dgm:spPr/>
      <dgm:t>
        <a:bodyPr/>
        <a:lstStyle/>
        <a:p>
          <a:r>
            <a:rPr lang="ru-RU" sz="1100" dirty="0"/>
            <a:t>вызывают проявления жестокости по отношению к персонажам игры (людям, животным);</a:t>
          </a:r>
        </a:p>
      </dgm:t>
    </dgm:pt>
    <dgm:pt modelId="{00DCA3BC-175A-46E6-81E0-A0604EBA3731}" type="parTrans" cxnId="{3BC68582-8BBA-46B0-999C-D553E797EB8B}">
      <dgm:prSet/>
      <dgm:spPr/>
      <dgm:t>
        <a:bodyPr/>
        <a:lstStyle/>
        <a:p>
          <a:endParaRPr lang="ru-RU"/>
        </a:p>
      </dgm:t>
    </dgm:pt>
    <dgm:pt modelId="{56D01856-05C5-4E71-96BD-D64491EDA2A8}" type="sibTrans" cxnId="{3BC68582-8BBA-46B0-999C-D553E797EB8B}">
      <dgm:prSet/>
      <dgm:spPr/>
      <dgm:t>
        <a:bodyPr/>
        <a:lstStyle/>
        <a:p>
          <a:endParaRPr lang="ru-RU"/>
        </a:p>
      </dgm:t>
    </dgm:pt>
    <dgm:pt modelId="{0063E3BC-3CC3-4119-AA21-6E548C2B4AAE}">
      <dgm:prSet phldrT="[Текст]"/>
      <dgm:spPr/>
      <dgm:t>
        <a:bodyPr/>
        <a:lstStyle/>
        <a:p>
          <a:r>
            <a:rPr lang="ru-RU" dirty="0"/>
            <a:t>Ценные качества</a:t>
          </a:r>
        </a:p>
      </dgm:t>
    </dgm:pt>
    <dgm:pt modelId="{7142547B-8473-41C2-8A8B-B87C7C179CE7}" type="sibTrans" cxnId="{D3997F20-D734-4CD1-A933-BF0ED7E47427}">
      <dgm:prSet/>
      <dgm:spPr/>
      <dgm:t>
        <a:bodyPr/>
        <a:lstStyle/>
        <a:p>
          <a:endParaRPr lang="ru-RU"/>
        </a:p>
      </dgm:t>
    </dgm:pt>
    <dgm:pt modelId="{48493E04-D5CB-473F-9473-8FED7C5DB8A2}" type="parTrans" cxnId="{D3997F20-D734-4CD1-A933-BF0ED7E47427}">
      <dgm:prSet/>
      <dgm:spPr/>
      <dgm:t>
        <a:bodyPr/>
        <a:lstStyle/>
        <a:p>
          <a:endParaRPr lang="ru-RU"/>
        </a:p>
      </dgm:t>
    </dgm:pt>
    <dgm:pt modelId="{E36AED7A-FD79-4A5D-A91D-15A99682A82B}">
      <dgm:prSet phldrT="[Текст]"/>
      <dgm:spPr/>
      <dgm:t>
        <a:bodyPr/>
        <a:lstStyle/>
        <a:p>
          <a:r>
            <a:rPr lang="ru-RU" b="1" dirty="0"/>
            <a:t>Дидактические качества </a:t>
          </a:r>
          <a:r>
            <a:rPr lang="ru-RU" dirty="0"/>
            <a:t>– игрушки помогают обучить ребенка конструированию, дать представление о цвете, форме и пр., могут содержать механизмы программированного контроля;</a:t>
          </a:r>
        </a:p>
      </dgm:t>
    </dgm:pt>
    <dgm:pt modelId="{A2B6484E-72B7-4A2F-B60D-15585E7A9CE3}" type="parTrans" cxnId="{27774020-F19C-4B02-AC3D-7242000E158C}">
      <dgm:prSet/>
      <dgm:spPr/>
      <dgm:t>
        <a:bodyPr/>
        <a:lstStyle/>
        <a:p>
          <a:endParaRPr lang="ru-RU"/>
        </a:p>
      </dgm:t>
    </dgm:pt>
    <dgm:pt modelId="{7276DFC0-4D00-4BAF-A490-FA18DCB2C29A}" type="sibTrans" cxnId="{27774020-F19C-4B02-AC3D-7242000E158C}">
      <dgm:prSet/>
      <dgm:spPr/>
      <dgm:t>
        <a:bodyPr/>
        <a:lstStyle/>
        <a:p>
          <a:endParaRPr lang="ru-RU"/>
        </a:p>
      </dgm:t>
    </dgm:pt>
    <dgm:pt modelId="{B81B8356-094E-4141-85F8-45C033D3CDCC}">
      <dgm:prSet phldrT="[Текст]"/>
      <dgm:spPr/>
      <dgm:t>
        <a:bodyPr/>
        <a:lstStyle/>
        <a:p>
          <a:r>
            <a:rPr lang="ru-RU" b="1" dirty="0"/>
            <a:t>Принадлежность к изделиям  художественных промыслов </a:t>
          </a:r>
          <a:r>
            <a:rPr lang="ru-RU" dirty="0"/>
            <a:t>– эти игрушки являются средством художественно – эстетического развития ребенка, приобщают его к миру искусства и знакомят с народным художественным творчеством.</a:t>
          </a:r>
        </a:p>
      </dgm:t>
    </dgm:pt>
    <dgm:pt modelId="{223C474B-05B3-4BF1-BF0F-0333E4B7836A}" type="parTrans" cxnId="{BF3BF7E1-2777-464E-8D70-A2CAF9C45FAA}">
      <dgm:prSet/>
      <dgm:spPr/>
      <dgm:t>
        <a:bodyPr/>
        <a:lstStyle/>
        <a:p>
          <a:endParaRPr lang="ru-RU"/>
        </a:p>
      </dgm:t>
    </dgm:pt>
    <dgm:pt modelId="{3CCCE2C5-DE56-48F3-98E7-C11402820131}" type="sibTrans" cxnId="{BF3BF7E1-2777-464E-8D70-A2CAF9C45FAA}">
      <dgm:prSet/>
      <dgm:spPr/>
      <dgm:t>
        <a:bodyPr/>
        <a:lstStyle/>
        <a:p>
          <a:endParaRPr lang="ru-RU"/>
        </a:p>
      </dgm:t>
    </dgm:pt>
    <dgm:pt modelId="{80B40BD9-7F18-419D-A63D-196081A7DC41}">
      <dgm:prSet phldrT="[Текст]"/>
      <dgm:spPr/>
      <dgm:t>
        <a:bodyPr/>
        <a:lstStyle/>
        <a:p>
          <a:endParaRPr lang="ru-RU" dirty="0"/>
        </a:p>
      </dgm:t>
    </dgm:pt>
    <dgm:pt modelId="{0AE58005-270E-4158-A4EF-270D799C5172}" type="parTrans" cxnId="{17B79F17-1EFB-4618-B935-4C205D2844BA}">
      <dgm:prSet/>
      <dgm:spPr/>
      <dgm:t>
        <a:bodyPr/>
        <a:lstStyle/>
        <a:p>
          <a:endParaRPr lang="ru-RU"/>
        </a:p>
      </dgm:t>
    </dgm:pt>
    <dgm:pt modelId="{6AEB04CB-1EA0-45E2-9233-9B11820A2E97}" type="sibTrans" cxnId="{17B79F17-1EFB-4618-B935-4C205D2844BA}">
      <dgm:prSet/>
      <dgm:spPr/>
      <dgm:t>
        <a:bodyPr/>
        <a:lstStyle/>
        <a:p>
          <a:endParaRPr lang="ru-RU"/>
        </a:p>
      </dgm:t>
    </dgm:pt>
    <dgm:pt modelId="{E4CA6F5B-D393-4160-85FC-149388200551}">
      <dgm:prSet phldrT="[Текст]"/>
      <dgm:spPr/>
      <dgm:t>
        <a:bodyPr/>
        <a:lstStyle/>
        <a:p>
          <a:endParaRPr lang="ru-RU" dirty="0"/>
        </a:p>
      </dgm:t>
    </dgm:pt>
    <dgm:pt modelId="{3D9A7E2F-ADFB-4B61-9A78-8DADEFF4A0B0}" type="parTrans" cxnId="{FD000D0F-85A1-49DA-A5DA-1CD9D3B75D0C}">
      <dgm:prSet/>
      <dgm:spPr/>
      <dgm:t>
        <a:bodyPr/>
        <a:lstStyle/>
        <a:p>
          <a:endParaRPr lang="ru-RU"/>
        </a:p>
      </dgm:t>
    </dgm:pt>
    <dgm:pt modelId="{76D6F7DE-1862-4BB2-AFE8-19628CDA0A60}" type="sibTrans" cxnId="{FD000D0F-85A1-49DA-A5DA-1CD9D3B75D0C}">
      <dgm:prSet/>
      <dgm:spPr/>
      <dgm:t>
        <a:bodyPr/>
        <a:lstStyle/>
        <a:p>
          <a:endParaRPr lang="ru-RU"/>
        </a:p>
      </dgm:t>
    </dgm:pt>
    <dgm:pt modelId="{538DDC1D-304F-438F-83DF-99032215A1DE}">
      <dgm:prSet phldrT="[Текст]"/>
      <dgm:spPr/>
      <dgm:t>
        <a:bodyPr/>
        <a:lstStyle/>
        <a:p>
          <a:endParaRPr lang="ru-RU" dirty="0"/>
        </a:p>
      </dgm:t>
    </dgm:pt>
    <dgm:pt modelId="{C11A6637-E7E6-4A13-AE57-C90F5B83244D}" type="parTrans" cxnId="{32C16320-6A22-4B24-9A77-EBAECC322FDA}">
      <dgm:prSet/>
      <dgm:spPr/>
      <dgm:t>
        <a:bodyPr/>
        <a:lstStyle/>
        <a:p>
          <a:endParaRPr lang="ru-RU"/>
        </a:p>
      </dgm:t>
    </dgm:pt>
    <dgm:pt modelId="{286E0439-CCCF-428D-BD5E-C8EF3692D377}" type="sibTrans" cxnId="{32C16320-6A22-4B24-9A77-EBAECC322FDA}">
      <dgm:prSet/>
      <dgm:spPr/>
      <dgm:t>
        <a:bodyPr/>
        <a:lstStyle/>
        <a:p>
          <a:endParaRPr lang="ru-RU"/>
        </a:p>
      </dgm:t>
    </dgm:pt>
    <dgm:pt modelId="{2DDB8EF1-D1A0-41E7-85DF-725EA41CAC20}">
      <dgm:prSet phldrT="[Текст]" custT="1"/>
      <dgm:spPr/>
      <dgm:t>
        <a:bodyPr/>
        <a:lstStyle/>
        <a:p>
          <a:endParaRPr lang="ru-RU" sz="1100" dirty="0"/>
        </a:p>
      </dgm:t>
    </dgm:pt>
    <dgm:pt modelId="{D6D34897-8D95-4357-86CB-8DD40FACC719}" type="parTrans" cxnId="{98A255B4-4246-49C8-87B2-DC41637F6B97}">
      <dgm:prSet/>
      <dgm:spPr/>
      <dgm:t>
        <a:bodyPr/>
        <a:lstStyle/>
        <a:p>
          <a:endParaRPr lang="ru-RU"/>
        </a:p>
      </dgm:t>
    </dgm:pt>
    <dgm:pt modelId="{C6906437-C418-4C11-B773-2FB0E24F93B6}" type="sibTrans" cxnId="{98A255B4-4246-49C8-87B2-DC41637F6B97}">
      <dgm:prSet/>
      <dgm:spPr/>
      <dgm:t>
        <a:bodyPr/>
        <a:lstStyle/>
        <a:p>
          <a:endParaRPr lang="ru-RU"/>
        </a:p>
      </dgm:t>
    </dgm:pt>
    <dgm:pt modelId="{038AB1EC-BBE1-439B-9E59-317AE7CD6533}">
      <dgm:prSet phldrT="[Текст]" custT="1"/>
      <dgm:spPr/>
      <dgm:t>
        <a:bodyPr/>
        <a:lstStyle/>
        <a:p>
          <a:r>
            <a:rPr lang="ru-RU" sz="1200" b="1" dirty="0"/>
            <a:t>Игрушки, которые:</a:t>
          </a:r>
        </a:p>
      </dgm:t>
    </dgm:pt>
    <dgm:pt modelId="{F63AC171-85F5-4D57-AD36-D90CE7FF5C41}" type="parTrans" cxnId="{9D8037C3-8667-48C3-98E3-8A45977C1ED1}">
      <dgm:prSet/>
      <dgm:spPr/>
      <dgm:t>
        <a:bodyPr/>
        <a:lstStyle/>
        <a:p>
          <a:endParaRPr lang="ru-RU"/>
        </a:p>
      </dgm:t>
    </dgm:pt>
    <dgm:pt modelId="{2F09F82C-1518-43D2-8B34-D05FC14EBD93}" type="sibTrans" cxnId="{9D8037C3-8667-48C3-98E3-8A45977C1ED1}">
      <dgm:prSet/>
      <dgm:spPr/>
      <dgm:t>
        <a:bodyPr/>
        <a:lstStyle/>
        <a:p>
          <a:endParaRPr lang="ru-RU"/>
        </a:p>
      </dgm:t>
    </dgm:pt>
    <dgm:pt modelId="{639D90BF-9DA1-4128-A959-76D7C5CE955A}">
      <dgm:prSet phldrT="[Текст]"/>
      <dgm:spPr/>
      <dgm:t>
        <a:bodyPr/>
        <a:lstStyle/>
        <a:p>
          <a:endParaRPr lang="ru-RU" sz="1000" dirty="0"/>
        </a:p>
      </dgm:t>
    </dgm:pt>
    <dgm:pt modelId="{01A3697F-0D69-4406-A6C2-60E1E3B2C040}" type="parTrans" cxnId="{FBF55AC3-5D2E-4CD3-B073-A787A581B1E7}">
      <dgm:prSet/>
      <dgm:spPr/>
      <dgm:t>
        <a:bodyPr/>
        <a:lstStyle/>
        <a:p>
          <a:endParaRPr lang="ru-RU"/>
        </a:p>
      </dgm:t>
    </dgm:pt>
    <dgm:pt modelId="{A36AC430-8CB8-49BB-9E9F-337BB95F2CF8}" type="sibTrans" cxnId="{FBF55AC3-5D2E-4CD3-B073-A787A581B1E7}">
      <dgm:prSet/>
      <dgm:spPr/>
      <dgm:t>
        <a:bodyPr/>
        <a:lstStyle/>
        <a:p>
          <a:endParaRPr lang="ru-RU"/>
        </a:p>
      </dgm:t>
    </dgm:pt>
    <dgm:pt modelId="{45F5205E-3B04-443D-8334-DDA24C1F23F3}">
      <dgm:prSet phldrT="[Текст]" custT="1"/>
      <dgm:spPr/>
      <dgm:t>
        <a:bodyPr/>
        <a:lstStyle/>
        <a:p>
          <a:r>
            <a:rPr lang="ru-RU" sz="1100" dirty="0"/>
            <a:t>вызывают проявления жестокости по отношению к персонажам игр, в качестве которых выступают сюжетные игрушки (куклы, мишки, зайцы и т.д.);</a:t>
          </a:r>
        </a:p>
      </dgm:t>
    </dgm:pt>
    <dgm:pt modelId="{38E9130C-2400-4B35-BB28-A18F326B7893}" type="parTrans" cxnId="{A739F8E4-D364-4945-9987-35362463A08F}">
      <dgm:prSet/>
      <dgm:spPr/>
      <dgm:t>
        <a:bodyPr/>
        <a:lstStyle/>
        <a:p>
          <a:endParaRPr lang="ru-RU"/>
        </a:p>
      </dgm:t>
    </dgm:pt>
    <dgm:pt modelId="{16B63621-BD7E-414E-946A-435FE5AC850C}" type="sibTrans" cxnId="{A739F8E4-D364-4945-9987-35362463A08F}">
      <dgm:prSet/>
      <dgm:spPr/>
      <dgm:t>
        <a:bodyPr/>
        <a:lstStyle/>
        <a:p>
          <a:endParaRPr lang="ru-RU"/>
        </a:p>
      </dgm:t>
    </dgm:pt>
    <dgm:pt modelId="{3A1D9753-1A16-446E-AB61-23CA246958AD}">
      <dgm:prSet phldrT="[Текст]" custT="1"/>
      <dgm:spPr/>
      <dgm:t>
        <a:bodyPr/>
        <a:lstStyle/>
        <a:p>
          <a:endParaRPr lang="ru-RU" sz="1100" dirty="0"/>
        </a:p>
      </dgm:t>
    </dgm:pt>
    <dgm:pt modelId="{6AB7E2B4-F0E0-4B93-8E59-FFE18DD4CEF0}" type="parTrans" cxnId="{8505F10A-1047-4733-8E1A-ECAB89CF3649}">
      <dgm:prSet/>
      <dgm:spPr/>
      <dgm:t>
        <a:bodyPr/>
        <a:lstStyle/>
        <a:p>
          <a:endParaRPr lang="ru-RU"/>
        </a:p>
      </dgm:t>
    </dgm:pt>
    <dgm:pt modelId="{69CB4E35-DEA6-4BDF-A567-B1760D7A2DF9}" type="sibTrans" cxnId="{8505F10A-1047-4733-8E1A-ECAB89CF3649}">
      <dgm:prSet/>
      <dgm:spPr/>
      <dgm:t>
        <a:bodyPr/>
        <a:lstStyle/>
        <a:p>
          <a:endParaRPr lang="ru-RU"/>
        </a:p>
      </dgm:t>
    </dgm:pt>
    <dgm:pt modelId="{4EBF8E6A-D2DB-4B9E-BB77-8D0E3C261D2D}">
      <dgm:prSet phldrT="[Текст]" custT="1"/>
      <dgm:spPr/>
      <dgm:t>
        <a:bodyPr/>
        <a:lstStyle/>
        <a:p>
          <a:r>
            <a:rPr lang="ru-RU" sz="1100" dirty="0"/>
            <a:t>Провоцируют игровые сюжетны, связанные с безнравственностью и насилием.</a:t>
          </a:r>
        </a:p>
      </dgm:t>
    </dgm:pt>
    <dgm:pt modelId="{11DEE7E4-9B4E-41CE-9AA6-9C59AD75F88B}" type="parTrans" cxnId="{E075BC7A-D709-4172-A27C-85DC9909386B}">
      <dgm:prSet/>
      <dgm:spPr/>
      <dgm:t>
        <a:bodyPr/>
        <a:lstStyle/>
        <a:p>
          <a:endParaRPr lang="ru-RU"/>
        </a:p>
      </dgm:t>
    </dgm:pt>
    <dgm:pt modelId="{7DFA8BE9-67BE-4E69-80E6-61DD01E46DB5}" type="sibTrans" cxnId="{E075BC7A-D709-4172-A27C-85DC9909386B}">
      <dgm:prSet/>
      <dgm:spPr/>
      <dgm:t>
        <a:bodyPr/>
        <a:lstStyle/>
        <a:p>
          <a:endParaRPr lang="ru-RU"/>
        </a:p>
      </dgm:t>
    </dgm:pt>
    <dgm:pt modelId="{47BB065C-2772-4361-B9BF-5066EEA0C65A}">
      <dgm:prSet phldrT="[Текст]" custT="1"/>
      <dgm:spPr/>
      <dgm:t>
        <a:bodyPr/>
        <a:lstStyle/>
        <a:p>
          <a:endParaRPr lang="ru-RU" sz="1100" dirty="0"/>
        </a:p>
      </dgm:t>
    </dgm:pt>
    <dgm:pt modelId="{CE8C7774-25FD-4F3B-9A95-25D56F963413}" type="parTrans" cxnId="{7389FB90-C8FA-4A0C-B8C0-9D5C44A6A6F4}">
      <dgm:prSet/>
      <dgm:spPr/>
      <dgm:t>
        <a:bodyPr/>
        <a:lstStyle/>
        <a:p>
          <a:endParaRPr lang="ru-RU"/>
        </a:p>
      </dgm:t>
    </dgm:pt>
    <dgm:pt modelId="{1A5A11B5-DC36-4688-9AE9-3961F3657EA5}" type="sibTrans" cxnId="{7389FB90-C8FA-4A0C-B8C0-9D5C44A6A6F4}">
      <dgm:prSet/>
      <dgm:spPr/>
      <dgm:t>
        <a:bodyPr/>
        <a:lstStyle/>
        <a:p>
          <a:endParaRPr lang="ru-RU"/>
        </a:p>
      </dgm:t>
    </dgm:pt>
    <dgm:pt modelId="{088BD478-8DB3-427C-80DC-E0B77F2EE3A1}" type="pres">
      <dgm:prSet presAssocID="{05FE4591-A8A8-4179-B141-024352F8764C}" presName="linearFlow" presStyleCnt="0">
        <dgm:presLayoutVars>
          <dgm:dir/>
          <dgm:animLvl val="lvl"/>
          <dgm:resizeHandles/>
        </dgm:presLayoutVars>
      </dgm:prSet>
      <dgm:spPr/>
    </dgm:pt>
    <dgm:pt modelId="{D735A029-DA64-48DE-838E-83C1694CA952}" type="pres">
      <dgm:prSet presAssocID="{0063E3BC-3CC3-4119-AA21-6E548C2B4AAE}" presName="compositeNode" presStyleCnt="0">
        <dgm:presLayoutVars>
          <dgm:bulletEnabled val="1"/>
        </dgm:presLayoutVars>
      </dgm:prSet>
      <dgm:spPr/>
    </dgm:pt>
    <dgm:pt modelId="{5D229BEC-FF0B-4F4E-B5F4-1C3F3285FF2A}" type="pres">
      <dgm:prSet presAssocID="{0063E3BC-3CC3-4119-AA21-6E548C2B4AAE}" presName="image" presStyleLbl="fgImgPlace1" presStyleIdx="0" presStyleCnt="2"/>
      <dgm:spPr>
        <a:blipFill rotWithShape="0">
          <a:blip xmlns:r="http://schemas.openxmlformats.org/officeDocument/2006/relationships" r:embed="rId1"/>
          <a:stretch>
            <a:fillRect/>
          </a:stretch>
        </a:blipFill>
        <a:ln>
          <a:solidFill>
            <a:schemeClr val="accent3">
              <a:lumMod val="60000"/>
              <a:lumOff val="40000"/>
            </a:schemeClr>
          </a:solidFill>
        </a:ln>
      </dgm:spPr>
    </dgm:pt>
    <dgm:pt modelId="{54A0F513-A26F-44BE-BC0D-E8B0AFEBA3B6}" type="pres">
      <dgm:prSet presAssocID="{0063E3BC-3CC3-4119-AA21-6E548C2B4AAE}" presName="childNode" presStyleLbl="node1" presStyleIdx="0" presStyleCnt="2">
        <dgm:presLayoutVars>
          <dgm:bulletEnabled val="1"/>
        </dgm:presLayoutVars>
      </dgm:prSet>
      <dgm:spPr/>
    </dgm:pt>
    <dgm:pt modelId="{39A068FA-9349-4011-9E08-6DD114C4B14B}" type="pres">
      <dgm:prSet presAssocID="{0063E3BC-3CC3-4119-AA21-6E548C2B4AAE}" presName="parentNode" presStyleLbl="revTx" presStyleIdx="0" presStyleCnt="2">
        <dgm:presLayoutVars>
          <dgm:chMax val="0"/>
          <dgm:bulletEnabled val="1"/>
        </dgm:presLayoutVars>
      </dgm:prSet>
      <dgm:spPr/>
    </dgm:pt>
    <dgm:pt modelId="{FCEA3909-D3BC-4F44-AB15-EB910FD09BE2}" type="pres">
      <dgm:prSet presAssocID="{7142547B-8473-41C2-8A8B-B87C7C179CE7}" presName="sibTrans" presStyleCnt="0"/>
      <dgm:spPr/>
    </dgm:pt>
    <dgm:pt modelId="{4B113CA3-3455-4D19-998C-404102C0566E}" type="pres">
      <dgm:prSet presAssocID="{7B451107-8C7E-486D-B015-23BBDBC64F67}" presName="compositeNode" presStyleCnt="0">
        <dgm:presLayoutVars>
          <dgm:bulletEnabled val="1"/>
        </dgm:presLayoutVars>
      </dgm:prSet>
      <dgm:spPr/>
    </dgm:pt>
    <dgm:pt modelId="{D8CB6F3D-38D9-4780-A607-40A9148D1A0C}" type="pres">
      <dgm:prSet presAssocID="{7B451107-8C7E-486D-B015-23BBDBC64F67}" presName="image" presStyleLbl="fgImgPlace1" presStyleIdx="1" presStyleCnt="2"/>
      <dgm:spPr>
        <a:blipFill rotWithShape="0">
          <a:blip xmlns:r="http://schemas.openxmlformats.org/officeDocument/2006/relationships" r:embed="rId2"/>
          <a:stretch>
            <a:fillRect/>
          </a:stretch>
        </a:blipFill>
        <a:ln>
          <a:solidFill>
            <a:schemeClr val="accent2">
              <a:lumMod val="60000"/>
              <a:lumOff val="40000"/>
            </a:schemeClr>
          </a:solidFill>
        </a:ln>
      </dgm:spPr>
    </dgm:pt>
    <dgm:pt modelId="{1209DF0E-8D47-4232-A42C-D9EE8C770D8A}" type="pres">
      <dgm:prSet presAssocID="{7B451107-8C7E-486D-B015-23BBDBC64F67}" presName="childNode" presStyleLbl="node1" presStyleIdx="1" presStyleCnt="2">
        <dgm:presLayoutVars>
          <dgm:bulletEnabled val="1"/>
        </dgm:presLayoutVars>
      </dgm:prSet>
      <dgm:spPr/>
    </dgm:pt>
    <dgm:pt modelId="{20403EC6-8D8A-46DF-A966-B7E15219F11F}" type="pres">
      <dgm:prSet presAssocID="{7B451107-8C7E-486D-B015-23BBDBC64F67}" presName="parentNode" presStyleLbl="revTx" presStyleIdx="1" presStyleCnt="2">
        <dgm:presLayoutVars>
          <dgm:chMax val="0"/>
          <dgm:bulletEnabled val="1"/>
        </dgm:presLayoutVars>
      </dgm:prSet>
      <dgm:spPr/>
    </dgm:pt>
  </dgm:ptLst>
  <dgm:cxnLst>
    <dgm:cxn modelId="{8505F10A-1047-4733-8E1A-ECAB89CF3649}" srcId="{7B451107-8C7E-486D-B015-23BBDBC64F67}" destId="{3A1D9753-1A16-446E-AB61-23CA246958AD}" srcOrd="5" destOrd="0" parTransId="{6AB7E2B4-F0E0-4B93-8E59-FFE18DD4CEF0}" sibTransId="{69CB4E35-DEA6-4BDF-A567-B1760D7A2DF9}"/>
    <dgm:cxn modelId="{FD000D0F-85A1-49DA-A5DA-1CD9D3B75D0C}" srcId="{0063E3BC-3CC3-4119-AA21-6E548C2B4AAE}" destId="{E4CA6F5B-D393-4160-85FC-149388200551}" srcOrd="3" destOrd="0" parTransId="{3D9A7E2F-ADFB-4B61-9A78-8DADEFF4A0B0}" sibTransId="{76D6F7DE-1862-4BB2-AFE8-19628CDA0A60}"/>
    <dgm:cxn modelId="{FB000912-461E-4045-A9A3-90A40C8D6553}" type="presOf" srcId="{DE194019-6E6C-4844-AE50-1B70465CF47E}" destId="{54A0F513-A26F-44BE-BC0D-E8B0AFEBA3B6}" srcOrd="0" destOrd="2" presId="urn:microsoft.com/office/officeart/2005/8/layout/hList2"/>
    <dgm:cxn modelId="{17B79F17-1EFB-4618-B935-4C205D2844BA}" srcId="{0063E3BC-3CC3-4119-AA21-6E548C2B4AAE}" destId="{80B40BD9-7F18-419D-A63D-196081A7DC41}" srcOrd="1" destOrd="0" parTransId="{0AE58005-270E-4158-A4EF-270D799C5172}" sibTransId="{6AEB04CB-1EA0-45E2-9233-9B11820A2E97}"/>
    <dgm:cxn modelId="{27774020-F19C-4B02-AC3D-7242000E158C}" srcId="{0063E3BC-3CC3-4119-AA21-6E548C2B4AAE}" destId="{E36AED7A-FD79-4A5D-A91D-15A99682A82B}" srcOrd="4" destOrd="0" parTransId="{A2B6484E-72B7-4A2F-B60D-15585E7A9CE3}" sibTransId="{7276DFC0-4D00-4BAF-A490-FA18DCB2C29A}"/>
    <dgm:cxn modelId="{32C16320-6A22-4B24-9A77-EBAECC322FDA}" srcId="{0063E3BC-3CC3-4119-AA21-6E548C2B4AAE}" destId="{538DDC1D-304F-438F-83DF-99032215A1DE}" srcOrd="5" destOrd="0" parTransId="{C11A6637-E7E6-4A13-AE57-C90F5B83244D}" sibTransId="{286E0439-CCCF-428D-BD5E-C8EF3692D377}"/>
    <dgm:cxn modelId="{D3997F20-D734-4CD1-A933-BF0ED7E47427}" srcId="{05FE4591-A8A8-4179-B141-024352F8764C}" destId="{0063E3BC-3CC3-4119-AA21-6E548C2B4AAE}" srcOrd="0" destOrd="0" parTransId="{48493E04-D5CB-473F-9473-8FED7C5DB8A2}" sibTransId="{7142547B-8473-41C2-8A8B-B87C7C179CE7}"/>
    <dgm:cxn modelId="{3B403225-989A-47F9-9322-B0062B1B02D4}" type="presOf" srcId="{4EBF8E6A-D2DB-4B9E-BB77-8D0E3C261D2D}" destId="{1209DF0E-8D47-4232-A42C-D9EE8C770D8A}" srcOrd="0" destOrd="8" presId="urn:microsoft.com/office/officeart/2005/8/layout/hList2"/>
    <dgm:cxn modelId="{6D959125-AB8E-487A-BAF4-4B27C1DF1422}" type="presOf" srcId="{05FE4591-A8A8-4179-B141-024352F8764C}" destId="{088BD478-8DB3-427C-80DC-E0B77F2EE3A1}" srcOrd="0" destOrd="0" presId="urn:microsoft.com/office/officeart/2005/8/layout/hList2"/>
    <dgm:cxn modelId="{8E00B829-C158-48CD-B4CA-605A55F8AB6B}" type="presOf" srcId="{47BB065C-2772-4361-B9BF-5066EEA0C65A}" destId="{1209DF0E-8D47-4232-A42C-D9EE8C770D8A}" srcOrd="0" destOrd="7" presId="urn:microsoft.com/office/officeart/2005/8/layout/hList2"/>
    <dgm:cxn modelId="{F5F8752A-AF8D-48B6-8BAA-0B015DB0424F}" type="presOf" srcId="{538DDC1D-304F-438F-83DF-99032215A1DE}" destId="{54A0F513-A26F-44BE-BC0D-E8B0AFEBA3B6}" srcOrd="0" destOrd="5" presId="urn:microsoft.com/office/officeart/2005/8/layout/hList2"/>
    <dgm:cxn modelId="{0657B132-F1C2-4C64-80A5-65DEC282C6E4}" type="presOf" srcId="{038AB1EC-BBE1-439B-9E59-317AE7CD6533}" destId="{1209DF0E-8D47-4232-A42C-D9EE8C770D8A}" srcOrd="0" destOrd="0" presId="urn:microsoft.com/office/officeart/2005/8/layout/hList2"/>
    <dgm:cxn modelId="{6D126836-E980-4076-B19E-9E3E5C8FBEBE}" srcId="{0063E3BC-3CC3-4119-AA21-6E548C2B4AAE}" destId="{E72AA9E9-E040-4314-9698-1419AD96E859}" srcOrd="0" destOrd="0" parTransId="{84495064-FA89-4BC0-996F-1D13DCB2CADB}" sibTransId="{E330F6A9-DE28-4D00-84A1-D1A48004F85C}"/>
    <dgm:cxn modelId="{7937B23D-60B1-4018-9C18-8B38018CE87F}" type="presOf" srcId="{49FBEA7A-DF65-4020-821D-0871C405A37D}" destId="{1209DF0E-8D47-4232-A42C-D9EE8C770D8A}" srcOrd="0" destOrd="4" presId="urn:microsoft.com/office/officeart/2005/8/layout/hList2"/>
    <dgm:cxn modelId="{D991573E-F1F8-4BB2-A1B0-887CFC6EE09F}" type="presOf" srcId="{2DDB8EF1-D1A0-41E7-85DF-725EA41CAC20}" destId="{1209DF0E-8D47-4232-A42C-D9EE8C770D8A}" srcOrd="0" destOrd="3" presId="urn:microsoft.com/office/officeart/2005/8/layout/hList2"/>
    <dgm:cxn modelId="{1C0E9F42-B2AF-4046-82F2-8D43E44EE98B}" srcId="{05FE4591-A8A8-4179-B141-024352F8764C}" destId="{7B451107-8C7E-486D-B015-23BBDBC64F67}" srcOrd="1" destOrd="0" parTransId="{A7E4F5B6-0A06-47D6-8312-8971114DAB75}" sibTransId="{0CC0FBA8-D186-430A-806C-7326706F8135}"/>
    <dgm:cxn modelId="{31553146-6016-426D-8CEF-AAEBE257C24E}" type="presOf" srcId="{45F5205E-3B04-443D-8334-DDA24C1F23F3}" destId="{1209DF0E-8D47-4232-A42C-D9EE8C770D8A}" srcOrd="0" destOrd="6" presId="urn:microsoft.com/office/officeart/2005/8/layout/hList2"/>
    <dgm:cxn modelId="{3CD8D048-B84C-4D0F-A283-BB1ABB23F0F2}" type="presOf" srcId="{3A1D9753-1A16-446E-AB61-23CA246958AD}" destId="{1209DF0E-8D47-4232-A42C-D9EE8C770D8A}" srcOrd="0" destOrd="5" presId="urn:microsoft.com/office/officeart/2005/8/layout/hList2"/>
    <dgm:cxn modelId="{05FA8871-38D8-4111-BCC6-164F61950A2E}" type="presOf" srcId="{639D90BF-9DA1-4128-A959-76D7C5CE955A}" destId="{1209DF0E-8D47-4232-A42C-D9EE8C770D8A}" srcOrd="0" destOrd="1" presId="urn:microsoft.com/office/officeart/2005/8/layout/hList2"/>
    <dgm:cxn modelId="{E075BC7A-D709-4172-A27C-85DC9909386B}" srcId="{7B451107-8C7E-486D-B015-23BBDBC64F67}" destId="{4EBF8E6A-D2DB-4B9E-BB77-8D0E3C261D2D}" srcOrd="8" destOrd="0" parTransId="{11DEE7E4-9B4E-41CE-9AA6-9C59AD75F88B}" sibTransId="{7DFA8BE9-67BE-4E69-80E6-61DD01E46DB5}"/>
    <dgm:cxn modelId="{0260E27F-4306-4A80-A3A4-6837980300F7}" type="presOf" srcId="{AB72DAF6-CBE9-48F6-8FA7-A926A6A2EC5C}" destId="{1209DF0E-8D47-4232-A42C-D9EE8C770D8A}" srcOrd="0" destOrd="2" presId="urn:microsoft.com/office/officeart/2005/8/layout/hList2"/>
    <dgm:cxn modelId="{3BC68582-8BBA-46B0-999C-D553E797EB8B}" srcId="{7B451107-8C7E-486D-B015-23BBDBC64F67}" destId="{49FBEA7A-DF65-4020-821D-0871C405A37D}" srcOrd="4" destOrd="0" parTransId="{00DCA3BC-175A-46E6-81E0-A0604EBA3731}" sibTransId="{56D01856-05C5-4E71-96BD-D64491EDA2A8}"/>
    <dgm:cxn modelId="{9B9C8883-B270-4449-B9D7-3DB658A7411E}" type="presOf" srcId="{E4CA6F5B-D393-4160-85FC-149388200551}" destId="{54A0F513-A26F-44BE-BC0D-E8B0AFEBA3B6}" srcOrd="0" destOrd="3" presId="urn:microsoft.com/office/officeart/2005/8/layout/hList2"/>
    <dgm:cxn modelId="{7389FB90-C8FA-4A0C-B8C0-9D5C44A6A6F4}" srcId="{7B451107-8C7E-486D-B015-23BBDBC64F67}" destId="{47BB065C-2772-4361-B9BF-5066EEA0C65A}" srcOrd="7" destOrd="0" parTransId="{CE8C7774-25FD-4F3B-9A95-25D56F963413}" sibTransId="{1A5A11B5-DC36-4688-9AE9-3961F3657EA5}"/>
    <dgm:cxn modelId="{CF6F3695-F396-46E4-87F7-420597C4E4E0}" type="presOf" srcId="{E72AA9E9-E040-4314-9698-1419AD96E859}" destId="{54A0F513-A26F-44BE-BC0D-E8B0AFEBA3B6}" srcOrd="0" destOrd="0" presId="urn:microsoft.com/office/officeart/2005/8/layout/hList2"/>
    <dgm:cxn modelId="{F9532FA2-1CD5-4403-81D1-A2AFD3A421C1}" type="presOf" srcId="{7B451107-8C7E-486D-B015-23BBDBC64F67}" destId="{20403EC6-8D8A-46DF-A966-B7E15219F11F}" srcOrd="0" destOrd="0" presId="urn:microsoft.com/office/officeart/2005/8/layout/hList2"/>
    <dgm:cxn modelId="{C0F3A7AC-5D14-4979-8D42-5B243B1E7D1E}" type="presOf" srcId="{0063E3BC-3CC3-4119-AA21-6E548C2B4AAE}" destId="{39A068FA-9349-4011-9E08-6DD114C4B14B}" srcOrd="0" destOrd="0" presId="urn:microsoft.com/office/officeart/2005/8/layout/hList2"/>
    <dgm:cxn modelId="{08AD77B3-97CF-450B-AE83-4DF9D217AC4F}" srcId="{0063E3BC-3CC3-4119-AA21-6E548C2B4AAE}" destId="{DE194019-6E6C-4844-AE50-1B70465CF47E}" srcOrd="2" destOrd="0" parTransId="{AF7FBC29-69BE-4A0B-85F3-27FEB71A53B2}" sibTransId="{4E820527-A5E8-4420-89E4-D218942B5BF8}"/>
    <dgm:cxn modelId="{98A255B4-4246-49C8-87B2-DC41637F6B97}" srcId="{7B451107-8C7E-486D-B015-23BBDBC64F67}" destId="{2DDB8EF1-D1A0-41E7-85DF-725EA41CAC20}" srcOrd="3" destOrd="0" parTransId="{D6D34897-8D95-4357-86CB-8DD40FACC719}" sibTransId="{C6906437-C418-4C11-B773-2FB0E24F93B6}"/>
    <dgm:cxn modelId="{9D8037C3-8667-48C3-98E3-8A45977C1ED1}" srcId="{7B451107-8C7E-486D-B015-23BBDBC64F67}" destId="{038AB1EC-BBE1-439B-9E59-317AE7CD6533}" srcOrd="0" destOrd="0" parTransId="{F63AC171-85F5-4D57-AD36-D90CE7FF5C41}" sibTransId="{2F09F82C-1518-43D2-8B34-D05FC14EBD93}"/>
    <dgm:cxn modelId="{FBF55AC3-5D2E-4CD3-B073-A787A581B1E7}" srcId="{7B451107-8C7E-486D-B015-23BBDBC64F67}" destId="{639D90BF-9DA1-4128-A959-76D7C5CE955A}" srcOrd="1" destOrd="0" parTransId="{01A3697F-0D69-4406-A6C2-60E1E3B2C040}" sibTransId="{A36AC430-8CB8-49BB-9E9F-337BB95F2CF8}"/>
    <dgm:cxn modelId="{BF3BF7E1-2777-464E-8D70-A2CAF9C45FAA}" srcId="{0063E3BC-3CC3-4119-AA21-6E548C2B4AAE}" destId="{B81B8356-094E-4141-85F8-45C033D3CDCC}" srcOrd="6" destOrd="0" parTransId="{223C474B-05B3-4BF1-BF0F-0333E4B7836A}" sibTransId="{3CCCE2C5-DE56-48F3-98E7-C11402820131}"/>
    <dgm:cxn modelId="{A739F8E4-D364-4945-9987-35362463A08F}" srcId="{7B451107-8C7E-486D-B015-23BBDBC64F67}" destId="{45F5205E-3B04-443D-8334-DDA24C1F23F3}" srcOrd="6" destOrd="0" parTransId="{38E9130C-2400-4B35-BB28-A18F326B7893}" sibTransId="{16B63621-BD7E-414E-946A-435FE5AC850C}"/>
    <dgm:cxn modelId="{300954E5-269C-4B2C-A2E4-DEB82BD8EEF5}" type="presOf" srcId="{80B40BD9-7F18-419D-A63D-196081A7DC41}" destId="{54A0F513-A26F-44BE-BC0D-E8B0AFEBA3B6}" srcOrd="0" destOrd="1" presId="urn:microsoft.com/office/officeart/2005/8/layout/hList2"/>
    <dgm:cxn modelId="{B82DE9E6-0BB0-4B26-A177-696B6996B36F}" type="presOf" srcId="{E36AED7A-FD79-4A5D-A91D-15A99682A82B}" destId="{54A0F513-A26F-44BE-BC0D-E8B0AFEBA3B6}" srcOrd="0" destOrd="4" presId="urn:microsoft.com/office/officeart/2005/8/layout/hList2"/>
    <dgm:cxn modelId="{1AC0E3F3-74AA-4DBE-80CF-440B67357FC0}" type="presOf" srcId="{B81B8356-094E-4141-85F8-45C033D3CDCC}" destId="{54A0F513-A26F-44BE-BC0D-E8B0AFEBA3B6}" srcOrd="0" destOrd="6" presId="urn:microsoft.com/office/officeart/2005/8/layout/hList2"/>
    <dgm:cxn modelId="{256DA7FE-5BDF-4EDE-9478-0B4B9CC3F1B4}" srcId="{7B451107-8C7E-486D-B015-23BBDBC64F67}" destId="{AB72DAF6-CBE9-48F6-8FA7-A926A6A2EC5C}" srcOrd="2" destOrd="0" parTransId="{F7A0CBD0-48D1-4A1D-A1E4-E7DDF2F915BD}" sibTransId="{F7D27548-BB3E-485D-A99C-57AF2C9E70F9}"/>
    <dgm:cxn modelId="{CE6BF581-B7F2-4713-AF82-1DCE2598EE16}" type="presParOf" srcId="{088BD478-8DB3-427C-80DC-E0B77F2EE3A1}" destId="{D735A029-DA64-48DE-838E-83C1694CA952}" srcOrd="0" destOrd="0" presId="urn:microsoft.com/office/officeart/2005/8/layout/hList2"/>
    <dgm:cxn modelId="{F749B962-1E1E-4724-B8A3-F02E8BFF6F33}" type="presParOf" srcId="{D735A029-DA64-48DE-838E-83C1694CA952}" destId="{5D229BEC-FF0B-4F4E-B5F4-1C3F3285FF2A}" srcOrd="0" destOrd="0" presId="urn:microsoft.com/office/officeart/2005/8/layout/hList2"/>
    <dgm:cxn modelId="{F055818E-0441-4880-A772-19EC56F55EC3}" type="presParOf" srcId="{D735A029-DA64-48DE-838E-83C1694CA952}" destId="{54A0F513-A26F-44BE-BC0D-E8B0AFEBA3B6}" srcOrd="1" destOrd="0" presId="urn:microsoft.com/office/officeart/2005/8/layout/hList2"/>
    <dgm:cxn modelId="{B1A3D406-E873-4F16-B6AC-9CB9F51AF558}" type="presParOf" srcId="{D735A029-DA64-48DE-838E-83C1694CA952}" destId="{39A068FA-9349-4011-9E08-6DD114C4B14B}" srcOrd="2" destOrd="0" presId="urn:microsoft.com/office/officeart/2005/8/layout/hList2"/>
    <dgm:cxn modelId="{5C29924D-4A7C-4623-8087-36C6F4EB4045}" type="presParOf" srcId="{088BD478-8DB3-427C-80DC-E0B77F2EE3A1}" destId="{FCEA3909-D3BC-4F44-AB15-EB910FD09BE2}" srcOrd="1" destOrd="0" presId="urn:microsoft.com/office/officeart/2005/8/layout/hList2"/>
    <dgm:cxn modelId="{DE2CD051-EABD-445D-A6B6-612B5A8DFB52}" type="presParOf" srcId="{088BD478-8DB3-427C-80DC-E0B77F2EE3A1}" destId="{4B113CA3-3455-4D19-998C-404102C0566E}" srcOrd="2" destOrd="0" presId="urn:microsoft.com/office/officeart/2005/8/layout/hList2"/>
    <dgm:cxn modelId="{3516A44E-357A-435B-B9DF-B8A77F52439B}" type="presParOf" srcId="{4B113CA3-3455-4D19-998C-404102C0566E}" destId="{D8CB6F3D-38D9-4780-A607-40A9148D1A0C}" srcOrd="0" destOrd="0" presId="urn:microsoft.com/office/officeart/2005/8/layout/hList2"/>
    <dgm:cxn modelId="{33DCF5E5-DC49-49F8-A473-7F17AF460B74}" type="presParOf" srcId="{4B113CA3-3455-4D19-998C-404102C0566E}" destId="{1209DF0E-8D47-4232-A42C-D9EE8C770D8A}" srcOrd="1" destOrd="0" presId="urn:microsoft.com/office/officeart/2005/8/layout/hList2"/>
    <dgm:cxn modelId="{AFD8E20F-1079-47DC-B08F-C168C8B26E97}" type="presParOf" srcId="{4B113CA3-3455-4D19-998C-404102C0566E}" destId="{20403EC6-8D8A-46DF-A966-B7E15219F11F}"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66BA5-0A6F-4B9E-AF0B-947F4583E6D9}" type="doc">
      <dgm:prSet loTypeId="urn:microsoft.com/office/officeart/2005/8/layout/orgChart1" loCatId="hierarchy" qsTypeId="urn:microsoft.com/office/officeart/2005/8/quickstyle/simple4" qsCatId="simple" csTypeId="urn:microsoft.com/office/officeart/2005/8/colors/colorful5" csCatId="colorful" phldr="1"/>
      <dgm:spPr/>
      <dgm:t>
        <a:bodyPr/>
        <a:lstStyle/>
        <a:p>
          <a:endParaRPr lang="ru-RU"/>
        </a:p>
      </dgm:t>
    </dgm:pt>
    <dgm:pt modelId="{D89921BF-9D21-4AD4-9441-B8BEEFE3E3DF}">
      <dgm:prSet phldrT="[Текст]" custT="1"/>
      <dgm:spPr/>
      <dgm:t>
        <a:bodyPr/>
        <a:lstStyle/>
        <a:p>
          <a:r>
            <a:rPr lang="ru-RU" sz="1200" b="1" dirty="0">
              <a:latin typeface="Georgia" pitchFamily="18" charset="0"/>
            </a:rPr>
            <a:t>Содержательно - насыщенной:</a:t>
          </a:r>
        </a:p>
        <a:p>
          <a:r>
            <a:rPr lang="ru-RU" sz="1200" dirty="0">
              <a:latin typeface="Georgia" pitchFamily="18" charset="0"/>
            </a:rPr>
            <a:t>достаточное количество средств обучения, расходного игрового, спортивного , оздоровительного оборудования, инвентаря (в соответствии со спецификой Программы)</a:t>
          </a:r>
          <a:endParaRPr lang="ru-RU" sz="1200" dirty="0"/>
        </a:p>
      </dgm:t>
    </dgm:pt>
    <dgm:pt modelId="{9F70FCB7-9724-4B31-AB11-B9B979E96343}" type="parTrans" cxnId="{DE9F56B5-7799-48DE-88CC-2B88BA1AA6AD}">
      <dgm:prSet/>
      <dgm:spPr/>
      <dgm:t>
        <a:bodyPr/>
        <a:lstStyle/>
        <a:p>
          <a:endParaRPr lang="ru-RU"/>
        </a:p>
      </dgm:t>
    </dgm:pt>
    <dgm:pt modelId="{E697A87A-D752-49FD-8489-17BB166F39AB}" type="sibTrans" cxnId="{DE9F56B5-7799-48DE-88CC-2B88BA1AA6AD}">
      <dgm:prSet/>
      <dgm:spPr/>
      <dgm:t>
        <a:bodyPr/>
        <a:lstStyle/>
        <a:p>
          <a:endParaRPr lang="ru-RU"/>
        </a:p>
      </dgm:t>
    </dgm:pt>
    <dgm:pt modelId="{6D936EF6-2ADE-4A29-971F-D5D4F4CECDEE}">
      <dgm:prSet phldrT="[Текст]"/>
      <dgm:spPr/>
      <dgm:t>
        <a:bodyPr/>
        <a:lstStyle/>
        <a:p>
          <a:r>
            <a:rPr lang="ru-RU" dirty="0"/>
            <a:t>Печатные, наглядные плоскостные и  демонстрационные средства обучения</a:t>
          </a:r>
        </a:p>
      </dgm:t>
    </dgm:pt>
    <dgm:pt modelId="{2FC512E1-A669-47DD-B592-0E206F7752E6}" type="parTrans" cxnId="{DF2ED2DA-CDD0-4742-BAA3-09BC4A8EC6D5}">
      <dgm:prSet/>
      <dgm:spPr/>
      <dgm:t>
        <a:bodyPr/>
        <a:lstStyle/>
        <a:p>
          <a:endParaRPr lang="ru-RU"/>
        </a:p>
      </dgm:t>
    </dgm:pt>
    <dgm:pt modelId="{E13E079F-9D54-4176-B96C-314AB510AAB2}" type="sibTrans" cxnId="{DF2ED2DA-CDD0-4742-BAA3-09BC4A8EC6D5}">
      <dgm:prSet/>
      <dgm:spPr/>
      <dgm:t>
        <a:bodyPr/>
        <a:lstStyle/>
        <a:p>
          <a:endParaRPr lang="ru-RU"/>
        </a:p>
      </dgm:t>
    </dgm:pt>
    <dgm:pt modelId="{4D143C61-9EBD-45DF-AD4C-48EAA90E6957}">
      <dgm:prSet phldrT="[Текст]"/>
      <dgm:spPr/>
      <dgm:t>
        <a:bodyPr/>
        <a:lstStyle/>
        <a:p>
          <a:r>
            <a:rPr lang="ru-RU" dirty="0"/>
            <a:t>Тренажёры, спортивное оборудование*</a:t>
          </a:r>
        </a:p>
        <a:p>
          <a:r>
            <a:rPr lang="ru-RU" dirty="0"/>
            <a:t>(для спортивного зала)</a:t>
          </a:r>
        </a:p>
        <a:p>
          <a:r>
            <a:rPr lang="ru-RU" dirty="0"/>
            <a:t>Спортивные уголки*</a:t>
          </a:r>
        </a:p>
        <a:p>
          <a:r>
            <a:rPr lang="ru-RU" dirty="0"/>
            <a:t>(для групп)</a:t>
          </a:r>
        </a:p>
      </dgm:t>
    </dgm:pt>
    <dgm:pt modelId="{BF8A3517-DD56-4524-9245-AA6313E1C1C8}" type="parTrans" cxnId="{76755541-65BE-47FD-9386-EF9887B02B9A}">
      <dgm:prSet/>
      <dgm:spPr/>
      <dgm:t>
        <a:bodyPr/>
        <a:lstStyle/>
        <a:p>
          <a:endParaRPr lang="ru-RU"/>
        </a:p>
      </dgm:t>
    </dgm:pt>
    <dgm:pt modelId="{D3A7AFCD-68EF-4A3A-BD28-5553AE30D923}" type="sibTrans" cxnId="{76755541-65BE-47FD-9386-EF9887B02B9A}">
      <dgm:prSet/>
      <dgm:spPr/>
      <dgm:t>
        <a:bodyPr/>
        <a:lstStyle/>
        <a:p>
          <a:endParaRPr lang="ru-RU"/>
        </a:p>
      </dgm:t>
    </dgm:pt>
    <dgm:pt modelId="{165DC1D6-7E55-454B-B17E-0DF3A1F046CB}">
      <dgm:prSet phldrT="[Текст]"/>
      <dgm:spPr/>
      <dgm:t>
        <a:bodyPr/>
        <a:lstStyle/>
        <a:p>
          <a:r>
            <a:rPr lang="ru-RU" dirty="0"/>
            <a:t>Электронные образовательные ресурсы</a:t>
          </a:r>
        </a:p>
      </dgm:t>
    </dgm:pt>
    <dgm:pt modelId="{0B0961B5-FF58-4974-AEE6-C0147D511927}" type="parTrans" cxnId="{26BD9CEE-ECCE-40C8-A835-0D41282E87C4}">
      <dgm:prSet/>
      <dgm:spPr/>
      <dgm:t>
        <a:bodyPr/>
        <a:lstStyle/>
        <a:p>
          <a:endParaRPr lang="ru-RU"/>
        </a:p>
      </dgm:t>
    </dgm:pt>
    <dgm:pt modelId="{97582779-FB94-42E8-8955-79798EA0ED08}" type="sibTrans" cxnId="{26BD9CEE-ECCE-40C8-A835-0D41282E87C4}">
      <dgm:prSet/>
      <dgm:spPr/>
      <dgm:t>
        <a:bodyPr/>
        <a:lstStyle/>
        <a:p>
          <a:endParaRPr lang="ru-RU"/>
        </a:p>
      </dgm:t>
    </dgm:pt>
    <dgm:pt modelId="{96D9A4D9-03B1-476E-8DB6-E7BEEAA2A7B2}" type="pres">
      <dgm:prSet presAssocID="{AB066BA5-0A6F-4B9E-AF0B-947F4583E6D9}" presName="hierChild1" presStyleCnt="0">
        <dgm:presLayoutVars>
          <dgm:orgChart val="1"/>
          <dgm:chPref val="1"/>
          <dgm:dir/>
          <dgm:animOne val="branch"/>
          <dgm:animLvl val="lvl"/>
          <dgm:resizeHandles/>
        </dgm:presLayoutVars>
      </dgm:prSet>
      <dgm:spPr/>
    </dgm:pt>
    <dgm:pt modelId="{537365C0-F55F-447D-B384-30D1F8ACB046}" type="pres">
      <dgm:prSet presAssocID="{D89921BF-9D21-4AD4-9441-B8BEEFE3E3DF}" presName="hierRoot1" presStyleCnt="0">
        <dgm:presLayoutVars>
          <dgm:hierBranch val="init"/>
        </dgm:presLayoutVars>
      </dgm:prSet>
      <dgm:spPr/>
    </dgm:pt>
    <dgm:pt modelId="{BDC02EE8-EEFF-4CEF-99AF-FDF9635F62B2}" type="pres">
      <dgm:prSet presAssocID="{D89921BF-9D21-4AD4-9441-B8BEEFE3E3DF}" presName="rootComposite1" presStyleCnt="0"/>
      <dgm:spPr/>
    </dgm:pt>
    <dgm:pt modelId="{7E090ADA-DD43-4AA7-84BA-5A1478962A30}" type="pres">
      <dgm:prSet presAssocID="{D89921BF-9D21-4AD4-9441-B8BEEFE3E3DF}" presName="rootText1" presStyleLbl="node0" presStyleIdx="0" presStyleCnt="1" custScaleX="311231" custLinFactNeighborX="299" custLinFactNeighborY="-89709">
        <dgm:presLayoutVars>
          <dgm:chPref val="3"/>
        </dgm:presLayoutVars>
      </dgm:prSet>
      <dgm:spPr/>
    </dgm:pt>
    <dgm:pt modelId="{ACA87A4D-D7FA-4F75-867F-477BADAF0C86}" type="pres">
      <dgm:prSet presAssocID="{D89921BF-9D21-4AD4-9441-B8BEEFE3E3DF}" presName="rootConnector1" presStyleLbl="node1" presStyleIdx="0" presStyleCnt="0"/>
      <dgm:spPr/>
    </dgm:pt>
    <dgm:pt modelId="{0DD39632-4956-40AD-95B1-C670BF3168EC}" type="pres">
      <dgm:prSet presAssocID="{D89921BF-9D21-4AD4-9441-B8BEEFE3E3DF}" presName="hierChild2" presStyleCnt="0"/>
      <dgm:spPr/>
    </dgm:pt>
    <dgm:pt modelId="{4AE78898-8928-4836-A3D9-43736DB6F396}" type="pres">
      <dgm:prSet presAssocID="{2FC512E1-A669-47DD-B592-0E206F7752E6}" presName="Name37" presStyleLbl="parChTrans1D2" presStyleIdx="0" presStyleCnt="3"/>
      <dgm:spPr/>
    </dgm:pt>
    <dgm:pt modelId="{E0CEA458-99D1-465F-9A52-67AADA844A03}" type="pres">
      <dgm:prSet presAssocID="{6D936EF6-2ADE-4A29-971F-D5D4F4CECDEE}" presName="hierRoot2" presStyleCnt="0">
        <dgm:presLayoutVars>
          <dgm:hierBranch val="init"/>
        </dgm:presLayoutVars>
      </dgm:prSet>
      <dgm:spPr/>
    </dgm:pt>
    <dgm:pt modelId="{25C721EC-6FB1-4B4F-A71E-F07E8645E486}" type="pres">
      <dgm:prSet presAssocID="{6D936EF6-2ADE-4A29-971F-D5D4F4CECDEE}" presName="rootComposite" presStyleCnt="0"/>
      <dgm:spPr/>
    </dgm:pt>
    <dgm:pt modelId="{DAF22C7A-B14A-496F-809E-1DDCC0F9A007}" type="pres">
      <dgm:prSet presAssocID="{6D936EF6-2ADE-4A29-971F-D5D4F4CECDEE}" presName="rootText" presStyleLbl="node2" presStyleIdx="0" presStyleCnt="3" custScaleY="68022" custLinFactNeighborX="297" custLinFactNeighborY="-87689">
        <dgm:presLayoutVars>
          <dgm:chPref val="3"/>
        </dgm:presLayoutVars>
      </dgm:prSet>
      <dgm:spPr/>
    </dgm:pt>
    <dgm:pt modelId="{EF107972-9574-4E11-A7F5-0EDF1EFB79DF}" type="pres">
      <dgm:prSet presAssocID="{6D936EF6-2ADE-4A29-971F-D5D4F4CECDEE}" presName="rootConnector" presStyleLbl="node2" presStyleIdx="0" presStyleCnt="3"/>
      <dgm:spPr/>
    </dgm:pt>
    <dgm:pt modelId="{D1132FE1-90B5-4F46-9840-671408BAA4F9}" type="pres">
      <dgm:prSet presAssocID="{6D936EF6-2ADE-4A29-971F-D5D4F4CECDEE}" presName="hierChild4" presStyleCnt="0"/>
      <dgm:spPr/>
    </dgm:pt>
    <dgm:pt modelId="{F05D4400-C446-472E-B754-59276D80EBD2}" type="pres">
      <dgm:prSet presAssocID="{6D936EF6-2ADE-4A29-971F-D5D4F4CECDEE}" presName="hierChild5" presStyleCnt="0"/>
      <dgm:spPr/>
    </dgm:pt>
    <dgm:pt modelId="{682AFCBC-96FD-4E1A-97B6-7991B4BFAAE6}" type="pres">
      <dgm:prSet presAssocID="{BF8A3517-DD56-4524-9245-AA6313E1C1C8}" presName="Name37" presStyleLbl="parChTrans1D2" presStyleIdx="1" presStyleCnt="3"/>
      <dgm:spPr/>
    </dgm:pt>
    <dgm:pt modelId="{C6C289BB-A7E4-476A-A4C8-C87DB93118EB}" type="pres">
      <dgm:prSet presAssocID="{4D143C61-9EBD-45DF-AD4C-48EAA90E6957}" presName="hierRoot2" presStyleCnt="0">
        <dgm:presLayoutVars>
          <dgm:hierBranch val="init"/>
        </dgm:presLayoutVars>
      </dgm:prSet>
      <dgm:spPr/>
    </dgm:pt>
    <dgm:pt modelId="{C6C970F5-322E-4A36-88DB-84D95C78DC5F}" type="pres">
      <dgm:prSet presAssocID="{4D143C61-9EBD-45DF-AD4C-48EAA90E6957}" presName="rootComposite" presStyleCnt="0"/>
      <dgm:spPr/>
    </dgm:pt>
    <dgm:pt modelId="{F8D77E21-A95F-4EC1-BA81-625FAFFC7F94}" type="pres">
      <dgm:prSet presAssocID="{4D143C61-9EBD-45DF-AD4C-48EAA90E6957}" presName="rootText" presStyleLbl="node2" presStyleIdx="1" presStyleCnt="3" custScaleY="68022" custLinFactNeighborX="299" custLinFactNeighborY="-87689">
        <dgm:presLayoutVars>
          <dgm:chPref val="3"/>
        </dgm:presLayoutVars>
      </dgm:prSet>
      <dgm:spPr/>
    </dgm:pt>
    <dgm:pt modelId="{C5B2A481-3025-4121-982B-7F8E580E1887}" type="pres">
      <dgm:prSet presAssocID="{4D143C61-9EBD-45DF-AD4C-48EAA90E6957}" presName="rootConnector" presStyleLbl="node2" presStyleIdx="1" presStyleCnt="3"/>
      <dgm:spPr/>
    </dgm:pt>
    <dgm:pt modelId="{4D62D48E-2E1A-4DC8-B38A-FDD60A6CF388}" type="pres">
      <dgm:prSet presAssocID="{4D143C61-9EBD-45DF-AD4C-48EAA90E6957}" presName="hierChild4" presStyleCnt="0"/>
      <dgm:spPr/>
    </dgm:pt>
    <dgm:pt modelId="{986DFC45-87AF-46A0-A345-2EC59F99B633}" type="pres">
      <dgm:prSet presAssocID="{4D143C61-9EBD-45DF-AD4C-48EAA90E6957}" presName="hierChild5" presStyleCnt="0"/>
      <dgm:spPr/>
    </dgm:pt>
    <dgm:pt modelId="{3256AE27-7A0E-4AFF-9231-BDE482806193}" type="pres">
      <dgm:prSet presAssocID="{0B0961B5-FF58-4974-AEE6-C0147D511927}" presName="Name37" presStyleLbl="parChTrans1D2" presStyleIdx="2" presStyleCnt="3"/>
      <dgm:spPr/>
    </dgm:pt>
    <dgm:pt modelId="{5D3BE5CA-2B07-4C02-92C1-CF12F26E8D42}" type="pres">
      <dgm:prSet presAssocID="{165DC1D6-7E55-454B-B17E-0DF3A1F046CB}" presName="hierRoot2" presStyleCnt="0">
        <dgm:presLayoutVars>
          <dgm:hierBranch val="init"/>
        </dgm:presLayoutVars>
      </dgm:prSet>
      <dgm:spPr/>
    </dgm:pt>
    <dgm:pt modelId="{1D34471F-82BE-4955-AECB-EEF97DFF11CD}" type="pres">
      <dgm:prSet presAssocID="{165DC1D6-7E55-454B-B17E-0DF3A1F046CB}" presName="rootComposite" presStyleCnt="0"/>
      <dgm:spPr/>
    </dgm:pt>
    <dgm:pt modelId="{B1B2A889-BEB1-4F39-B5B7-F8BECA65B24C}" type="pres">
      <dgm:prSet presAssocID="{165DC1D6-7E55-454B-B17E-0DF3A1F046CB}" presName="rootText" presStyleLbl="node2" presStyleIdx="2" presStyleCnt="3" custScaleY="68022" custLinFactNeighborX="-1692" custLinFactNeighborY="-87689">
        <dgm:presLayoutVars>
          <dgm:chPref val="3"/>
        </dgm:presLayoutVars>
      </dgm:prSet>
      <dgm:spPr/>
    </dgm:pt>
    <dgm:pt modelId="{86D7BD46-0401-4CAF-96BF-FBF685206300}" type="pres">
      <dgm:prSet presAssocID="{165DC1D6-7E55-454B-B17E-0DF3A1F046CB}" presName="rootConnector" presStyleLbl="node2" presStyleIdx="2" presStyleCnt="3"/>
      <dgm:spPr/>
    </dgm:pt>
    <dgm:pt modelId="{E5BAA1F9-F45D-4C73-A761-1743B5A961C6}" type="pres">
      <dgm:prSet presAssocID="{165DC1D6-7E55-454B-B17E-0DF3A1F046CB}" presName="hierChild4" presStyleCnt="0"/>
      <dgm:spPr/>
    </dgm:pt>
    <dgm:pt modelId="{2B735170-5C1B-492C-9736-9D9891C509AA}" type="pres">
      <dgm:prSet presAssocID="{165DC1D6-7E55-454B-B17E-0DF3A1F046CB}" presName="hierChild5" presStyleCnt="0"/>
      <dgm:spPr/>
    </dgm:pt>
    <dgm:pt modelId="{BFCC9A57-B1E8-4832-8346-A2040AADE681}" type="pres">
      <dgm:prSet presAssocID="{D89921BF-9D21-4AD4-9441-B8BEEFE3E3DF}" presName="hierChild3" presStyleCnt="0"/>
      <dgm:spPr/>
    </dgm:pt>
  </dgm:ptLst>
  <dgm:cxnLst>
    <dgm:cxn modelId="{FEA39502-A10E-445D-ADA2-7435C9CD7ADB}" type="presOf" srcId="{AB066BA5-0A6F-4B9E-AF0B-947F4583E6D9}" destId="{96D9A4D9-03B1-476E-8DB6-E7BEEAA2A7B2}" srcOrd="0" destOrd="0" presId="urn:microsoft.com/office/officeart/2005/8/layout/orgChart1"/>
    <dgm:cxn modelId="{9AE43A22-0858-4D2E-A10F-91F077BCB114}" type="presOf" srcId="{4D143C61-9EBD-45DF-AD4C-48EAA90E6957}" destId="{C5B2A481-3025-4121-982B-7F8E580E1887}" srcOrd="1" destOrd="0" presId="urn:microsoft.com/office/officeart/2005/8/layout/orgChart1"/>
    <dgm:cxn modelId="{6B34F12F-0A9E-4323-8011-E17C7C629751}" type="presOf" srcId="{4D143C61-9EBD-45DF-AD4C-48EAA90E6957}" destId="{F8D77E21-A95F-4EC1-BA81-625FAFFC7F94}" srcOrd="0" destOrd="0" presId="urn:microsoft.com/office/officeart/2005/8/layout/orgChart1"/>
    <dgm:cxn modelId="{76755541-65BE-47FD-9386-EF9887B02B9A}" srcId="{D89921BF-9D21-4AD4-9441-B8BEEFE3E3DF}" destId="{4D143C61-9EBD-45DF-AD4C-48EAA90E6957}" srcOrd="1" destOrd="0" parTransId="{BF8A3517-DD56-4524-9245-AA6313E1C1C8}" sibTransId="{D3A7AFCD-68EF-4A3A-BD28-5553AE30D923}"/>
    <dgm:cxn modelId="{471F4665-2D69-4953-802D-58972AB17CE5}" type="presOf" srcId="{6D936EF6-2ADE-4A29-971F-D5D4F4CECDEE}" destId="{EF107972-9574-4E11-A7F5-0EDF1EFB79DF}" srcOrd="1" destOrd="0" presId="urn:microsoft.com/office/officeart/2005/8/layout/orgChart1"/>
    <dgm:cxn modelId="{2C2E7565-2303-4036-850D-2D2774012E5B}" type="presOf" srcId="{165DC1D6-7E55-454B-B17E-0DF3A1F046CB}" destId="{B1B2A889-BEB1-4F39-B5B7-F8BECA65B24C}" srcOrd="0" destOrd="0" presId="urn:microsoft.com/office/officeart/2005/8/layout/orgChart1"/>
    <dgm:cxn modelId="{21644C68-31DB-4FBB-AF47-C02C9FAC0A8C}" type="presOf" srcId="{165DC1D6-7E55-454B-B17E-0DF3A1F046CB}" destId="{86D7BD46-0401-4CAF-96BF-FBF685206300}" srcOrd="1" destOrd="0" presId="urn:microsoft.com/office/officeart/2005/8/layout/orgChart1"/>
    <dgm:cxn modelId="{9E98BE55-BC2F-4C5D-8451-27A19CE67CC6}" type="presOf" srcId="{BF8A3517-DD56-4524-9245-AA6313E1C1C8}" destId="{682AFCBC-96FD-4E1A-97B6-7991B4BFAAE6}" srcOrd="0" destOrd="0" presId="urn:microsoft.com/office/officeart/2005/8/layout/orgChart1"/>
    <dgm:cxn modelId="{EBE07E96-B88E-4FE5-BCEA-20D4F2F7A26E}" type="presOf" srcId="{2FC512E1-A669-47DD-B592-0E206F7752E6}" destId="{4AE78898-8928-4836-A3D9-43736DB6F396}" srcOrd="0" destOrd="0" presId="urn:microsoft.com/office/officeart/2005/8/layout/orgChart1"/>
    <dgm:cxn modelId="{DE66229A-37D7-4CBD-91FF-C6E0177D8304}" type="presOf" srcId="{6D936EF6-2ADE-4A29-971F-D5D4F4CECDEE}" destId="{DAF22C7A-B14A-496F-809E-1DDCC0F9A007}" srcOrd="0" destOrd="0" presId="urn:microsoft.com/office/officeart/2005/8/layout/orgChart1"/>
    <dgm:cxn modelId="{02159EA0-8463-4DA6-9803-6760F706D82E}" type="presOf" srcId="{D89921BF-9D21-4AD4-9441-B8BEEFE3E3DF}" destId="{ACA87A4D-D7FA-4F75-867F-477BADAF0C86}" srcOrd="1" destOrd="0" presId="urn:microsoft.com/office/officeart/2005/8/layout/orgChart1"/>
    <dgm:cxn modelId="{DE9F56B5-7799-48DE-88CC-2B88BA1AA6AD}" srcId="{AB066BA5-0A6F-4B9E-AF0B-947F4583E6D9}" destId="{D89921BF-9D21-4AD4-9441-B8BEEFE3E3DF}" srcOrd="0" destOrd="0" parTransId="{9F70FCB7-9724-4B31-AB11-B9B979E96343}" sibTransId="{E697A87A-D752-49FD-8489-17BB166F39AB}"/>
    <dgm:cxn modelId="{663F6FCA-C776-4FF7-B875-7E6409570381}" type="presOf" srcId="{D89921BF-9D21-4AD4-9441-B8BEEFE3E3DF}" destId="{7E090ADA-DD43-4AA7-84BA-5A1478962A30}" srcOrd="0" destOrd="0" presId="urn:microsoft.com/office/officeart/2005/8/layout/orgChart1"/>
    <dgm:cxn modelId="{DF2ED2DA-CDD0-4742-BAA3-09BC4A8EC6D5}" srcId="{D89921BF-9D21-4AD4-9441-B8BEEFE3E3DF}" destId="{6D936EF6-2ADE-4A29-971F-D5D4F4CECDEE}" srcOrd="0" destOrd="0" parTransId="{2FC512E1-A669-47DD-B592-0E206F7752E6}" sibTransId="{E13E079F-9D54-4176-B96C-314AB510AAB2}"/>
    <dgm:cxn modelId="{26BD9CEE-ECCE-40C8-A835-0D41282E87C4}" srcId="{D89921BF-9D21-4AD4-9441-B8BEEFE3E3DF}" destId="{165DC1D6-7E55-454B-B17E-0DF3A1F046CB}" srcOrd="2" destOrd="0" parTransId="{0B0961B5-FF58-4974-AEE6-C0147D511927}" sibTransId="{97582779-FB94-42E8-8955-79798EA0ED08}"/>
    <dgm:cxn modelId="{4B8416FF-3011-4AE6-8A1E-0539B4FCCE32}" type="presOf" srcId="{0B0961B5-FF58-4974-AEE6-C0147D511927}" destId="{3256AE27-7A0E-4AFF-9231-BDE482806193}" srcOrd="0" destOrd="0" presId="urn:microsoft.com/office/officeart/2005/8/layout/orgChart1"/>
    <dgm:cxn modelId="{F9FB574C-1287-4119-A6BA-85F77BBF1E3C}" type="presParOf" srcId="{96D9A4D9-03B1-476E-8DB6-E7BEEAA2A7B2}" destId="{537365C0-F55F-447D-B384-30D1F8ACB046}" srcOrd="0" destOrd="0" presId="urn:microsoft.com/office/officeart/2005/8/layout/orgChart1"/>
    <dgm:cxn modelId="{92DA63B3-2172-44E2-B90E-D177F9709B14}" type="presParOf" srcId="{537365C0-F55F-447D-B384-30D1F8ACB046}" destId="{BDC02EE8-EEFF-4CEF-99AF-FDF9635F62B2}" srcOrd="0" destOrd="0" presId="urn:microsoft.com/office/officeart/2005/8/layout/orgChart1"/>
    <dgm:cxn modelId="{CCEFE38B-B742-458D-85F4-216011586B4A}" type="presParOf" srcId="{BDC02EE8-EEFF-4CEF-99AF-FDF9635F62B2}" destId="{7E090ADA-DD43-4AA7-84BA-5A1478962A30}" srcOrd="0" destOrd="0" presId="urn:microsoft.com/office/officeart/2005/8/layout/orgChart1"/>
    <dgm:cxn modelId="{81095713-B2B3-4173-881E-15F79AA3E3AA}" type="presParOf" srcId="{BDC02EE8-EEFF-4CEF-99AF-FDF9635F62B2}" destId="{ACA87A4D-D7FA-4F75-867F-477BADAF0C86}" srcOrd="1" destOrd="0" presId="urn:microsoft.com/office/officeart/2005/8/layout/orgChart1"/>
    <dgm:cxn modelId="{CF62A475-64E9-4350-ADC5-8F664DC1358B}" type="presParOf" srcId="{537365C0-F55F-447D-B384-30D1F8ACB046}" destId="{0DD39632-4956-40AD-95B1-C670BF3168EC}" srcOrd="1" destOrd="0" presId="urn:microsoft.com/office/officeart/2005/8/layout/orgChart1"/>
    <dgm:cxn modelId="{D5D0AF08-4A10-43DA-92BD-C3788F133E56}" type="presParOf" srcId="{0DD39632-4956-40AD-95B1-C670BF3168EC}" destId="{4AE78898-8928-4836-A3D9-43736DB6F396}" srcOrd="0" destOrd="0" presId="urn:microsoft.com/office/officeart/2005/8/layout/orgChart1"/>
    <dgm:cxn modelId="{5A86B1A6-BD38-4A28-8F22-53BAC3C9B1FD}" type="presParOf" srcId="{0DD39632-4956-40AD-95B1-C670BF3168EC}" destId="{E0CEA458-99D1-465F-9A52-67AADA844A03}" srcOrd="1" destOrd="0" presId="urn:microsoft.com/office/officeart/2005/8/layout/orgChart1"/>
    <dgm:cxn modelId="{82DFDFAC-DEC4-46D8-BA31-9030677B78C9}" type="presParOf" srcId="{E0CEA458-99D1-465F-9A52-67AADA844A03}" destId="{25C721EC-6FB1-4B4F-A71E-F07E8645E486}" srcOrd="0" destOrd="0" presId="urn:microsoft.com/office/officeart/2005/8/layout/orgChart1"/>
    <dgm:cxn modelId="{A3196242-814A-4A25-AA88-C04E051E0E6D}" type="presParOf" srcId="{25C721EC-6FB1-4B4F-A71E-F07E8645E486}" destId="{DAF22C7A-B14A-496F-809E-1DDCC0F9A007}" srcOrd="0" destOrd="0" presId="urn:microsoft.com/office/officeart/2005/8/layout/orgChart1"/>
    <dgm:cxn modelId="{43C34B1F-42E9-43E8-B3C7-D31B501C58C5}" type="presParOf" srcId="{25C721EC-6FB1-4B4F-A71E-F07E8645E486}" destId="{EF107972-9574-4E11-A7F5-0EDF1EFB79DF}" srcOrd="1" destOrd="0" presId="urn:microsoft.com/office/officeart/2005/8/layout/orgChart1"/>
    <dgm:cxn modelId="{B0AB9478-646F-427F-8EBD-FE6E27AE1B03}" type="presParOf" srcId="{E0CEA458-99D1-465F-9A52-67AADA844A03}" destId="{D1132FE1-90B5-4F46-9840-671408BAA4F9}" srcOrd="1" destOrd="0" presId="urn:microsoft.com/office/officeart/2005/8/layout/orgChart1"/>
    <dgm:cxn modelId="{2C4370B3-CC36-4B92-9D58-CBADC0064A7A}" type="presParOf" srcId="{E0CEA458-99D1-465F-9A52-67AADA844A03}" destId="{F05D4400-C446-472E-B754-59276D80EBD2}" srcOrd="2" destOrd="0" presId="urn:microsoft.com/office/officeart/2005/8/layout/orgChart1"/>
    <dgm:cxn modelId="{02EC2A34-98B6-41D4-97EA-B3AD6B55D89B}" type="presParOf" srcId="{0DD39632-4956-40AD-95B1-C670BF3168EC}" destId="{682AFCBC-96FD-4E1A-97B6-7991B4BFAAE6}" srcOrd="2" destOrd="0" presId="urn:microsoft.com/office/officeart/2005/8/layout/orgChart1"/>
    <dgm:cxn modelId="{9295362E-1E00-463F-B049-2D3D5A37226E}" type="presParOf" srcId="{0DD39632-4956-40AD-95B1-C670BF3168EC}" destId="{C6C289BB-A7E4-476A-A4C8-C87DB93118EB}" srcOrd="3" destOrd="0" presId="urn:microsoft.com/office/officeart/2005/8/layout/orgChart1"/>
    <dgm:cxn modelId="{F3CC4014-6A6C-4D5E-AA65-44FBDC6872F7}" type="presParOf" srcId="{C6C289BB-A7E4-476A-A4C8-C87DB93118EB}" destId="{C6C970F5-322E-4A36-88DB-84D95C78DC5F}" srcOrd="0" destOrd="0" presId="urn:microsoft.com/office/officeart/2005/8/layout/orgChart1"/>
    <dgm:cxn modelId="{2D816EF6-1FE4-4C0B-A840-9D4680F78C20}" type="presParOf" srcId="{C6C970F5-322E-4A36-88DB-84D95C78DC5F}" destId="{F8D77E21-A95F-4EC1-BA81-625FAFFC7F94}" srcOrd="0" destOrd="0" presId="urn:microsoft.com/office/officeart/2005/8/layout/orgChart1"/>
    <dgm:cxn modelId="{1AA62A35-965B-4A85-9E05-0E0E6A51D280}" type="presParOf" srcId="{C6C970F5-322E-4A36-88DB-84D95C78DC5F}" destId="{C5B2A481-3025-4121-982B-7F8E580E1887}" srcOrd="1" destOrd="0" presId="urn:microsoft.com/office/officeart/2005/8/layout/orgChart1"/>
    <dgm:cxn modelId="{3AB7B9F1-DD38-4702-8777-BD9FFD7EA2B7}" type="presParOf" srcId="{C6C289BB-A7E4-476A-A4C8-C87DB93118EB}" destId="{4D62D48E-2E1A-4DC8-B38A-FDD60A6CF388}" srcOrd="1" destOrd="0" presId="urn:microsoft.com/office/officeart/2005/8/layout/orgChart1"/>
    <dgm:cxn modelId="{AC84BFF3-AC48-4D7D-A0E9-32FA04A7FA08}" type="presParOf" srcId="{C6C289BB-A7E4-476A-A4C8-C87DB93118EB}" destId="{986DFC45-87AF-46A0-A345-2EC59F99B633}" srcOrd="2" destOrd="0" presId="urn:microsoft.com/office/officeart/2005/8/layout/orgChart1"/>
    <dgm:cxn modelId="{63B4792D-8871-4B43-B2DB-FB348420386D}" type="presParOf" srcId="{0DD39632-4956-40AD-95B1-C670BF3168EC}" destId="{3256AE27-7A0E-4AFF-9231-BDE482806193}" srcOrd="4" destOrd="0" presId="urn:microsoft.com/office/officeart/2005/8/layout/orgChart1"/>
    <dgm:cxn modelId="{DBDCFA0B-EC04-4CFA-9A82-39231BAF05C7}" type="presParOf" srcId="{0DD39632-4956-40AD-95B1-C670BF3168EC}" destId="{5D3BE5CA-2B07-4C02-92C1-CF12F26E8D42}" srcOrd="5" destOrd="0" presId="urn:microsoft.com/office/officeart/2005/8/layout/orgChart1"/>
    <dgm:cxn modelId="{79543504-1504-4F61-B3E6-2338EB2D071B}" type="presParOf" srcId="{5D3BE5CA-2B07-4C02-92C1-CF12F26E8D42}" destId="{1D34471F-82BE-4955-AECB-EEF97DFF11CD}" srcOrd="0" destOrd="0" presId="urn:microsoft.com/office/officeart/2005/8/layout/orgChart1"/>
    <dgm:cxn modelId="{B2348C51-B676-42C8-9222-725F494E43C0}" type="presParOf" srcId="{1D34471F-82BE-4955-AECB-EEF97DFF11CD}" destId="{B1B2A889-BEB1-4F39-B5B7-F8BECA65B24C}" srcOrd="0" destOrd="0" presId="urn:microsoft.com/office/officeart/2005/8/layout/orgChart1"/>
    <dgm:cxn modelId="{1CCF6F5C-20EA-4C38-BA57-60E3F594358F}" type="presParOf" srcId="{1D34471F-82BE-4955-AECB-EEF97DFF11CD}" destId="{86D7BD46-0401-4CAF-96BF-FBF685206300}" srcOrd="1" destOrd="0" presId="urn:microsoft.com/office/officeart/2005/8/layout/orgChart1"/>
    <dgm:cxn modelId="{5ED2C1D2-E0F5-4A22-BC99-02B60AF1114A}" type="presParOf" srcId="{5D3BE5CA-2B07-4C02-92C1-CF12F26E8D42}" destId="{E5BAA1F9-F45D-4C73-A761-1743B5A961C6}" srcOrd="1" destOrd="0" presId="urn:microsoft.com/office/officeart/2005/8/layout/orgChart1"/>
    <dgm:cxn modelId="{5A924CC4-F147-47C2-A745-7E42EE723032}" type="presParOf" srcId="{5D3BE5CA-2B07-4C02-92C1-CF12F26E8D42}" destId="{2B735170-5C1B-492C-9736-9D9891C509AA}" srcOrd="2" destOrd="0" presId="urn:microsoft.com/office/officeart/2005/8/layout/orgChart1"/>
    <dgm:cxn modelId="{0C317076-5F19-4DD5-8E20-DFA84310E9ED}" type="presParOf" srcId="{537365C0-F55F-447D-B384-30D1F8ACB046}" destId="{BFCC9A57-B1E8-4832-8346-A2040AADE68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66BA5-0A6F-4B9E-AF0B-947F4583E6D9}" type="doc">
      <dgm:prSet loTypeId="urn:microsoft.com/office/officeart/2005/8/layout/orgChart1" loCatId="hierarchy" qsTypeId="urn:microsoft.com/office/officeart/2005/8/quickstyle/simple4" qsCatId="simple" csTypeId="urn:microsoft.com/office/officeart/2005/8/colors/colorful5" csCatId="colorful" phldr="1"/>
      <dgm:spPr/>
      <dgm:t>
        <a:bodyPr/>
        <a:lstStyle/>
        <a:p>
          <a:endParaRPr lang="ru-RU"/>
        </a:p>
      </dgm:t>
    </dgm:pt>
    <dgm:pt modelId="{D89921BF-9D21-4AD4-9441-B8BEEFE3E3DF}">
      <dgm:prSet phldrT="[Текст]" custT="1"/>
      <dgm:spPr/>
      <dgm:t>
        <a:bodyPr/>
        <a:lstStyle/>
        <a:p>
          <a:r>
            <a:rPr lang="ru-RU" sz="1200" b="1" dirty="0">
              <a:latin typeface="Georgia" pitchFamily="18" charset="0"/>
            </a:rPr>
            <a:t>Трансформируемой и полифункциональной:</a:t>
          </a:r>
        </a:p>
        <a:p>
          <a:r>
            <a:rPr lang="ru-RU" sz="1200" dirty="0">
              <a:latin typeface="Georgia" pitchFamily="18" charset="0"/>
            </a:rPr>
            <a:t>возможность изменений предметно-пространственной среды в зависимости от образовательной ситуации, возможность разнообразного использования различных составляющих предметной среды</a:t>
          </a:r>
          <a:endParaRPr lang="ru-RU" sz="1200" dirty="0"/>
        </a:p>
      </dgm:t>
    </dgm:pt>
    <dgm:pt modelId="{9F70FCB7-9724-4B31-AB11-B9B979E96343}" type="parTrans" cxnId="{DE9F56B5-7799-48DE-88CC-2B88BA1AA6AD}">
      <dgm:prSet/>
      <dgm:spPr/>
      <dgm:t>
        <a:bodyPr/>
        <a:lstStyle/>
        <a:p>
          <a:endParaRPr lang="ru-RU"/>
        </a:p>
      </dgm:t>
    </dgm:pt>
    <dgm:pt modelId="{E697A87A-D752-49FD-8489-17BB166F39AB}" type="sibTrans" cxnId="{DE9F56B5-7799-48DE-88CC-2B88BA1AA6AD}">
      <dgm:prSet/>
      <dgm:spPr/>
      <dgm:t>
        <a:bodyPr/>
        <a:lstStyle/>
        <a:p>
          <a:endParaRPr lang="ru-RU"/>
        </a:p>
      </dgm:t>
    </dgm:pt>
    <dgm:pt modelId="{6D936EF6-2ADE-4A29-971F-D5D4F4CECDEE}">
      <dgm:prSet phldrT="[Текст]"/>
      <dgm:spPr/>
      <dgm:t>
        <a:bodyPr/>
        <a:lstStyle/>
        <a:p>
          <a:r>
            <a:rPr lang="ru-RU" dirty="0"/>
            <a:t>Мебель, мягкие модули, ширмы, маты</a:t>
          </a:r>
        </a:p>
      </dgm:t>
    </dgm:pt>
    <dgm:pt modelId="{2FC512E1-A669-47DD-B592-0E206F7752E6}" type="parTrans" cxnId="{DF2ED2DA-CDD0-4742-BAA3-09BC4A8EC6D5}">
      <dgm:prSet/>
      <dgm:spPr/>
      <dgm:t>
        <a:bodyPr/>
        <a:lstStyle/>
        <a:p>
          <a:endParaRPr lang="ru-RU"/>
        </a:p>
      </dgm:t>
    </dgm:pt>
    <dgm:pt modelId="{E13E079F-9D54-4176-B96C-314AB510AAB2}" type="sibTrans" cxnId="{DF2ED2DA-CDD0-4742-BAA3-09BC4A8EC6D5}">
      <dgm:prSet/>
      <dgm:spPr/>
      <dgm:t>
        <a:bodyPr/>
        <a:lstStyle/>
        <a:p>
          <a:endParaRPr lang="ru-RU"/>
        </a:p>
      </dgm:t>
    </dgm:pt>
    <dgm:pt modelId="{4D143C61-9EBD-45DF-AD4C-48EAA90E6957}">
      <dgm:prSet phldrT="[Текст]"/>
      <dgm:spPr/>
      <dgm:t>
        <a:bodyPr/>
        <a:lstStyle/>
        <a:p>
          <a:r>
            <a:rPr lang="ru-RU" dirty="0"/>
            <a:t>Флипчарты, магнитные доски </a:t>
          </a:r>
        </a:p>
      </dgm:t>
    </dgm:pt>
    <dgm:pt modelId="{BF8A3517-DD56-4524-9245-AA6313E1C1C8}" type="parTrans" cxnId="{76755541-65BE-47FD-9386-EF9887B02B9A}">
      <dgm:prSet/>
      <dgm:spPr/>
      <dgm:t>
        <a:bodyPr/>
        <a:lstStyle/>
        <a:p>
          <a:endParaRPr lang="ru-RU"/>
        </a:p>
      </dgm:t>
    </dgm:pt>
    <dgm:pt modelId="{D3A7AFCD-68EF-4A3A-BD28-5553AE30D923}" type="sibTrans" cxnId="{76755541-65BE-47FD-9386-EF9887B02B9A}">
      <dgm:prSet/>
      <dgm:spPr/>
      <dgm:t>
        <a:bodyPr/>
        <a:lstStyle/>
        <a:p>
          <a:endParaRPr lang="ru-RU"/>
        </a:p>
      </dgm:t>
    </dgm:pt>
    <dgm:pt modelId="{96D9A4D9-03B1-476E-8DB6-E7BEEAA2A7B2}" type="pres">
      <dgm:prSet presAssocID="{AB066BA5-0A6F-4B9E-AF0B-947F4583E6D9}" presName="hierChild1" presStyleCnt="0">
        <dgm:presLayoutVars>
          <dgm:orgChart val="1"/>
          <dgm:chPref val="1"/>
          <dgm:dir/>
          <dgm:animOne val="branch"/>
          <dgm:animLvl val="lvl"/>
          <dgm:resizeHandles/>
        </dgm:presLayoutVars>
      </dgm:prSet>
      <dgm:spPr/>
    </dgm:pt>
    <dgm:pt modelId="{537365C0-F55F-447D-B384-30D1F8ACB046}" type="pres">
      <dgm:prSet presAssocID="{D89921BF-9D21-4AD4-9441-B8BEEFE3E3DF}" presName="hierRoot1" presStyleCnt="0">
        <dgm:presLayoutVars>
          <dgm:hierBranch val="init"/>
        </dgm:presLayoutVars>
      </dgm:prSet>
      <dgm:spPr/>
    </dgm:pt>
    <dgm:pt modelId="{BDC02EE8-EEFF-4CEF-99AF-FDF9635F62B2}" type="pres">
      <dgm:prSet presAssocID="{D89921BF-9D21-4AD4-9441-B8BEEFE3E3DF}" presName="rootComposite1" presStyleCnt="0"/>
      <dgm:spPr/>
    </dgm:pt>
    <dgm:pt modelId="{7E090ADA-DD43-4AA7-84BA-5A1478962A30}" type="pres">
      <dgm:prSet presAssocID="{D89921BF-9D21-4AD4-9441-B8BEEFE3E3DF}" presName="rootText1" presStyleLbl="node0" presStyleIdx="0" presStyleCnt="1" custScaleX="311231" custLinFactNeighborX="299" custLinFactNeighborY="-89709">
        <dgm:presLayoutVars>
          <dgm:chPref val="3"/>
        </dgm:presLayoutVars>
      </dgm:prSet>
      <dgm:spPr/>
    </dgm:pt>
    <dgm:pt modelId="{ACA87A4D-D7FA-4F75-867F-477BADAF0C86}" type="pres">
      <dgm:prSet presAssocID="{D89921BF-9D21-4AD4-9441-B8BEEFE3E3DF}" presName="rootConnector1" presStyleLbl="node1" presStyleIdx="0" presStyleCnt="0"/>
      <dgm:spPr/>
    </dgm:pt>
    <dgm:pt modelId="{0DD39632-4956-40AD-95B1-C670BF3168EC}" type="pres">
      <dgm:prSet presAssocID="{D89921BF-9D21-4AD4-9441-B8BEEFE3E3DF}" presName="hierChild2" presStyleCnt="0"/>
      <dgm:spPr/>
    </dgm:pt>
    <dgm:pt modelId="{4AE78898-8928-4836-A3D9-43736DB6F396}" type="pres">
      <dgm:prSet presAssocID="{2FC512E1-A669-47DD-B592-0E206F7752E6}" presName="Name37" presStyleLbl="parChTrans1D2" presStyleIdx="0" presStyleCnt="2"/>
      <dgm:spPr/>
    </dgm:pt>
    <dgm:pt modelId="{E0CEA458-99D1-465F-9A52-67AADA844A03}" type="pres">
      <dgm:prSet presAssocID="{6D936EF6-2ADE-4A29-971F-D5D4F4CECDEE}" presName="hierRoot2" presStyleCnt="0">
        <dgm:presLayoutVars>
          <dgm:hierBranch val="init"/>
        </dgm:presLayoutVars>
      </dgm:prSet>
      <dgm:spPr/>
    </dgm:pt>
    <dgm:pt modelId="{25C721EC-6FB1-4B4F-A71E-F07E8645E486}" type="pres">
      <dgm:prSet presAssocID="{6D936EF6-2ADE-4A29-971F-D5D4F4CECDEE}" presName="rootComposite" presStyleCnt="0"/>
      <dgm:spPr/>
    </dgm:pt>
    <dgm:pt modelId="{DAF22C7A-B14A-496F-809E-1DDCC0F9A007}" type="pres">
      <dgm:prSet presAssocID="{6D936EF6-2ADE-4A29-971F-D5D4F4CECDEE}" presName="rootText" presStyleLbl="node2" presStyleIdx="0" presStyleCnt="2" custScaleY="68022" custLinFactNeighborX="297" custLinFactNeighborY="-87689">
        <dgm:presLayoutVars>
          <dgm:chPref val="3"/>
        </dgm:presLayoutVars>
      </dgm:prSet>
      <dgm:spPr/>
    </dgm:pt>
    <dgm:pt modelId="{EF107972-9574-4E11-A7F5-0EDF1EFB79DF}" type="pres">
      <dgm:prSet presAssocID="{6D936EF6-2ADE-4A29-971F-D5D4F4CECDEE}" presName="rootConnector" presStyleLbl="node2" presStyleIdx="0" presStyleCnt="2"/>
      <dgm:spPr/>
    </dgm:pt>
    <dgm:pt modelId="{D1132FE1-90B5-4F46-9840-671408BAA4F9}" type="pres">
      <dgm:prSet presAssocID="{6D936EF6-2ADE-4A29-971F-D5D4F4CECDEE}" presName="hierChild4" presStyleCnt="0"/>
      <dgm:spPr/>
    </dgm:pt>
    <dgm:pt modelId="{F05D4400-C446-472E-B754-59276D80EBD2}" type="pres">
      <dgm:prSet presAssocID="{6D936EF6-2ADE-4A29-971F-D5D4F4CECDEE}" presName="hierChild5" presStyleCnt="0"/>
      <dgm:spPr/>
    </dgm:pt>
    <dgm:pt modelId="{682AFCBC-96FD-4E1A-97B6-7991B4BFAAE6}" type="pres">
      <dgm:prSet presAssocID="{BF8A3517-DD56-4524-9245-AA6313E1C1C8}" presName="Name37" presStyleLbl="parChTrans1D2" presStyleIdx="1" presStyleCnt="2"/>
      <dgm:spPr/>
    </dgm:pt>
    <dgm:pt modelId="{C6C289BB-A7E4-476A-A4C8-C87DB93118EB}" type="pres">
      <dgm:prSet presAssocID="{4D143C61-9EBD-45DF-AD4C-48EAA90E6957}" presName="hierRoot2" presStyleCnt="0">
        <dgm:presLayoutVars>
          <dgm:hierBranch val="init"/>
        </dgm:presLayoutVars>
      </dgm:prSet>
      <dgm:spPr/>
    </dgm:pt>
    <dgm:pt modelId="{C6C970F5-322E-4A36-88DB-84D95C78DC5F}" type="pres">
      <dgm:prSet presAssocID="{4D143C61-9EBD-45DF-AD4C-48EAA90E6957}" presName="rootComposite" presStyleCnt="0"/>
      <dgm:spPr/>
    </dgm:pt>
    <dgm:pt modelId="{F8D77E21-A95F-4EC1-BA81-625FAFFC7F94}" type="pres">
      <dgm:prSet presAssocID="{4D143C61-9EBD-45DF-AD4C-48EAA90E6957}" presName="rootText" presStyleLbl="node2" presStyleIdx="1" presStyleCnt="2" custScaleY="68022" custLinFactNeighborX="299" custLinFactNeighborY="-87689">
        <dgm:presLayoutVars>
          <dgm:chPref val="3"/>
        </dgm:presLayoutVars>
      </dgm:prSet>
      <dgm:spPr/>
    </dgm:pt>
    <dgm:pt modelId="{C5B2A481-3025-4121-982B-7F8E580E1887}" type="pres">
      <dgm:prSet presAssocID="{4D143C61-9EBD-45DF-AD4C-48EAA90E6957}" presName="rootConnector" presStyleLbl="node2" presStyleIdx="1" presStyleCnt="2"/>
      <dgm:spPr/>
    </dgm:pt>
    <dgm:pt modelId="{4D62D48E-2E1A-4DC8-B38A-FDD60A6CF388}" type="pres">
      <dgm:prSet presAssocID="{4D143C61-9EBD-45DF-AD4C-48EAA90E6957}" presName="hierChild4" presStyleCnt="0"/>
      <dgm:spPr/>
    </dgm:pt>
    <dgm:pt modelId="{986DFC45-87AF-46A0-A345-2EC59F99B633}" type="pres">
      <dgm:prSet presAssocID="{4D143C61-9EBD-45DF-AD4C-48EAA90E6957}" presName="hierChild5" presStyleCnt="0"/>
      <dgm:spPr/>
    </dgm:pt>
    <dgm:pt modelId="{BFCC9A57-B1E8-4832-8346-A2040AADE681}" type="pres">
      <dgm:prSet presAssocID="{D89921BF-9D21-4AD4-9441-B8BEEFE3E3DF}" presName="hierChild3" presStyleCnt="0"/>
      <dgm:spPr/>
    </dgm:pt>
  </dgm:ptLst>
  <dgm:cxnLst>
    <dgm:cxn modelId="{FEA39502-A10E-445D-ADA2-7435C9CD7ADB}" type="presOf" srcId="{AB066BA5-0A6F-4B9E-AF0B-947F4583E6D9}" destId="{96D9A4D9-03B1-476E-8DB6-E7BEEAA2A7B2}" srcOrd="0" destOrd="0" presId="urn:microsoft.com/office/officeart/2005/8/layout/orgChart1"/>
    <dgm:cxn modelId="{9AE43A22-0858-4D2E-A10F-91F077BCB114}" type="presOf" srcId="{4D143C61-9EBD-45DF-AD4C-48EAA90E6957}" destId="{C5B2A481-3025-4121-982B-7F8E580E1887}" srcOrd="1" destOrd="0" presId="urn:microsoft.com/office/officeart/2005/8/layout/orgChart1"/>
    <dgm:cxn modelId="{6B34F12F-0A9E-4323-8011-E17C7C629751}" type="presOf" srcId="{4D143C61-9EBD-45DF-AD4C-48EAA90E6957}" destId="{F8D77E21-A95F-4EC1-BA81-625FAFFC7F94}" srcOrd="0" destOrd="0" presId="urn:microsoft.com/office/officeart/2005/8/layout/orgChart1"/>
    <dgm:cxn modelId="{76755541-65BE-47FD-9386-EF9887B02B9A}" srcId="{D89921BF-9D21-4AD4-9441-B8BEEFE3E3DF}" destId="{4D143C61-9EBD-45DF-AD4C-48EAA90E6957}" srcOrd="1" destOrd="0" parTransId="{BF8A3517-DD56-4524-9245-AA6313E1C1C8}" sibTransId="{D3A7AFCD-68EF-4A3A-BD28-5553AE30D923}"/>
    <dgm:cxn modelId="{471F4665-2D69-4953-802D-58972AB17CE5}" type="presOf" srcId="{6D936EF6-2ADE-4A29-971F-D5D4F4CECDEE}" destId="{EF107972-9574-4E11-A7F5-0EDF1EFB79DF}" srcOrd="1" destOrd="0" presId="urn:microsoft.com/office/officeart/2005/8/layout/orgChart1"/>
    <dgm:cxn modelId="{9E98BE55-BC2F-4C5D-8451-27A19CE67CC6}" type="presOf" srcId="{BF8A3517-DD56-4524-9245-AA6313E1C1C8}" destId="{682AFCBC-96FD-4E1A-97B6-7991B4BFAAE6}" srcOrd="0" destOrd="0" presId="urn:microsoft.com/office/officeart/2005/8/layout/orgChart1"/>
    <dgm:cxn modelId="{EBE07E96-B88E-4FE5-BCEA-20D4F2F7A26E}" type="presOf" srcId="{2FC512E1-A669-47DD-B592-0E206F7752E6}" destId="{4AE78898-8928-4836-A3D9-43736DB6F396}" srcOrd="0" destOrd="0" presId="urn:microsoft.com/office/officeart/2005/8/layout/orgChart1"/>
    <dgm:cxn modelId="{DE66229A-37D7-4CBD-91FF-C6E0177D8304}" type="presOf" srcId="{6D936EF6-2ADE-4A29-971F-D5D4F4CECDEE}" destId="{DAF22C7A-B14A-496F-809E-1DDCC0F9A007}" srcOrd="0" destOrd="0" presId="urn:microsoft.com/office/officeart/2005/8/layout/orgChart1"/>
    <dgm:cxn modelId="{02159EA0-8463-4DA6-9803-6760F706D82E}" type="presOf" srcId="{D89921BF-9D21-4AD4-9441-B8BEEFE3E3DF}" destId="{ACA87A4D-D7FA-4F75-867F-477BADAF0C86}" srcOrd="1" destOrd="0" presId="urn:microsoft.com/office/officeart/2005/8/layout/orgChart1"/>
    <dgm:cxn modelId="{DE9F56B5-7799-48DE-88CC-2B88BA1AA6AD}" srcId="{AB066BA5-0A6F-4B9E-AF0B-947F4583E6D9}" destId="{D89921BF-9D21-4AD4-9441-B8BEEFE3E3DF}" srcOrd="0" destOrd="0" parTransId="{9F70FCB7-9724-4B31-AB11-B9B979E96343}" sibTransId="{E697A87A-D752-49FD-8489-17BB166F39AB}"/>
    <dgm:cxn modelId="{663F6FCA-C776-4FF7-B875-7E6409570381}" type="presOf" srcId="{D89921BF-9D21-4AD4-9441-B8BEEFE3E3DF}" destId="{7E090ADA-DD43-4AA7-84BA-5A1478962A30}" srcOrd="0" destOrd="0" presId="urn:microsoft.com/office/officeart/2005/8/layout/orgChart1"/>
    <dgm:cxn modelId="{DF2ED2DA-CDD0-4742-BAA3-09BC4A8EC6D5}" srcId="{D89921BF-9D21-4AD4-9441-B8BEEFE3E3DF}" destId="{6D936EF6-2ADE-4A29-971F-D5D4F4CECDEE}" srcOrd="0" destOrd="0" parTransId="{2FC512E1-A669-47DD-B592-0E206F7752E6}" sibTransId="{E13E079F-9D54-4176-B96C-314AB510AAB2}"/>
    <dgm:cxn modelId="{F9FB574C-1287-4119-A6BA-85F77BBF1E3C}" type="presParOf" srcId="{96D9A4D9-03B1-476E-8DB6-E7BEEAA2A7B2}" destId="{537365C0-F55F-447D-B384-30D1F8ACB046}" srcOrd="0" destOrd="0" presId="urn:microsoft.com/office/officeart/2005/8/layout/orgChart1"/>
    <dgm:cxn modelId="{92DA63B3-2172-44E2-B90E-D177F9709B14}" type="presParOf" srcId="{537365C0-F55F-447D-B384-30D1F8ACB046}" destId="{BDC02EE8-EEFF-4CEF-99AF-FDF9635F62B2}" srcOrd="0" destOrd="0" presId="urn:microsoft.com/office/officeart/2005/8/layout/orgChart1"/>
    <dgm:cxn modelId="{CCEFE38B-B742-458D-85F4-216011586B4A}" type="presParOf" srcId="{BDC02EE8-EEFF-4CEF-99AF-FDF9635F62B2}" destId="{7E090ADA-DD43-4AA7-84BA-5A1478962A30}" srcOrd="0" destOrd="0" presId="urn:microsoft.com/office/officeart/2005/8/layout/orgChart1"/>
    <dgm:cxn modelId="{81095713-B2B3-4173-881E-15F79AA3E3AA}" type="presParOf" srcId="{BDC02EE8-EEFF-4CEF-99AF-FDF9635F62B2}" destId="{ACA87A4D-D7FA-4F75-867F-477BADAF0C86}" srcOrd="1" destOrd="0" presId="urn:microsoft.com/office/officeart/2005/8/layout/orgChart1"/>
    <dgm:cxn modelId="{CF62A475-64E9-4350-ADC5-8F664DC1358B}" type="presParOf" srcId="{537365C0-F55F-447D-B384-30D1F8ACB046}" destId="{0DD39632-4956-40AD-95B1-C670BF3168EC}" srcOrd="1" destOrd="0" presId="urn:microsoft.com/office/officeart/2005/8/layout/orgChart1"/>
    <dgm:cxn modelId="{D5D0AF08-4A10-43DA-92BD-C3788F133E56}" type="presParOf" srcId="{0DD39632-4956-40AD-95B1-C670BF3168EC}" destId="{4AE78898-8928-4836-A3D9-43736DB6F396}" srcOrd="0" destOrd="0" presId="urn:microsoft.com/office/officeart/2005/8/layout/orgChart1"/>
    <dgm:cxn modelId="{5A86B1A6-BD38-4A28-8F22-53BAC3C9B1FD}" type="presParOf" srcId="{0DD39632-4956-40AD-95B1-C670BF3168EC}" destId="{E0CEA458-99D1-465F-9A52-67AADA844A03}" srcOrd="1" destOrd="0" presId="urn:microsoft.com/office/officeart/2005/8/layout/orgChart1"/>
    <dgm:cxn modelId="{82DFDFAC-DEC4-46D8-BA31-9030677B78C9}" type="presParOf" srcId="{E0CEA458-99D1-465F-9A52-67AADA844A03}" destId="{25C721EC-6FB1-4B4F-A71E-F07E8645E486}" srcOrd="0" destOrd="0" presId="urn:microsoft.com/office/officeart/2005/8/layout/orgChart1"/>
    <dgm:cxn modelId="{A3196242-814A-4A25-AA88-C04E051E0E6D}" type="presParOf" srcId="{25C721EC-6FB1-4B4F-A71E-F07E8645E486}" destId="{DAF22C7A-B14A-496F-809E-1DDCC0F9A007}" srcOrd="0" destOrd="0" presId="urn:microsoft.com/office/officeart/2005/8/layout/orgChart1"/>
    <dgm:cxn modelId="{43C34B1F-42E9-43E8-B3C7-D31B501C58C5}" type="presParOf" srcId="{25C721EC-6FB1-4B4F-A71E-F07E8645E486}" destId="{EF107972-9574-4E11-A7F5-0EDF1EFB79DF}" srcOrd="1" destOrd="0" presId="urn:microsoft.com/office/officeart/2005/8/layout/orgChart1"/>
    <dgm:cxn modelId="{B0AB9478-646F-427F-8EBD-FE6E27AE1B03}" type="presParOf" srcId="{E0CEA458-99D1-465F-9A52-67AADA844A03}" destId="{D1132FE1-90B5-4F46-9840-671408BAA4F9}" srcOrd="1" destOrd="0" presId="urn:microsoft.com/office/officeart/2005/8/layout/orgChart1"/>
    <dgm:cxn modelId="{2C4370B3-CC36-4B92-9D58-CBADC0064A7A}" type="presParOf" srcId="{E0CEA458-99D1-465F-9A52-67AADA844A03}" destId="{F05D4400-C446-472E-B754-59276D80EBD2}" srcOrd="2" destOrd="0" presId="urn:microsoft.com/office/officeart/2005/8/layout/orgChart1"/>
    <dgm:cxn modelId="{02EC2A34-98B6-41D4-97EA-B3AD6B55D89B}" type="presParOf" srcId="{0DD39632-4956-40AD-95B1-C670BF3168EC}" destId="{682AFCBC-96FD-4E1A-97B6-7991B4BFAAE6}" srcOrd="2" destOrd="0" presId="urn:microsoft.com/office/officeart/2005/8/layout/orgChart1"/>
    <dgm:cxn modelId="{9295362E-1E00-463F-B049-2D3D5A37226E}" type="presParOf" srcId="{0DD39632-4956-40AD-95B1-C670BF3168EC}" destId="{C6C289BB-A7E4-476A-A4C8-C87DB93118EB}" srcOrd="3" destOrd="0" presId="urn:microsoft.com/office/officeart/2005/8/layout/orgChart1"/>
    <dgm:cxn modelId="{F3CC4014-6A6C-4D5E-AA65-44FBDC6872F7}" type="presParOf" srcId="{C6C289BB-A7E4-476A-A4C8-C87DB93118EB}" destId="{C6C970F5-322E-4A36-88DB-84D95C78DC5F}" srcOrd="0" destOrd="0" presId="urn:microsoft.com/office/officeart/2005/8/layout/orgChart1"/>
    <dgm:cxn modelId="{2D816EF6-1FE4-4C0B-A840-9D4680F78C20}" type="presParOf" srcId="{C6C970F5-322E-4A36-88DB-84D95C78DC5F}" destId="{F8D77E21-A95F-4EC1-BA81-625FAFFC7F94}" srcOrd="0" destOrd="0" presId="urn:microsoft.com/office/officeart/2005/8/layout/orgChart1"/>
    <dgm:cxn modelId="{1AA62A35-965B-4A85-9E05-0E0E6A51D280}" type="presParOf" srcId="{C6C970F5-322E-4A36-88DB-84D95C78DC5F}" destId="{C5B2A481-3025-4121-982B-7F8E580E1887}" srcOrd="1" destOrd="0" presId="urn:microsoft.com/office/officeart/2005/8/layout/orgChart1"/>
    <dgm:cxn modelId="{3AB7B9F1-DD38-4702-8777-BD9FFD7EA2B7}" type="presParOf" srcId="{C6C289BB-A7E4-476A-A4C8-C87DB93118EB}" destId="{4D62D48E-2E1A-4DC8-B38A-FDD60A6CF388}" srcOrd="1" destOrd="0" presId="urn:microsoft.com/office/officeart/2005/8/layout/orgChart1"/>
    <dgm:cxn modelId="{AC84BFF3-AC48-4D7D-A0E9-32FA04A7FA08}" type="presParOf" srcId="{C6C289BB-A7E4-476A-A4C8-C87DB93118EB}" destId="{986DFC45-87AF-46A0-A345-2EC59F99B633}" srcOrd="2" destOrd="0" presId="urn:microsoft.com/office/officeart/2005/8/layout/orgChart1"/>
    <dgm:cxn modelId="{0C317076-5F19-4DD5-8E20-DFA84310E9ED}" type="presParOf" srcId="{537365C0-F55F-447D-B384-30D1F8ACB046}" destId="{BFCC9A57-B1E8-4832-8346-A2040AADE68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066BA5-0A6F-4B9E-AF0B-947F4583E6D9}" type="doc">
      <dgm:prSet loTypeId="urn:microsoft.com/office/officeart/2005/8/layout/orgChart1" loCatId="hierarchy" qsTypeId="urn:microsoft.com/office/officeart/2005/8/quickstyle/simple4" qsCatId="simple" csTypeId="urn:microsoft.com/office/officeart/2005/8/colors/colorful2" csCatId="colorful" phldr="1"/>
      <dgm:spPr/>
      <dgm:t>
        <a:bodyPr/>
        <a:lstStyle/>
        <a:p>
          <a:endParaRPr lang="ru-RU"/>
        </a:p>
      </dgm:t>
    </dgm:pt>
    <dgm:pt modelId="{D89921BF-9D21-4AD4-9441-B8BEEFE3E3DF}">
      <dgm:prSet phldrT="[Текст]" custT="1"/>
      <dgm:spPr/>
      <dgm:t>
        <a:bodyPr/>
        <a:lstStyle/>
        <a:p>
          <a:r>
            <a:rPr lang="ru-RU" sz="1200" b="1" dirty="0">
              <a:latin typeface="Georgia" pitchFamily="18" charset="0"/>
            </a:rPr>
            <a:t>Вариативной, доступной и безопасной:</a:t>
          </a:r>
        </a:p>
        <a:p>
          <a:r>
            <a:rPr lang="ru-RU" sz="1200" dirty="0">
              <a:latin typeface="Georgia" pitchFamily="18" charset="0"/>
            </a:rPr>
            <a:t>наличие различных пространств (для игры, конструирования, уединения и т.д.), сменяемость игрового материала, появление новых предметов, доступность для воспитанников, в т.ч. С ОВЗ к играм, игрушкам, материалам и пособиям, исправность и сохранность оборудования)</a:t>
          </a:r>
          <a:endParaRPr lang="ru-RU" sz="1200" dirty="0"/>
        </a:p>
      </dgm:t>
    </dgm:pt>
    <dgm:pt modelId="{9F70FCB7-9724-4B31-AB11-B9B979E96343}" type="parTrans" cxnId="{DE9F56B5-7799-48DE-88CC-2B88BA1AA6AD}">
      <dgm:prSet/>
      <dgm:spPr/>
      <dgm:t>
        <a:bodyPr/>
        <a:lstStyle/>
        <a:p>
          <a:endParaRPr lang="ru-RU"/>
        </a:p>
      </dgm:t>
    </dgm:pt>
    <dgm:pt modelId="{E697A87A-D752-49FD-8489-17BB166F39AB}" type="sibTrans" cxnId="{DE9F56B5-7799-48DE-88CC-2B88BA1AA6AD}">
      <dgm:prSet/>
      <dgm:spPr/>
      <dgm:t>
        <a:bodyPr/>
        <a:lstStyle/>
        <a:p>
          <a:endParaRPr lang="ru-RU"/>
        </a:p>
      </dgm:t>
    </dgm:pt>
    <dgm:pt modelId="{96D9A4D9-03B1-476E-8DB6-E7BEEAA2A7B2}" type="pres">
      <dgm:prSet presAssocID="{AB066BA5-0A6F-4B9E-AF0B-947F4583E6D9}" presName="hierChild1" presStyleCnt="0">
        <dgm:presLayoutVars>
          <dgm:orgChart val="1"/>
          <dgm:chPref val="1"/>
          <dgm:dir/>
          <dgm:animOne val="branch"/>
          <dgm:animLvl val="lvl"/>
          <dgm:resizeHandles/>
        </dgm:presLayoutVars>
      </dgm:prSet>
      <dgm:spPr/>
    </dgm:pt>
    <dgm:pt modelId="{537365C0-F55F-447D-B384-30D1F8ACB046}" type="pres">
      <dgm:prSet presAssocID="{D89921BF-9D21-4AD4-9441-B8BEEFE3E3DF}" presName="hierRoot1" presStyleCnt="0">
        <dgm:presLayoutVars>
          <dgm:hierBranch val="init"/>
        </dgm:presLayoutVars>
      </dgm:prSet>
      <dgm:spPr/>
    </dgm:pt>
    <dgm:pt modelId="{BDC02EE8-EEFF-4CEF-99AF-FDF9635F62B2}" type="pres">
      <dgm:prSet presAssocID="{D89921BF-9D21-4AD4-9441-B8BEEFE3E3DF}" presName="rootComposite1" presStyleCnt="0"/>
      <dgm:spPr/>
    </dgm:pt>
    <dgm:pt modelId="{7E090ADA-DD43-4AA7-84BA-5A1478962A30}" type="pres">
      <dgm:prSet presAssocID="{D89921BF-9D21-4AD4-9441-B8BEEFE3E3DF}" presName="rootText1" presStyleLbl="node0" presStyleIdx="0" presStyleCnt="1" custScaleX="311483" custLinFactY="-27068" custLinFactNeighborX="-126" custLinFactNeighborY="-100000">
        <dgm:presLayoutVars>
          <dgm:chPref val="3"/>
        </dgm:presLayoutVars>
      </dgm:prSet>
      <dgm:spPr/>
    </dgm:pt>
    <dgm:pt modelId="{ACA87A4D-D7FA-4F75-867F-477BADAF0C86}" type="pres">
      <dgm:prSet presAssocID="{D89921BF-9D21-4AD4-9441-B8BEEFE3E3DF}" presName="rootConnector1" presStyleLbl="node1" presStyleIdx="0" presStyleCnt="0"/>
      <dgm:spPr/>
    </dgm:pt>
    <dgm:pt modelId="{0DD39632-4956-40AD-95B1-C670BF3168EC}" type="pres">
      <dgm:prSet presAssocID="{D89921BF-9D21-4AD4-9441-B8BEEFE3E3DF}" presName="hierChild2" presStyleCnt="0"/>
      <dgm:spPr/>
    </dgm:pt>
    <dgm:pt modelId="{BFCC9A57-B1E8-4832-8346-A2040AADE681}" type="pres">
      <dgm:prSet presAssocID="{D89921BF-9D21-4AD4-9441-B8BEEFE3E3DF}" presName="hierChild3" presStyleCnt="0"/>
      <dgm:spPr/>
    </dgm:pt>
  </dgm:ptLst>
  <dgm:cxnLst>
    <dgm:cxn modelId="{FEA39502-A10E-445D-ADA2-7435C9CD7ADB}" type="presOf" srcId="{AB066BA5-0A6F-4B9E-AF0B-947F4583E6D9}" destId="{96D9A4D9-03B1-476E-8DB6-E7BEEAA2A7B2}" srcOrd="0" destOrd="0" presId="urn:microsoft.com/office/officeart/2005/8/layout/orgChart1"/>
    <dgm:cxn modelId="{02159EA0-8463-4DA6-9803-6760F706D82E}" type="presOf" srcId="{D89921BF-9D21-4AD4-9441-B8BEEFE3E3DF}" destId="{ACA87A4D-D7FA-4F75-867F-477BADAF0C86}" srcOrd="1" destOrd="0" presId="urn:microsoft.com/office/officeart/2005/8/layout/orgChart1"/>
    <dgm:cxn modelId="{DE9F56B5-7799-48DE-88CC-2B88BA1AA6AD}" srcId="{AB066BA5-0A6F-4B9E-AF0B-947F4583E6D9}" destId="{D89921BF-9D21-4AD4-9441-B8BEEFE3E3DF}" srcOrd="0" destOrd="0" parTransId="{9F70FCB7-9724-4B31-AB11-B9B979E96343}" sibTransId="{E697A87A-D752-49FD-8489-17BB166F39AB}"/>
    <dgm:cxn modelId="{663F6FCA-C776-4FF7-B875-7E6409570381}" type="presOf" srcId="{D89921BF-9D21-4AD4-9441-B8BEEFE3E3DF}" destId="{7E090ADA-DD43-4AA7-84BA-5A1478962A30}" srcOrd="0" destOrd="0" presId="urn:microsoft.com/office/officeart/2005/8/layout/orgChart1"/>
    <dgm:cxn modelId="{F9FB574C-1287-4119-A6BA-85F77BBF1E3C}" type="presParOf" srcId="{96D9A4D9-03B1-476E-8DB6-E7BEEAA2A7B2}" destId="{537365C0-F55F-447D-B384-30D1F8ACB046}" srcOrd="0" destOrd="0" presId="urn:microsoft.com/office/officeart/2005/8/layout/orgChart1"/>
    <dgm:cxn modelId="{92DA63B3-2172-44E2-B90E-D177F9709B14}" type="presParOf" srcId="{537365C0-F55F-447D-B384-30D1F8ACB046}" destId="{BDC02EE8-EEFF-4CEF-99AF-FDF9635F62B2}" srcOrd="0" destOrd="0" presId="urn:microsoft.com/office/officeart/2005/8/layout/orgChart1"/>
    <dgm:cxn modelId="{CCEFE38B-B742-458D-85F4-216011586B4A}" type="presParOf" srcId="{BDC02EE8-EEFF-4CEF-99AF-FDF9635F62B2}" destId="{7E090ADA-DD43-4AA7-84BA-5A1478962A30}" srcOrd="0" destOrd="0" presId="urn:microsoft.com/office/officeart/2005/8/layout/orgChart1"/>
    <dgm:cxn modelId="{81095713-B2B3-4173-881E-15F79AA3E3AA}" type="presParOf" srcId="{BDC02EE8-EEFF-4CEF-99AF-FDF9635F62B2}" destId="{ACA87A4D-D7FA-4F75-867F-477BADAF0C86}" srcOrd="1" destOrd="0" presId="urn:microsoft.com/office/officeart/2005/8/layout/orgChart1"/>
    <dgm:cxn modelId="{CF62A475-64E9-4350-ADC5-8F664DC1358B}" type="presParOf" srcId="{537365C0-F55F-447D-B384-30D1F8ACB046}" destId="{0DD39632-4956-40AD-95B1-C670BF3168EC}" srcOrd="1" destOrd="0" presId="urn:microsoft.com/office/officeart/2005/8/layout/orgChart1"/>
    <dgm:cxn modelId="{0C317076-5F19-4DD5-8E20-DFA84310E9ED}" type="presParOf" srcId="{537365C0-F55F-447D-B384-30D1F8ACB046}" destId="{BFCC9A57-B1E8-4832-8346-A2040AADE68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82A4E8-0673-4796-B6B6-64C261B7ACD9}" type="doc">
      <dgm:prSet loTypeId="urn:microsoft.com/office/officeart/2005/8/layout/pList2" loCatId="picture" qsTypeId="urn:microsoft.com/office/officeart/2005/8/quickstyle/simple5" qsCatId="simple" csTypeId="urn:microsoft.com/office/officeart/2005/8/colors/accent1_2" csCatId="accent1" phldr="1"/>
      <dgm:spPr/>
    </dgm:pt>
    <dgm:pt modelId="{0EC8C42F-C45D-460B-80D3-CB1D11E84086}">
      <dgm:prSet phldrT="[Текст]" custT="1"/>
      <dgm:spPr/>
      <dgm:t>
        <a:bodyPr/>
        <a:lstStyle/>
        <a:p>
          <a:pPr algn="ctr"/>
          <a:r>
            <a:rPr lang="ru-RU" sz="2000" dirty="0"/>
            <a:t>Спокойная зона</a:t>
          </a:r>
        </a:p>
        <a:p>
          <a:pPr algn="l"/>
          <a:r>
            <a:rPr lang="ru-RU" sz="1200" dirty="0"/>
            <a:t>(зона настроения, уголок уединения, чтения)</a:t>
          </a:r>
        </a:p>
      </dgm:t>
    </dgm:pt>
    <dgm:pt modelId="{46CDC83F-FE3E-4F29-851B-88222C9701DD}" type="parTrans" cxnId="{B7DF34ED-A2BE-476A-A634-141180F92BE9}">
      <dgm:prSet/>
      <dgm:spPr/>
      <dgm:t>
        <a:bodyPr/>
        <a:lstStyle/>
        <a:p>
          <a:endParaRPr lang="ru-RU"/>
        </a:p>
      </dgm:t>
    </dgm:pt>
    <dgm:pt modelId="{43546848-ADC2-475B-9ACE-4BD5A80AD839}" type="sibTrans" cxnId="{B7DF34ED-A2BE-476A-A634-141180F92BE9}">
      <dgm:prSet/>
      <dgm:spPr/>
      <dgm:t>
        <a:bodyPr/>
        <a:lstStyle/>
        <a:p>
          <a:endParaRPr lang="ru-RU"/>
        </a:p>
      </dgm:t>
    </dgm:pt>
    <dgm:pt modelId="{84C26357-DC1E-4BE0-9145-645037299FEF}">
      <dgm:prSet phldrT="[Текст]" custT="1"/>
      <dgm:spPr/>
      <dgm:t>
        <a:bodyPr/>
        <a:lstStyle/>
        <a:p>
          <a:pPr algn="ctr"/>
          <a:r>
            <a:rPr lang="ru-RU" sz="2000" dirty="0"/>
            <a:t>Активная зона</a:t>
          </a:r>
        </a:p>
        <a:p>
          <a:pPr algn="l"/>
          <a:r>
            <a:rPr lang="ru-RU" sz="1200" dirty="0"/>
            <a:t>(сюжетно – ролевые игры, активное движение, крупные постройки)</a:t>
          </a:r>
        </a:p>
      </dgm:t>
    </dgm:pt>
    <dgm:pt modelId="{8A683A63-167F-44DB-9C27-4A7225A6DC78}" type="parTrans" cxnId="{931798F4-2990-4138-94CB-5D3C6CEBA86D}">
      <dgm:prSet/>
      <dgm:spPr/>
      <dgm:t>
        <a:bodyPr/>
        <a:lstStyle/>
        <a:p>
          <a:endParaRPr lang="ru-RU"/>
        </a:p>
      </dgm:t>
    </dgm:pt>
    <dgm:pt modelId="{04425A24-4E74-4CA7-9F4C-E54ACD4A7E79}" type="sibTrans" cxnId="{931798F4-2990-4138-94CB-5D3C6CEBA86D}">
      <dgm:prSet/>
      <dgm:spPr/>
      <dgm:t>
        <a:bodyPr/>
        <a:lstStyle/>
        <a:p>
          <a:endParaRPr lang="ru-RU"/>
        </a:p>
      </dgm:t>
    </dgm:pt>
    <dgm:pt modelId="{D2791AEA-3EF6-4DF2-99A0-44EA9D756373}">
      <dgm:prSet phldrT="[Текст]" custT="1"/>
      <dgm:spPr/>
      <dgm:t>
        <a:bodyPr/>
        <a:lstStyle/>
        <a:p>
          <a:pPr algn="ctr"/>
          <a:r>
            <a:rPr lang="ru-RU" sz="2000" dirty="0"/>
            <a:t>Деловая зона</a:t>
          </a:r>
        </a:p>
        <a:p>
          <a:pPr algn="l"/>
          <a:r>
            <a:rPr lang="ru-RU" sz="1200" dirty="0"/>
            <a:t>(опыты и эксперименты, продуктивная деятельность, совместные занятия ООД)</a:t>
          </a:r>
        </a:p>
      </dgm:t>
    </dgm:pt>
    <dgm:pt modelId="{DDFB7E5B-85A7-4789-A937-EF243FD21B36}" type="parTrans" cxnId="{3DE4D095-5FDB-4538-80D9-F0732F994DCA}">
      <dgm:prSet/>
      <dgm:spPr/>
      <dgm:t>
        <a:bodyPr/>
        <a:lstStyle/>
        <a:p>
          <a:endParaRPr lang="ru-RU"/>
        </a:p>
      </dgm:t>
    </dgm:pt>
    <dgm:pt modelId="{1C5E1935-5874-46F4-9CA8-4DE39FA32656}" type="sibTrans" cxnId="{3DE4D095-5FDB-4538-80D9-F0732F994DCA}">
      <dgm:prSet/>
      <dgm:spPr/>
      <dgm:t>
        <a:bodyPr/>
        <a:lstStyle/>
        <a:p>
          <a:endParaRPr lang="ru-RU"/>
        </a:p>
      </dgm:t>
    </dgm:pt>
    <dgm:pt modelId="{E1D14FC7-4DAE-4381-AD3D-7307081D575A}" type="pres">
      <dgm:prSet presAssocID="{A982A4E8-0673-4796-B6B6-64C261B7ACD9}" presName="Name0" presStyleCnt="0">
        <dgm:presLayoutVars>
          <dgm:dir/>
          <dgm:resizeHandles val="exact"/>
        </dgm:presLayoutVars>
      </dgm:prSet>
      <dgm:spPr/>
    </dgm:pt>
    <dgm:pt modelId="{C4BCF151-F56F-45CA-B2C9-5CDFDE11A788}" type="pres">
      <dgm:prSet presAssocID="{A982A4E8-0673-4796-B6B6-64C261B7ACD9}" presName="bkgdShp" presStyleLbl="alignAccFollowNode1" presStyleIdx="0" presStyleCnt="1" custScaleY="171954" custLinFactNeighborX="-118" custLinFactNeighborY="7614"/>
      <dgm:spPr/>
    </dgm:pt>
    <dgm:pt modelId="{2C03209F-C387-4B81-9857-C3DC4597F8D6}" type="pres">
      <dgm:prSet presAssocID="{A982A4E8-0673-4796-B6B6-64C261B7ACD9}" presName="linComp" presStyleCnt="0"/>
      <dgm:spPr/>
    </dgm:pt>
    <dgm:pt modelId="{830C1629-D17F-4E0B-A2C6-399D6093D7C8}" type="pres">
      <dgm:prSet presAssocID="{0EC8C42F-C45D-460B-80D3-CB1D11E84086}" presName="compNode" presStyleCnt="0"/>
      <dgm:spPr/>
    </dgm:pt>
    <dgm:pt modelId="{3947583D-E931-4EB7-807A-F55FC50247E5}" type="pres">
      <dgm:prSet presAssocID="{0EC8C42F-C45D-460B-80D3-CB1D11E84086}" presName="node" presStyleLbl="node1" presStyleIdx="0" presStyleCnt="3">
        <dgm:presLayoutVars>
          <dgm:bulletEnabled val="1"/>
        </dgm:presLayoutVars>
      </dgm:prSet>
      <dgm:spPr/>
    </dgm:pt>
    <dgm:pt modelId="{409E6108-017D-4458-83A4-A55C77DEF272}" type="pres">
      <dgm:prSet presAssocID="{0EC8C42F-C45D-460B-80D3-CB1D11E84086}" presName="invisiNode" presStyleLbl="node1" presStyleIdx="0" presStyleCnt="3"/>
      <dgm:spPr/>
    </dgm:pt>
    <dgm:pt modelId="{516B4E75-1528-4379-9A3A-AADAC6A6BA16}" type="pres">
      <dgm:prSet presAssocID="{0EC8C42F-C45D-460B-80D3-CB1D11E84086}" presName="imagNode" presStyleLbl="fgImgPlace1" presStyleIdx="0" presStyleCnt="3"/>
      <dgm:spPr>
        <a:blipFill rotWithShape="1">
          <a:blip xmlns:r="http://schemas.openxmlformats.org/officeDocument/2006/relationships" r:embed="rId1"/>
          <a:srcRect/>
          <a:stretch>
            <a:fillRect l="-12000" r="-12000"/>
          </a:stretch>
        </a:blipFill>
      </dgm:spPr>
    </dgm:pt>
    <dgm:pt modelId="{2940DB71-B2D8-4F94-A222-288904C9DE55}" type="pres">
      <dgm:prSet presAssocID="{43546848-ADC2-475B-9ACE-4BD5A80AD839}" presName="sibTrans" presStyleLbl="sibTrans2D1" presStyleIdx="0" presStyleCnt="0"/>
      <dgm:spPr/>
    </dgm:pt>
    <dgm:pt modelId="{7060D264-0A05-44EF-922E-F45BF557171D}" type="pres">
      <dgm:prSet presAssocID="{84C26357-DC1E-4BE0-9145-645037299FEF}" presName="compNode" presStyleCnt="0"/>
      <dgm:spPr/>
    </dgm:pt>
    <dgm:pt modelId="{23951295-FAAE-43BD-A5AF-BC22B6C842B1}" type="pres">
      <dgm:prSet presAssocID="{84C26357-DC1E-4BE0-9145-645037299FEF}" presName="node" presStyleLbl="node1" presStyleIdx="1" presStyleCnt="3">
        <dgm:presLayoutVars>
          <dgm:bulletEnabled val="1"/>
        </dgm:presLayoutVars>
      </dgm:prSet>
      <dgm:spPr/>
    </dgm:pt>
    <dgm:pt modelId="{F607C4E9-4136-4838-A93B-928EC5F89B5F}" type="pres">
      <dgm:prSet presAssocID="{84C26357-DC1E-4BE0-9145-645037299FEF}" presName="invisiNode" presStyleLbl="node1" presStyleIdx="1" presStyleCnt="3"/>
      <dgm:spPr/>
    </dgm:pt>
    <dgm:pt modelId="{A6C8D550-F4EC-4CEF-A64E-052C577A9C30}" type="pres">
      <dgm:prSet presAssocID="{84C26357-DC1E-4BE0-9145-645037299FEF}" presName="imagNode" presStyleLbl="fgImgPlace1" presStyleIdx="1" presStyleCnt="3"/>
      <dgm:spPr>
        <a:blipFill rotWithShape="1">
          <a:blip xmlns:r="http://schemas.openxmlformats.org/officeDocument/2006/relationships" r:embed="rId2"/>
          <a:srcRect/>
          <a:stretch>
            <a:fillRect t="-17000" b="-17000"/>
          </a:stretch>
        </a:blipFill>
      </dgm:spPr>
    </dgm:pt>
    <dgm:pt modelId="{1FFFAB50-A12B-4D81-8C06-6447229A37FA}" type="pres">
      <dgm:prSet presAssocID="{04425A24-4E74-4CA7-9F4C-E54ACD4A7E79}" presName="sibTrans" presStyleLbl="sibTrans2D1" presStyleIdx="0" presStyleCnt="0"/>
      <dgm:spPr/>
    </dgm:pt>
    <dgm:pt modelId="{E1FE6BDE-EA16-4A7D-8E29-0AF1A63E45CB}" type="pres">
      <dgm:prSet presAssocID="{D2791AEA-3EF6-4DF2-99A0-44EA9D756373}" presName="compNode" presStyleCnt="0"/>
      <dgm:spPr/>
    </dgm:pt>
    <dgm:pt modelId="{A4041D8F-D5B8-48CD-9BA8-A593A8B39069}" type="pres">
      <dgm:prSet presAssocID="{D2791AEA-3EF6-4DF2-99A0-44EA9D756373}" presName="node" presStyleLbl="node1" presStyleIdx="2" presStyleCnt="3">
        <dgm:presLayoutVars>
          <dgm:bulletEnabled val="1"/>
        </dgm:presLayoutVars>
      </dgm:prSet>
      <dgm:spPr/>
    </dgm:pt>
    <dgm:pt modelId="{4DA431BD-C50B-4A4B-8772-6219321B3BF2}" type="pres">
      <dgm:prSet presAssocID="{D2791AEA-3EF6-4DF2-99A0-44EA9D756373}" presName="invisiNode" presStyleLbl="node1" presStyleIdx="2" presStyleCnt="3"/>
      <dgm:spPr/>
    </dgm:pt>
    <dgm:pt modelId="{EFDE0A4B-7528-4AF5-AB8C-00757C73324F}" type="pres">
      <dgm:prSet presAssocID="{D2791AEA-3EF6-4DF2-99A0-44EA9D756373}" presName="imagNode" presStyleLbl="fgImgPlace1" presStyleIdx="2" presStyleCnt="3"/>
      <dgm:spPr>
        <a:blipFill rotWithShape="1">
          <a:blip xmlns:r="http://schemas.openxmlformats.org/officeDocument/2006/relationships" r:embed="rId3"/>
          <a:srcRect/>
          <a:stretch>
            <a:fillRect t="-6000" b="-6000"/>
          </a:stretch>
        </a:blipFill>
      </dgm:spPr>
    </dgm:pt>
  </dgm:ptLst>
  <dgm:cxnLst>
    <dgm:cxn modelId="{85BE2003-49A4-442A-BEA3-14013267EF76}" type="presOf" srcId="{84C26357-DC1E-4BE0-9145-645037299FEF}" destId="{23951295-FAAE-43BD-A5AF-BC22B6C842B1}" srcOrd="0" destOrd="0" presId="urn:microsoft.com/office/officeart/2005/8/layout/pList2"/>
    <dgm:cxn modelId="{84F3CF27-079E-4467-8D98-D01B843C4019}" type="presOf" srcId="{A982A4E8-0673-4796-B6B6-64C261B7ACD9}" destId="{E1D14FC7-4DAE-4381-AD3D-7307081D575A}" srcOrd="0" destOrd="0" presId="urn:microsoft.com/office/officeart/2005/8/layout/pList2"/>
    <dgm:cxn modelId="{C4D0ED2D-ED83-437E-87A6-29D37A04FCDB}" type="presOf" srcId="{0EC8C42F-C45D-460B-80D3-CB1D11E84086}" destId="{3947583D-E931-4EB7-807A-F55FC50247E5}" srcOrd="0" destOrd="0" presId="urn:microsoft.com/office/officeart/2005/8/layout/pList2"/>
    <dgm:cxn modelId="{E381EB38-E24B-48B9-96A8-5A8FC851C351}" type="presOf" srcId="{D2791AEA-3EF6-4DF2-99A0-44EA9D756373}" destId="{A4041D8F-D5B8-48CD-9BA8-A593A8B39069}" srcOrd="0" destOrd="0" presId="urn:microsoft.com/office/officeart/2005/8/layout/pList2"/>
    <dgm:cxn modelId="{8EEA476A-6ACE-498D-AFD1-B5223B55E13B}" type="presOf" srcId="{04425A24-4E74-4CA7-9F4C-E54ACD4A7E79}" destId="{1FFFAB50-A12B-4D81-8C06-6447229A37FA}" srcOrd="0" destOrd="0" presId="urn:microsoft.com/office/officeart/2005/8/layout/pList2"/>
    <dgm:cxn modelId="{3DE4D095-5FDB-4538-80D9-F0732F994DCA}" srcId="{A982A4E8-0673-4796-B6B6-64C261B7ACD9}" destId="{D2791AEA-3EF6-4DF2-99A0-44EA9D756373}" srcOrd="2" destOrd="0" parTransId="{DDFB7E5B-85A7-4789-A937-EF243FD21B36}" sibTransId="{1C5E1935-5874-46F4-9CA8-4DE39FA32656}"/>
    <dgm:cxn modelId="{B7DF34ED-A2BE-476A-A634-141180F92BE9}" srcId="{A982A4E8-0673-4796-B6B6-64C261B7ACD9}" destId="{0EC8C42F-C45D-460B-80D3-CB1D11E84086}" srcOrd="0" destOrd="0" parTransId="{46CDC83F-FE3E-4F29-851B-88222C9701DD}" sibTransId="{43546848-ADC2-475B-9ACE-4BD5A80AD839}"/>
    <dgm:cxn modelId="{931798F4-2990-4138-94CB-5D3C6CEBA86D}" srcId="{A982A4E8-0673-4796-B6B6-64C261B7ACD9}" destId="{84C26357-DC1E-4BE0-9145-645037299FEF}" srcOrd="1" destOrd="0" parTransId="{8A683A63-167F-44DB-9C27-4A7225A6DC78}" sibTransId="{04425A24-4E74-4CA7-9F4C-E54ACD4A7E79}"/>
    <dgm:cxn modelId="{3727B2F5-B63A-422A-9F5A-2C11F974F9A7}" type="presOf" srcId="{43546848-ADC2-475B-9ACE-4BD5A80AD839}" destId="{2940DB71-B2D8-4F94-A222-288904C9DE55}" srcOrd="0" destOrd="0" presId="urn:microsoft.com/office/officeart/2005/8/layout/pList2"/>
    <dgm:cxn modelId="{5AB8CA89-B8BD-4A5F-8729-5125F40B76FA}" type="presParOf" srcId="{E1D14FC7-4DAE-4381-AD3D-7307081D575A}" destId="{C4BCF151-F56F-45CA-B2C9-5CDFDE11A788}" srcOrd="0" destOrd="0" presId="urn:microsoft.com/office/officeart/2005/8/layout/pList2"/>
    <dgm:cxn modelId="{F07C16CB-55C8-4D0B-9660-0FDFD486F6FB}" type="presParOf" srcId="{E1D14FC7-4DAE-4381-AD3D-7307081D575A}" destId="{2C03209F-C387-4B81-9857-C3DC4597F8D6}" srcOrd="1" destOrd="0" presId="urn:microsoft.com/office/officeart/2005/8/layout/pList2"/>
    <dgm:cxn modelId="{D2950EE1-8301-4A9B-8AD7-0AE33E0CC7B8}" type="presParOf" srcId="{2C03209F-C387-4B81-9857-C3DC4597F8D6}" destId="{830C1629-D17F-4E0B-A2C6-399D6093D7C8}" srcOrd="0" destOrd="0" presId="urn:microsoft.com/office/officeart/2005/8/layout/pList2"/>
    <dgm:cxn modelId="{9A15C8F3-F921-4612-A857-A428BD21165D}" type="presParOf" srcId="{830C1629-D17F-4E0B-A2C6-399D6093D7C8}" destId="{3947583D-E931-4EB7-807A-F55FC50247E5}" srcOrd="0" destOrd="0" presId="urn:microsoft.com/office/officeart/2005/8/layout/pList2"/>
    <dgm:cxn modelId="{8A278F20-86A0-4476-BD07-F786B359CDDC}" type="presParOf" srcId="{830C1629-D17F-4E0B-A2C6-399D6093D7C8}" destId="{409E6108-017D-4458-83A4-A55C77DEF272}" srcOrd="1" destOrd="0" presId="urn:microsoft.com/office/officeart/2005/8/layout/pList2"/>
    <dgm:cxn modelId="{15A054EB-3F4F-414A-BC5E-2C04AC53D689}" type="presParOf" srcId="{830C1629-D17F-4E0B-A2C6-399D6093D7C8}" destId="{516B4E75-1528-4379-9A3A-AADAC6A6BA16}" srcOrd="2" destOrd="0" presId="urn:microsoft.com/office/officeart/2005/8/layout/pList2"/>
    <dgm:cxn modelId="{8859F870-F0BF-415D-877F-F98A740308D4}" type="presParOf" srcId="{2C03209F-C387-4B81-9857-C3DC4597F8D6}" destId="{2940DB71-B2D8-4F94-A222-288904C9DE55}" srcOrd="1" destOrd="0" presId="urn:microsoft.com/office/officeart/2005/8/layout/pList2"/>
    <dgm:cxn modelId="{21AE40D5-B8E4-4192-8628-8D6DC3D22B94}" type="presParOf" srcId="{2C03209F-C387-4B81-9857-C3DC4597F8D6}" destId="{7060D264-0A05-44EF-922E-F45BF557171D}" srcOrd="2" destOrd="0" presId="urn:microsoft.com/office/officeart/2005/8/layout/pList2"/>
    <dgm:cxn modelId="{59F68FE5-D2EA-4291-94CB-2E664EBB708E}" type="presParOf" srcId="{7060D264-0A05-44EF-922E-F45BF557171D}" destId="{23951295-FAAE-43BD-A5AF-BC22B6C842B1}" srcOrd="0" destOrd="0" presId="urn:microsoft.com/office/officeart/2005/8/layout/pList2"/>
    <dgm:cxn modelId="{D4017073-D611-4651-B553-0AB07E3D6959}" type="presParOf" srcId="{7060D264-0A05-44EF-922E-F45BF557171D}" destId="{F607C4E9-4136-4838-A93B-928EC5F89B5F}" srcOrd="1" destOrd="0" presId="urn:microsoft.com/office/officeart/2005/8/layout/pList2"/>
    <dgm:cxn modelId="{52EB112C-9477-4F8F-8ED4-65D7E66BF5EA}" type="presParOf" srcId="{7060D264-0A05-44EF-922E-F45BF557171D}" destId="{A6C8D550-F4EC-4CEF-A64E-052C577A9C30}" srcOrd="2" destOrd="0" presId="urn:microsoft.com/office/officeart/2005/8/layout/pList2"/>
    <dgm:cxn modelId="{03CAB321-B351-4D3F-BCCD-45BFD553E2E6}" type="presParOf" srcId="{2C03209F-C387-4B81-9857-C3DC4597F8D6}" destId="{1FFFAB50-A12B-4D81-8C06-6447229A37FA}" srcOrd="3" destOrd="0" presId="urn:microsoft.com/office/officeart/2005/8/layout/pList2"/>
    <dgm:cxn modelId="{AF377F06-A686-405B-9FF5-88B24A64AD7B}" type="presParOf" srcId="{2C03209F-C387-4B81-9857-C3DC4597F8D6}" destId="{E1FE6BDE-EA16-4A7D-8E29-0AF1A63E45CB}" srcOrd="4" destOrd="0" presId="urn:microsoft.com/office/officeart/2005/8/layout/pList2"/>
    <dgm:cxn modelId="{466FBA06-15BB-4B1E-8637-699A0530709B}" type="presParOf" srcId="{E1FE6BDE-EA16-4A7D-8E29-0AF1A63E45CB}" destId="{A4041D8F-D5B8-48CD-9BA8-A593A8B39069}" srcOrd="0" destOrd="0" presId="urn:microsoft.com/office/officeart/2005/8/layout/pList2"/>
    <dgm:cxn modelId="{738EEABA-1CA2-4DC6-B453-E12A01A3D31C}" type="presParOf" srcId="{E1FE6BDE-EA16-4A7D-8E29-0AF1A63E45CB}" destId="{4DA431BD-C50B-4A4B-8772-6219321B3BF2}" srcOrd="1" destOrd="0" presId="urn:microsoft.com/office/officeart/2005/8/layout/pList2"/>
    <dgm:cxn modelId="{ED22E3A2-D309-40AE-8A7A-1DA4E54B4001}" type="presParOf" srcId="{E1FE6BDE-EA16-4A7D-8E29-0AF1A63E45CB}" destId="{EFDE0A4B-7528-4AF5-AB8C-00757C73324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48B7BE-577B-4016-B175-85896E4CD9E6}" type="doc">
      <dgm:prSet loTypeId="urn:microsoft.com/office/officeart/2005/8/layout/hierarchy3" loCatId="hierarchy" qsTypeId="urn:microsoft.com/office/officeart/2005/8/quickstyle/simple1" qsCatId="simple" csTypeId="urn:microsoft.com/office/officeart/2005/8/colors/colorful1#1" csCatId="colorful" phldr="1"/>
      <dgm:spPr/>
      <dgm:t>
        <a:bodyPr/>
        <a:lstStyle/>
        <a:p>
          <a:endParaRPr lang="ru-RU"/>
        </a:p>
      </dgm:t>
    </dgm:pt>
    <dgm:pt modelId="{743F5549-43BA-405C-85ED-64006078EF39}">
      <dgm:prSet phldrT="[Текст]"/>
      <dgm:spPr/>
      <dgm:t>
        <a:bodyPr/>
        <a:lstStyle/>
        <a:p>
          <a:r>
            <a:rPr lang="ru-RU" dirty="0"/>
            <a:t>Комплексно – тематическая модель</a:t>
          </a:r>
        </a:p>
      </dgm:t>
    </dgm:pt>
    <dgm:pt modelId="{2870BA67-840F-4659-B9B9-0AD68306CA65}" type="parTrans" cxnId="{B96A90CD-5962-4206-8885-627674676893}">
      <dgm:prSet/>
      <dgm:spPr/>
      <dgm:t>
        <a:bodyPr/>
        <a:lstStyle/>
        <a:p>
          <a:endParaRPr lang="ru-RU"/>
        </a:p>
      </dgm:t>
    </dgm:pt>
    <dgm:pt modelId="{74E3DEFE-0414-4461-87D7-7DF1D7B1FA5F}" type="sibTrans" cxnId="{B96A90CD-5962-4206-8885-627674676893}">
      <dgm:prSet/>
      <dgm:spPr/>
      <dgm:t>
        <a:bodyPr/>
        <a:lstStyle/>
        <a:p>
          <a:endParaRPr lang="ru-RU"/>
        </a:p>
      </dgm:t>
    </dgm:pt>
    <dgm:pt modelId="{80436E09-042B-400B-A92C-EB766D6F59ED}">
      <dgm:prSet phldrT="[Текст]"/>
      <dgm:spPr/>
      <dgm:t>
        <a:bodyPr/>
        <a:lstStyle/>
        <a:p>
          <a:r>
            <a:rPr lang="ru-RU" dirty="0"/>
            <a:t>Наличие ведущей темы дня, недели, месяца</a:t>
          </a:r>
        </a:p>
      </dgm:t>
    </dgm:pt>
    <dgm:pt modelId="{5D49F63B-5861-4D04-9458-4C1E435C1E5B}" type="parTrans" cxnId="{DAF67C78-B7A0-4CAD-A618-5E1D912A6D78}">
      <dgm:prSet/>
      <dgm:spPr/>
      <dgm:t>
        <a:bodyPr/>
        <a:lstStyle/>
        <a:p>
          <a:endParaRPr lang="ru-RU"/>
        </a:p>
      </dgm:t>
    </dgm:pt>
    <dgm:pt modelId="{17857DAC-4C1F-4CD4-9A80-D535FA019746}" type="sibTrans" cxnId="{DAF67C78-B7A0-4CAD-A618-5E1D912A6D78}">
      <dgm:prSet/>
      <dgm:spPr/>
      <dgm:t>
        <a:bodyPr/>
        <a:lstStyle/>
        <a:p>
          <a:endParaRPr lang="ru-RU"/>
        </a:p>
      </dgm:t>
    </dgm:pt>
    <dgm:pt modelId="{CE45C776-055F-4CEF-976A-859EB6CF4EC1}">
      <dgm:prSet phldrT="[Текст]"/>
      <dgm:spPr/>
      <dgm:t>
        <a:bodyPr/>
        <a:lstStyle/>
        <a:p>
          <a:r>
            <a:rPr lang="ru-RU" dirty="0"/>
            <a:t>Мотивированность образовательного процесса</a:t>
          </a:r>
        </a:p>
      </dgm:t>
    </dgm:pt>
    <dgm:pt modelId="{515B45B6-E93C-450D-9565-ED633CE6084A}" type="parTrans" cxnId="{5EA56CBC-2791-44AE-90EF-4B5CB9C46A3A}">
      <dgm:prSet/>
      <dgm:spPr/>
      <dgm:t>
        <a:bodyPr/>
        <a:lstStyle/>
        <a:p>
          <a:endParaRPr lang="ru-RU"/>
        </a:p>
      </dgm:t>
    </dgm:pt>
    <dgm:pt modelId="{A276E66E-6CE9-432D-A764-4C4BC345B75D}" type="sibTrans" cxnId="{5EA56CBC-2791-44AE-90EF-4B5CB9C46A3A}">
      <dgm:prSet/>
      <dgm:spPr/>
      <dgm:t>
        <a:bodyPr/>
        <a:lstStyle/>
        <a:p>
          <a:endParaRPr lang="ru-RU"/>
        </a:p>
      </dgm:t>
    </dgm:pt>
    <dgm:pt modelId="{E74F4DFB-97C6-44FC-8F25-C515B8A30841}">
      <dgm:prSet/>
      <dgm:spPr/>
      <dgm:t>
        <a:bodyPr/>
        <a:lstStyle/>
        <a:p>
          <a:r>
            <a:rPr lang="ru-RU" dirty="0"/>
            <a:t>Связь с окружающей действительностью</a:t>
          </a:r>
        </a:p>
      </dgm:t>
    </dgm:pt>
    <dgm:pt modelId="{1F74EB36-E826-4857-836D-3CE6412A265D}" type="parTrans" cxnId="{B0CEED77-797E-4014-B534-407E1F6A155D}">
      <dgm:prSet/>
      <dgm:spPr/>
      <dgm:t>
        <a:bodyPr/>
        <a:lstStyle/>
        <a:p>
          <a:endParaRPr lang="ru-RU"/>
        </a:p>
      </dgm:t>
    </dgm:pt>
    <dgm:pt modelId="{A370B36F-7B9A-428F-9F5B-C57FE89CF7E3}" type="sibTrans" cxnId="{B0CEED77-797E-4014-B534-407E1F6A155D}">
      <dgm:prSet/>
      <dgm:spPr/>
      <dgm:t>
        <a:bodyPr/>
        <a:lstStyle/>
        <a:p>
          <a:endParaRPr lang="ru-RU"/>
        </a:p>
      </dgm:t>
    </dgm:pt>
    <dgm:pt modelId="{149C0B70-5F18-4C40-ACC9-B2F6A61E8965}">
      <dgm:prSet/>
      <dgm:spPr/>
      <dgm:t>
        <a:bodyPr/>
        <a:lstStyle/>
        <a:p>
          <a:r>
            <a:rPr lang="ru-RU" dirty="0"/>
            <a:t>Системность и культуросообразность образовательного процесса</a:t>
          </a:r>
        </a:p>
      </dgm:t>
    </dgm:pt>
    <dgm:pt modelId="{6422408C-CAAC-4427-91EC-F7ABC3980253}" type="parTrans" cxnId="{19EFFC1C-D570-4CAA-A122-938C24BE31C8}">
      <dgm:prSet/>
      <dgm:spPr/>
      <dgm:t>
        <a:bodyPr/>
        <a:lstStyle/>
        <a:p>
          <a:endParaRPr lang="ru-RU"/>
        </a:p>
      </dgm:t>
    </dgm:pt>
    <dgm:pt modelId="{4B281557-4548-4175-8E33-0C597A5C776F}" type="sibTrans" cxnId="{19EFFC1C-D570-4CAA-A122-938C24BE31C8}">
      <dgm:prSet/>
      <dgm:spPr/>
      <dgm:t>
        <a:bodyPr/>
        <a:lstStyle/>
        <a:p>
          <a:endParaRPr lang="ru-RU"/>
        </a:p>
      </dgm:t>
    </dgm:pt>
    <dgm:pt modelId="{1CDCD69E-210A-4061-B4C9-421B9A556D9B}">
      <dgm:prSet/>
      <dgm:spPr/>
      <dgm:t>
        <a:bodyPr/>
        <a:lstStyle/>
        <a:p>
          <a:r>
            <a:rPr lang="ru-RU" dirty="0"/>
            <a:t>Проживание ребенком темы в разных видах детской деятельности </a:t>
          </a:r>
        </a:p>
      </dgm:t>
    </dgm:pt>
    <dgm:pt modelId="{4D7F4B35-65D1-4D08-A2E8-ED0713EAD860}" type="parTrans" cxnId="{BFC31AA4-9701-4629-BA62-27189362D612}">
      <dgm:prSet/>
      <dgm:spPr/>
      <dgm:t>
        <a:bodyPr/>
        <a:lstStyle/>
        <a:p>
          <a:endParaRPr lang="ru-RU"/>
        </a:p>
      </dgm:t>
    </dgm:pt>
    <dgm:pt modelId="{383DE877-A701-4883-9760-94C9E86D3E1B}" type="sibTrans" cxnId="{BFC31AA4-9701-4629-BA62-27189362D612}">
      <dgm:prSet/>
      <dgm:spPr/>
      <dgm:t>
        <a:bodyPr/>
        <a:lstStyle/>
        <a:p>
          <a:endParaRPr lang="ru-RU"/>
        </a:p>
      </dgm:t>
    </dgm:pt>
    <dgm:pt modelId="{18F2E71C-C95F-4F14-893B-3365435C15A5}" type="pres">
      <dgm:prSet presAssocID="{6948B7BE-577B-4016-B175-85896E4CD9E6}" presName="diagram" presStyleCnt="0">
        <dgm:presLayoutVars>
          <dgm:chPref val="1"/>
          <dgm:dir/>
          <dgm:animOne val="branch"/>
          <dgm:animLvl val="lvl"/>
          <dgm:resizeHandles/>
        </dgm:presLayoutVars>
      </dgm:prSet>
      <dgm:spPr/>
    </dgm:pt>
    <dgm:pt modelId="{F105A7C3-8236-43B0-923D-C6DEF469EC84}" type="pres">
      <dgm:prSet presAssocID="{743F5549-43BA-405C-85ED-64006078EF39}" presName="root" presStyleCnt="0"/>
      <dgm:spPr/>
    </dgm:pt>
    <dgm:pt modelId="{1FCA240B-6E30-49BD-9101-269519159BF7}" type="pres">
      <dgm:prSet presAssocID="{743F5549-43BA-405C-85ED-64006078EF39}" presName="rootComposite" presStyleCnt="0"/>
      <dgm:spPr/>
    </dgm:pt>
    <dgm:pt modelId="{9900FA49-55F7-4DC7-A694-98E054379254}" type="pres">
      <dgm:prSet presAssocID="{743F5549-43BA-405C-85ED-64006078EF39}" presName="rootText" presStyleLbl="node1" presStyleIdx="0" presStyleCnt="1" custScaleX="594401" custLinFactNeighborX="-662" custLinFactNeighborY="-47275"/>
      <dgm:spPr/>
    </dgm:pt>
    <dgm:pt modelId="{BC4D5FD7-3FF6-4F66-B0D1-411FC0325696}" type="pres">
      <dgm:prSet presAssocID="{743F5549-43BA-405C-85ED-64006078EF39}" presName="rootConnector" presStyleLbl="node1" presStyleIdx="0" presStyleCnt="1"/>
      <dgm:spPr/>
    </dgm:pt>
    <dgm:pt modelId="{C9B00D98-9EA6-482D-A792-C666A0017AD9}" type="pres">
      <dgm:prSet presAssocID="{743F5549-43BA-405C-85ED-64006078EF39}" presName="childShape" presStyleCnt="0"/>
      <dgm:spPr/>
    </dgm:pt>
    <dgm:pt modelId="{5D6DDC5F-5901-4439-BECF-C96387B4970E}" type="pres">
      <dgm:prSet presAssocID="{5D49F63B-5861-4D04-9458-4C1E435C1E5B}" presName="Name13" presStyleLbl="parChTrans1D2" presStyleIdx="0" presStyleCnt="5"/>
      <dgm:spPr/>
    </dgm:pt>
    <dgm:pt modelId="{C6334165-A3C6-4E86-A004-F59F66279B45}" type="pres">
      <dgm:prSet presAssocID="{80436E09-042B-400B-A92C-EB766D6F59ED}" presName="childText" presStyleLbl="bgAcc1" presStyleIdx="0" presStyleCnt="5" custScaleX="713861">
        <dgm:presLayoutVars>
          <dgm:bulletEnabled val="1"/>
        </dgm:presLayoutVars>
      </dgm:prSet>
      <dgm:spPr/>
    </dgm:pt>
    <dgm:pt modelId="{C63BE3D2-6E09-47E3-BE5F-051A4C2ACEF5}" type="pres">
      <dgm:prSet presAssocID="{1F74EB36-E826-4857-836D-3CE6412A265D}" presName="Name13" presStyleLbl="parChTrans1D2" presStyleIdx="1" presStyleCnt="5"/>
      <dgm:spPr/>
    </dgm:pt>
    <dgm:pt modelId="{52B44AFA-59DB-4849-9DF6-427858A55135}" type="pres">
      <dgm:prSet presAssocID="{E74F4DFB-97C6-44FC-8F25-C515B8A30841}" presName="childText" presStyleLbl="bgAcc1" presStyleIdx="1" presStyleCnt="5" custScaleX="713777">
        <dgm:presLayoutVars>
          <dgm:bulletEnabled val="1"/>
        </dgm:presLayoutVars>
      </dgm:prSet>
      <dgm:spPr/>
    </dgm:pt>
    <dgm:pt modelId="{0DD0F2D4-EE3A-4256-9DCD-412B8F458219}" type="pres">
      <dgm:prSet presAssocID="{515B45B6-E93C-450D-9565-ED633CE6084A}" presName="Name13" presStyleLbl="parChTrans1D2" presStyleIdx="2" presStyleCnt="5"/>
      <dgm:spPr/>
    </dgm:pt>
    <dgm:pt modelId="{461272E5-7626-411F-9962-C734B817C6DC}" type="pres">
      <dgm:prSet presAssocID="{CE45C776-055F-4CEF-976A-859EB6CF4EC1}" presName="childText" presStyleLbl="bgAcc1" presStyleIdx="2" presStyleCnt="5" custScaleX="713777">
        <dgm:presLayoutVars>
          <dgm:bulletEnabled val="1"/>
        </dgm:presLayoutVars>
      </dgm:prSet>
      <dgm:spPr/>
    </dgm:pt>
    <dgm:pt modelId="{32906F6F-99C8-410A-A946-443C7F9F46DC}" type="pres">
      <dgm:prSet presAssocID="{6422408C-CAAC-4427-91EC-F7ABC3980253}" presName="Name13" presStyleLbl="parChTrans1D2" presStyleIdx="3" presStyleCnt="5"/>
      <dgm:spPr/>
    </dgm:pt>
    <dgm:pt modelId="{48E9CAFF-C4A8-45CC-839D-CE61543346E1}" type="pres">
      <dgm:prSet presAssocID="{149C0B70-5F18-4C40-ACC9-B2F6A61E8965}" presName="childText" presStyleLbl="bgAcc1" presStyleIdx="3" presStyleCnt="5" custScaleX="713777">
        <dgm:presLayoutVars>
          <dgm:bulletEnabled val="1"/>
        </dgm:presLayoutVars>
      </dgm:prSet>
      <dgm:spPr/>
    </dgm:pt>
    <dgm:pt modelId="{5E4F4D43-8EF9-461E-B6AF-C82D447FF180}" type="pres">
      <dgm:prSet presAssocID="{4D7F4B35-65D1-4D08-A2E8-ED0713EAD860}" presName="Name13" presStyleLbl="parChTrans1D2" presStyleIdx="4" presStyleCnt="5"/>
      <dgm:spPr/>
    </dgm:pt>
    <dgm:pt modelId="{E464DCBE-6293-4A9E-9051-32A2454622DC}" type="pres">
      <dgm:prSet presAssocID="{1CDCD69E-210A-4061-B4C9-421B9A556D9B}" presName="childText" presStyleLbl="bgAcc1" presStyleIdx="4" presStyleCnt="5" custScaleX="714777">
        <dgm:presLayoutVars>
          <dgm:bulletEnabled val="1"/>
        </dgm:presLayoutVars>
      </dgm:prSet>
      <dgm:spPr/>
    </dgm:pt>
  </dgm:ptLst>
  <dgm:cxnLst>
    <dgm:cxn modelId="{52BDD113-1956-46D7-A613-CDED344475AE}" type="presOf" srcId="{1CDCD69E-210A-4061-B4C9-421B9A556D9B}" destId="{E464DCBE-6293-4A9E-9051-32A2454622DC}" srcOrd="0" destOrd="0" presId="urn:microsoft.com/office/officeart/2005/8/layout/hierarchy3"/>
    <dgm:cxn modelId="{19EFFC1C-D570-4CAA-A122-938C24BE31C8}" srcId="{743F5549-43BA-405C-85ED-64006078EF39}" destId="{149C0B70-5F18-4C40-ACC9-B2F6A61E8965}" srcOrd="3" destOrd="0" parTransId="{6422408C-CAAC-4427-91EC-F7ABC3980253}" sibTransId="{4B281557-4548-4175-8E33-0C597A5C776F}"/>
    <dgm:cxn modelId="{8F9E761E-9C04-4C63-A441-E8DD17B0025A}" type="presOf" srcId="{E74F4DFB-97C6-44FC-8F25-C515B8A30841}" destId="{52B44AFA-59DB-4849-9DF6-427858A55135}" srcOrd="0" destOrd="0" presId="urn:microsoft.com/office/officeart/2005/8/layout/hierarchy3"/>
    <dgm:cxn modelId="{42B52D2D-424A-4912-AFB2-5BF8DB089F1E}" type="presOf" srcId="{5D49F63B-5861-4D04-9458-4C1E435C1E5B}" destId="{5D6DDC5F-5901-4439-BECF-C96387B4970E}" srcOrd="0" destOrd="0" presId="urn:microsoft.com/office/officeart/2005/8/layout/hierarchy3"/>
    <dgm:cxn modelId="{F628E12E-A8CC-4E53-95A7-58885A82BB62}" type="presOf" srcId="{743F5549-43BA-405C-85ED-64006078EF39}" destId="{BC4D5FD7-3FF6-4F66-B0D1-411FC0325696}" srcOrd="1" destOrd="0" presId="urn:microsoft.com/office/officeart/2005/8/layout/hierarchy3"/>
    <dgm:cxn modelId="{85F52E32-F346-4CD7-8F6F-C84F5987EED1}" type="presOf" srcId="{4D7F4B35-65D1-4D08-A2E8-ED0713EAD860}" destId="{5E4F4D43-8EF9-461E-B6AF-C82D447FF180}" srcOrd="0" destOrd="0" presId="urn:microsoft.com/office/officeart/2005/8/layout/hierarchy3"/>
    <dgm:cxn modelId="{670B4A41-09A4-4F8C-96F6-0BA24A65301C}" type="presOf" srcId="{6422408C-CAAC-4427-91EC-F7ABC3980253}" destId="{32906F6F-99C8-410A-A946-443C7F9F46DC}" srcOrd="0" destOrd="0" presId="urn:microsoft.com/office/officeart/2005/8/layout/hierarchy3"/>
    <dgm:cxn modelId="{E2B46B4F-9310-4959-9296-5E1C8CAFBEE9}" type="presOf" srcId="{6948B7BE-577B-4016-B175-85896E4CD9E6}" destId="{18F2E71C-C95F-4F14-893B-3365435C15A5}" srcOrd="0" destOrd="0" presId="urn:microsoft.com/office/officeart/2005/8/layout/hierarchy3"/>
    <dgm:cxn modelId="{B0CEED77-797E-4014-B534-407E1F6A155D}" srcId="{743F5549-43BA-405C-85ED-64006078EF39}" destId="{E74F4DFB-97C6-44FC-8F25-C515B8A30841}" srcOrd="1" destOrd="0" parTransId="{1F74EB36-E826-4857-836D-3CE6412A265D}" sibTransId="{A370B36F-7B9A-428F-9F5B-C57FE89CF7E3}"/>
    <dgm:cxn modelId="{DAF67C78-B7A0-4CAD-A618-5E1D912A6D78}" srcId="{743F5549-43BA-405C-85ED-64006078EF39}" destId="{80436E09-042B-400B-A92C-EB766D6F59ED}" srcOrd="0" destOrd="0" parTransId="{5D49F63B-5861-4D04-9458-4C1E435C1E5B}" sibTransId="{17857DAC-4C1F-4CD4-9A80-D535FA019746}"/>
    <dgm:cxn modelId="{2387FC8F-D127-47B0-8301-B6E78CEB57D9}" type="presOf" srcId="{1F74EB36-E826-4857-836D-3CE6412A265D}" destId="{C63BE3D2-6E09-47E3-BE5F-051A4C2ACEF5}" srcOrd="0" destOrd="0" presId="urn:microsoft.com/office/officeart/2005/8/layout/hierarchy3"/>
    <dgm:cxn modelId="{D83B9A95-AE4C-487D-8B2A-179649CE2BA5}" type="presOf" srcId="{515B45B6-E93C-450D-9565-ED633CE6084A}" destId="{0DD0F2D4-EE3A-4256-9DCD-412B8F458219}" srcOrd="0" destOrd="0" presId="urn:microsoft.com/office/officeart/2005/8/layout/hierarchy3"/>
    <dgm:cxn modelId="{BFC31AA4-9701-4629-BA62-27189362D612}" srcId="{743F5549-43BA-405C-85ED-64006078EF39}" destId="{1CDCD69E-210A-4061-B4C9-421B9A556D9B}" srcOrd="4" destOrd="0" parTransId="{4D7F4B35-65D1-4D08-A2E8-ED0713EAD860}" sibTransId="{383DE877-A701-4883-9760-94C9E86D3E1B}"/>
    <dgm:cxn modelId="{B2A03CA5-232C-4CCB-8A9E-358FAF81820E}" type="presOf" srcId="{CE45C776-055F-4CEF-976A-859EB6CF4EC1}" destId="{461272E5-7626-411F-9962-C734B817C6DC}" srcOrd="0" destOrd="0" presId="urn:microsoft.com/office/officeart/2005/8/layout/hierarchy3"/>
    <dgm:cxn modelId="{5EA56CBC-2791-44AE-90EF-4B5CB9C46A3A}" srcId="{743F5549-43BA-405C-85ED-64006078EF39}" destId="{CE45C776-055F-4CEF-976A-859EB6CF4EC1}" srcOrd="2" destOrd="0" parTransId="{515B45B6-E93C-450D-9565-ED633CE6084A}" sibTransId="{A276E66E-6CE9-432D-A764-4C4BC345B75D}"/>
    <dgm:cxn modelId="{B96A90CD-5962-4206-8885-627674676893}" srcId="{6948B7BE-577B-4016-B175-85896E4CD9E6}" destId="{743F5549-43BA-405C-85ED-64006078EF39}" srcOrd="0" destOrd="0" parTransId="{2870BA67-840F-4659-B9B9-0AD68306CA65}" sibTransId="{74E3DEFE-0414-4461-87D7-7DF1D7B1FA5F}"/>
    <dgm:cxn modelId="{8E59D7E6-53FA-43B6-8279-E543B1142EEF}" type="presOf" srcId="{149C0B70-5F18-4C40-ACC9-B2F6A61E8965}" destId="{48E9CAFF-C4A8-45CC-839D-CE61543346E1}" srcOrd="0" destOrd="0" presId="urn:microsoft.com/office/officeart/2005/8/layout/hierarchy3"/>
    <dgm:cxn modelId="{CF151BEC-57EC-482F-9FB8-F61E493F2B5E}" type="presOf" srcId="{80436E09-042B-400B-A92C-EB766D6F59ED}" destId="{C6334165-A3C6-4E86-A004-F59F66279B45}" srcOrd="0" destOrd="0" presId="urn:microsoft.com/office/officeart/2005/8/layout/hierarchy3"/>
    <dgm:cxn modelId="{F4DC87FB-F297-45F6-B7F3-60A12993299A}" type="presOf" srcId="{743F5549-43BA-405C-85ED-64006078EF39}" destId="{9900FA49-55F7-4DC7-A694-98E054379254}" srcOrd="0" destOrd="0" presId="urn:microsoft.com/office/officeart/2005/8/layout/hierarchy3"/>
    <dgm:cxn modelId="{94DDD249-8619-4CC6-93CF-D4573160B82B}" type="presParOf" srcId="{18F2E71C-C95F-4F14-893B-3365435C15A5}" destId="{F105A7C3-8236-43B0-923D-C6DEF469EC84}" srcOrd="0" destOrd="0" presId="urn:microsoft.com/office/officeart/2005/8/layout/hierarchy3"/>
    <dgm:cxn modelId="{7CF162F8-F830-4F72-A8EE-88C5C41C3BD7}" type="presParOf" srcId="{F105A7C3-8236-43B0-923D-C6DEF469EC84}" destId="{1FCA240B-6E30-49BD-9101-269519159BF7}" srcOrd="0" destOrd="0" presId="urn:microsoft.com/office/officeart/2005/8/layout/hierarchy3"/>
    <dgm:cxn modelId="{878FB26F-C7D9-4589-A462-AA97293ECD90}" type="presParOf" srcId="{1FCA240B-6E30-49BD-9101-269519159BF7}" destId="{9900FA49-55F7-4DC7-A694-98E054379254}" srcOrd="0" destOrd="0" presId="urn:microsoft.com/office/officeart/2005/8/layout/hierarchy3"/>
    <dgm:cxn modelId="{8E321B47-E200-4683-B1C9-DCE34D122BB7}" type="presParOf" srcId="{1FCA240B-6E30-49BD-9101-269519159BF7}" destId="{BC4D5FD7-3FF6-4F66-B0D1-411FC0325696}" srcOrd="1" destOrd="0" presId="urn:microsoft.com/office/officeart/2005/8/layout/hierarchy3"/>
    <dgm:cxn modelId="{35FF3381-1E57-4DBB-9B16-44DBF24EA1F7}" type="presParOf" srcId="{F105A7C3-8236-43B0-923D-C6DEF469EC84}" destId="{C9B00D98-9EA6-482D-A792-C666A0017AD9}" srcOrd="1" destOrd="0" presId="urn:microsoft.com/office/officeart/2005/8/layout/hierarchy3"/>
    <dgm:cxn modelId="{8AD478E9-4BE0-4637-8A87-192C44F62722}" type="presParOf" srcId="{C9B00D98-9EA6-482D-A792-C666A0017AD9}" destId="{5D6DDC5F-5901-4439-BECF-C96387B4970E}" srcOrd="0" destOrd="0" presId="urn:microsoft.com/office/officeart/2005/8/layout/hierarchy3"/>
    <dgm:cxn modelId="{4CAD5CEE-EC82-4758-A968-3709E3ECA2D1}" type="presParOf" srcId="{C9B00D98-9EA6-482D-A792-C666A0017AD9}" destId="{C6334165-A3C6-4E86-A004-F59F66279B45}" srcOrd="1" destOrd="0" presId="urn:microsoft.com/office/officeart/2005/8/layout/hierarchy3"/>
    <dgm:cxn modelId="{602E8502-368C-4756-AD55-01CCAB87188C}" type="presParOf" srcId="{C9B00D98-9EA6-482D-A792-C666A0017AD9}" destId="{C63BE3D2-6E09-47E3-BE5F-051A4C2ACEF5}" srcOrd="2" destOrd="0" presId="urn:microsoft.com/office/officeart/2005/8/layout/hierarchy3"/>
    <dgm:cxn modelId="{1110F0E5-C07D-4C4E-AB46-147343636757}" type="presParOf" srcId="{C9B00D98-9EA6-482D-A792-C666A0017AD9}" destId="{52B44AFA-59DB-4849-9DF6-427858A55135}" srcOrd="3" destOrd="0" presId="urn:microsoft.com/office/officeart/2005/8/layout/hierarchy3"/>
    <dgm:cxn modelId="{C5623664-178E-4877-AC1D-91FBC90427E4}" type="presParOf" srcId="{C9B00D98-9EA6-482D-A792-C666A0017AD9}" destId="{0DD0F2D4-EE3A-4256-9DCD-412B8F458219}" srcOrd="4" destOrd="0" presId="urn:microsoft.com/office/officeart/2005/8/layout/hierarchy3"/>
    <dgm:cxn modelId="{18D8659C-39F9-4643-8308-D8EED9A71409}" type="presParOf" srcId="{C9B00D98-9EA6-482D-A792-C666A0017AD9}" destId="{461272E5-7626-411F-9962-C734B817C6DC}" srcOrd="5" destOrd="0" presId="urn:microsoft.com/office/officeart/2005/8/layout/hierarchy3"/>
    <dgm:cxn modelId="{D9A02EAC-86D9-4E80-9914-874D1F101404}" type="presParOf" srcId="{C9B00D98-9EA6-482D-A792-C666A0017AD9}" destId="{32906F6F-99C8-410A-A946-443C7F9F46DC}" srcOrd="6" destOrd="0" presId="urn:microsoft.com/office/officeart/2005/8/layout/hierarchy3"/>
    <dgm:cxn modelId="{4195D2EC-B3A4-44D3-8D8F-17D233AB05D0}" type="presParOf" srcId="{C9B00D98-9EA6-482D-A792-C666A0017AD9}" destId="{48E9CAFF-C4A8-45CC-839D-CE61543346E1}" srcOrd="7" destOrd="0" presId="urn:microsoft.com/office/officeart/2005/8/layout/hierarchy3"/>
    <dgm:cxn modelId="{88B40946-BD82-444E-80C7-69A020D646DE}" type="presParOf" srcId="{C9B00D98-9EA6-482D-A792-C666A0017AD9}" destId="{5E4F4D43-8EF9-461E-B6AF-C82D447FF180}" srcOrd="8" destOrd="0" presId="urn:microsoft.com/office/officeart/2005/8/layout/hierarchy3"/>
    <dgm:cxn modelId="{DEAB2FF6-9FC7-48CA-BB26-D42E559352F3}" type="presParOf" srcId="{C9B00D98-9EA6-482D-A792-C666A0017AD9}" destId="{E464DCBE-6293-4A9E-9051-32A2454622DC}"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48B7BE-577B-4016-B175-85896E4CD9E6}"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ru-RU"/>
        </a:p>
      </dgm:t>
    </dgm:pt>
    <dgm:pt modelId="{743F5549-43BA-405C-85ED-64006078EF39}">
      <dgm:prSet phldrT="[Текст]"/>
      <dgm:spPr/>
      <dgm:t>
        <a:bodyPr/>
        <a:lstStyle/>
        <a:p>
          <a:r>
            <a:rPr lang="ru-RU" dirty="0"/>
            <a:t>Предметно – средовая модель</a:t>
          </a:r>
        </a:p>
      </dgm:t>
    </dgm:pt>
    <dgm:pt modelId="{2870BA67-840F-4659-B9B9-0AD68306CA65}" type="parTrans" cxnId="{B96A90CD-5962-4206-8885-627674676893}">
      <dgm:prSet/>
      <dgm:spPr/>
      <dgm:t>
        <a:bodyPr/>
        <a:lstStyle/>
        <a:p>
          <a:endParaRPr lang="ru-RU"/>
        </a:p>
      </dgm:t>
    </dgm:pt>
    <dgm:pt modelId="{74E3DEFE-0414-4461-87D7-7DF1D7B1FA5F}" type="sibTrans" cxnId="{B96A90CD-5962-4206-8885-627674676893}">
      <dgm:prSet/>
      <dgm:spPr/>
      <dgm:t>
        <a:bodyPr/>
        <a:lstStyle/>
        <a:p>
          <a:endParaRPr lang="ru-RU"/>
        </a:p>
      </dgm:t>
    </dgm:pt>
    <dgm:pt modelId="{80436E09-042B-400B-A92C-EB766D6F59ED}">
      <dgm:prSet phldrT="[Текст]"/>
      <dgm:spPr/>
      <dgm:t>
        <a:bodyPr/>
        <a:lstStyle/>
        <a:p>
          <a:r>
            <a:rPr lang="ru-RU" dirty="0"/>
            <a:t>Наличие дидактического материала, действие с которым автоматически развивает ребенка</a:t>
          </a:r>
        </a:p>
      </dgm:t>
    </dgm:pt>
    <dgm:pt modelId="{5D49F63B-5861-4D04-9458-4C1E435C1E5B}" type="parTrans" cxnId="{DAF67C78-B7A0-4CAD-A618-5E1D912A6D78}">
      <dgm:prSet/>
      <dgm:spPr/>
      <dgm:t>
        <a:bodyPr/>
        <a:lstStyle/>
        <a:p>
          <a:endParaRPr lang="ru-RU"/>
        </a:p>
      </dgm:t>
    </dgm:pt>
    <dgm:pt modelId="{17857DAC-4C1F-4CD4-9A80-D535FA019746}" type="sibTrans" cxnId="{DAF67C78-B7A0-4CAD-A618-5E1D912A6D78}">
      <dgm:prSet/>
      <dgm:spPr/>
      <dgm:t>
        <a:bodyPr/>
        <a:lstStyle/>
        <a:p>
          <a:endParaRPr lang="ru-RU"/>
        </a:p>
      </dgm:t>
    </dgm:pt>
    <dgm:pt modelId="{CE45C776-055F-4CEF-976A-859EB6CF4EC1}">
      <dgm:prSet phldrT="[Текст]"/>
      <dgm:spPr/>
      <dgm:t>
        <a:bodyPr/>
        <a:lstStyle/>
        <a:p>
          <a:r>
            <a:rPr lang="ru-RU" dirty="0"/>
            <a:t>Поддержка детской активности</a:t>
          </a:r>
        </a:p>
      </dgm:t>
    </dgm:pt>
    <dgm:pt modelId="{515B45B6-E93C-450D-9565-ED633CE6084A}" type="parTrans" cxnId="{5EA56CBC-2791-44AE-90EF-4B5CB9C46A3A}">
      <dgm:prSet/>
      <dgm:spPr/>
      <dgm:t>
        <a:bodyPr/>
        <a:lstStyle/>
        <a:p>
          <a:endParaRPr lang="ru-RU"/>
        </a:p>
      </dgm:t>
    </dgm:pt>
    <dgm:pt modelId="{A276E66E-6CE9-432D-A764-4C4BC345B75D}" type="sibTrans" cxnId="{5EA56CBC-2791-44AE-90EF-4B5CB9C46A3A}">
      <dgm:prSet/>
      <dgm:spPr/>
      <dgm:t>
        <a:bodyPr/>
        <a:lstStyle/>
        <a:p>
          <a:endParaRPr lang="ru-RU"/>
        </a:p>
      </dgm:t>
    </dgm:pt>
    <dgm:pt modelId="{E74F4DFB-97C6-44FC-8F25-C515B8A30841}">
      <dgm:prSet/>
      <dgm:spPr/>
      <dgm:t>
        <a:bodyPr/>
        <a:lstStyle/>
        <a:p>
          <a:r>
            <a:rPr lang="ru-RU" dirty="0"/>
            <a:t>Ненавязчивая позиция взрослого</a:t>
          </a:r>
        </a:p>
      </dgm:t>
    </dgm:pt>
    <dgm:pt modelId="{1F74EB36-E826-4857-836D-3CE6412A265D}" type="parTrans" cxnId="{B0CEED77-797E-4014-B534-407E1F6A155D}">
      <dgm:prSet/>
      <dgm:spPr/>
      <dgm:t>
        <a:bodyPr/>
        <a:lstStyle/>
        <a:p>
          <a:endParaRPr lang="ru-RU"/>
        </a:p>
      </dgm:t>
    </dgm:pt>
    <dgm:pt modelId="{A370B36F-7B9A-428F-9F5B-C57FE89CF7E3}" type="sibTrans" cxnId="{B0CEED77-797E-4014-B534-407E1F6A155D}">
      <dgm:prSet/>
      <dgm:spPr/>
      <dgm:t>
        <a:bodyPr/>
        <a:lstStyle/>
        <a:p>
          <a:endParaRPr lang="ru-RU"/>
        </a:p>
      </dgm:t>
    </dgm:pt>
    <dgm:pt modelId="{149C0B70-5F18-4C40-ACC9-B2F6A61E8965}">
      <dgm:prSet/>
      <dgm:spPr/>
      <dgm:t>
        <a:bodyPr/>
        <a:lstStyle/>
        <a:p>
          <a:r>
            <a:rPr lang="ru-RU" dirty="0"/>
            <a:t>Свободный выбор предметного материала</a:t>
          </a:r>
        </a:p>
      </dgm:t>
    </dgm:pt>
    <dgm:pt modelId="{6422408C-CAAC-4427-91EC-F7ABC3980253}" type="parTrans" cxnId="{19EFFC1C-D570-4CAA-A122-938C24BE31C8}">
      <dgm:prSet/>
      <dgm:spPr/>
      <dgm:t>
        <a:bodyPr/>
        <a:lstStyle/>
        <a:p>
          <a:endParaRPr lang="ru-RU"/>
        </a:p>
      </dgm:t>
    </dgm:pt>
    <dgm:pt modelId="{4B281557-4548-4175-8E33-0C597A5C776F}" type="sibTrans" cxnId="{19EFFC1C-D570-4CAA-A122-938C24BE31C8}">
      <dgm:prSet/>
      <dgm:spPr/>
      <dgm:t>
        <a:bodyPr/>
        <a:lstStyle/>
        <a:p>
          <a:endParaRPr lang="ru-RU"/>
        </a:p>
      </dgm:t>
    </dgm:pt>
    <dgm:pt modelId="{1CDCD69E-210A-4061-B4C9-421B9A556D9B}">
      <dgm:prSet/>
      <dgm:spPr/>
      <dgm:t>
        <a:bodyPr/>
        <a:lstStyle/>
        <a:p>
          <a:r>
            <a:rPr lang="ru-RU" dirty="0"/>
            <a:t>Ориентация на возраст</a:t>
          </a:r>
        </a:p>
      </dgm:t>
    </dgm:pt>
    <dgm:pt modelId="{4D7F4B35-65D1-4D08-A2E8-ED0713EAD860}" type="parTrans" cxnId="{BFC31AA4-9701-4629-BA62-27189362D612}">
      <dgm:prSet/>
      <dgm:spPr/>
      <dgm:t>
        <a:bodyPr/>
        <a:lstStyle/>
        <a:p>
          <a:endParaRPr lang="ru-RU"/>
        </a:p>
      </dgm:t>
    </dgm:pt>
    <dgm:pt modelId="{383DE877-A701-4883-9760-94C9E86D3E1B}" type="sibTrans" cxnId="{BFC31AA4-9701-4629-BA62-27189362D612}">
      <dgm:prSet/>
      <dgm:spPr/>
      <dgm:t>
        <a:bodyPr/>
        <a:lstStyle/>
        <a:p>
          <a:endParaRPr lang="ru-RU"/>
        </a:p>
      </dgm:t>
    </dgm:pt>
    <dgm:pt modelId="{689A839B-B20E-491D-9EB5-22FB47358778}">
      <dgm:prSet/>
      <dgm:spPr/>
      <dgm:t>
        <a:bodyPr/>
        <a:lstStyle/>
        <a:p>
          <a:r>
            <a:rPr lang="ru-RU" dirty="0"/>
            <a:t>Самостоятельная деятельность детей</a:t>
          </a:r>
        </a:p>
      </dgm:t>
    </dgm:pt>
    <dgm:pt modelId="{669C907E-2D4D-4F50-950A-AF8792C0BC31}" type="parTrans" cxnId="{5543100C-CC63-4302-84AA-4DD95A9F18BB}">
      <dgm:prSet/>
      <dgm:spPr/>
      <dgm:t>
        <a:bodyPr/>
        <a:lstStyle/>
        <a:p>
          <a:endParaRPr lang="ru-RU"/>
        </a:p>
      </dgm:t>
    </dgm:pt>
    <dgm:pt modelId="{1EB8004A-6981-48CF-BE0D-030B3340D6DC}" type="sibTrans" cxnId="{5543100C-CC63-4302-84AA-4DD95A9F18BB}">
      <dgm:prSet/>
      <dgm:spPr/>
      <dgm:t>
        <a:bodyPr/>
        <a:lstStyle/>
        <a:p>
          <a:endParaRPr lang="ru-RU"/>
        </a:p>
      </dgm:t>
    </dgm:pt>
    <dgm:pt modelId="{1B73EB2B-8EFB-4CB4-B495-43FB0FCC4789}">
      <dgm:prSet/>
      <dgm:spPr/>
      <dgm:t>
        <a:bodyPr/>
        <a:lstStyle/>
        <a:p>
          <a:r>
            <a:rPr lang="ru-RU" dirty="0"/>
            <a:t>Разнообразие видов детской деятельности</a:t>
          </a:r>
        </a:p>
      </dgm:t>
    </dgm:pt>
    <dgm:pt modelId="{BF4933AA-EC23-4F06-BBE3-A89A2C198F93}" type="parTrans" cxnId="{7F485F22-59EE-4A8F-B6A9-45309A6B068B}">
      <dgm:prSet/>
      <dgm:spPr/>
      <dgm:t>
        <a:bodyPr/>
        <a:lstStyle/>
        <a:p>
          <a:endParaRPr lang="ru-RU"/>
        </a:p>
      </dgm:t>
    </dgm:pt>
    <dgm:pt modelId="{CAC1AD92-EB39-4648-B17F-0877CF99B03D}" type="sibTrans" cxnId="{7F485F22-59EE-4A8F-B6A9-45309A6B068B}">
      <dgm:prSet/>
      <dgm:spPr/>
      <dgm:t>
        <a:bodyPr/>
        <a:lstStyle/>
        <a:p>
          <a:endParaRPr lang="ru-RU"/>
        </a:p>
      </dgm:t>
    </dgm:pt>
    <dgm:pt modelId="{18F2E71C-C95F-4F14-893B-3365435C15A5}" type="pres">
      <dgm:prSet presAssocID="{6948B7BE-577B-4016-B175-85896E4CD9E6}" presName="diagram" presStyleCnt="0">
        <dgm:presLayoutVars>
          <dgm:chPref val="1"/>
          <dgm:dir/>
          <dgm:animOne val="branch"/>
          <dgm:animLvl val="lvl"/>
          <dgm:resizeHandles/>
        </dgm:presLayoutVars>
      </dgm:prSet>
      <dgm:spPr/>
    </dgm:pt>
    <dgm:pt modelId="{F105A7C3-8236-43B0-923D-C6DEF469EC84}" type="pres">
      <dgm:prSet presAssocID="{743F5549-43BA-405C-85ED-64006078EF39}" presName="root" presStyleCnt="0"/>
      <dgm:spPr/>
    </dgm:pt>
    <dgm:pt modelId="{1FCA240B-6E30-49BD-9101-269519159BF7}" type="pres">
      <dgm:prSet presAssocID="{743F5549-43BA-405C-85ED-64006078EF39}" presName="rootComposite" presStyleCnt="0"/>
      <dgm:spPr/>
    </dgm:pt>
    <dgm:pt modelId="{9900FA49-55F7-4DC7-A694-98E054379254}" type="pres">
      <dgm:prSet presAssocID="{743F5549-43BA-405C-85ED-64006078EF39}" presName="rootText" presStyleLbl="node1" presStyleIdx="0" presStyleCnt="1" custScaleX="594401" custLinFactNeighborX="-662" custLinFactNeighborY="-47275"/>
      <dgm:spPr/>
    </dgm:pt>
    <dgm:pt modelId="{BC4D5FD7-3FF6-4F66-B0D1-411FC0325696}" type="pres">
      <dgm:prSet presAssocID="{743F5549-43BA-405C-85ED-64006078EF39}" presName="rootConnector" presStyleLbl="node1" presStyleIdx="0" presStyleCnt="1"/>
      <dgm:spPr/>
    </dgm:pt>
    <dgm:pt modelId="{C9B00D98-9EA6-482D-A792-C666A0017AD9}" type="pres">
      <dgm:prSet presAssocID="{743F5549-43BA-405C-85ED-64006078EF39}" presName="childShape" presStyleCnt="0"/>
      <dgm:spPr/>
    </dgm:pt>
    <dgm:pt modelId="{5D6DDC5F-5901-4439-BECF-C96387B4970E}" type="pres">
      <dgm:prSet presAssocID="{5D49F63B-5861-4D04-9458-4C1E435C1E5B}" presName="Name13" presStyleLbl="parChTrans1D2" presStyleIdx="0" presStyleCnt="7"/>
      <dgm:spPr/>
    </dgm:pt>
    <dgm:pt modelId="{C6334165-A3C6-4E86-A004-F59F66279B45}" type="pres">
      <dgm:prSet presAssocID="{80436E09-042B-400B-A92C-EB766D6F59ED}" presName="childText" presStyleLbl="bgAcc1" presStyleIdx="0" presStyleCnt="7" custScaleX="713861">
        <dgm:presLayoutVars>
          <dgm:bulletEnabled val="1"/>
        </dgm:presLayoutVars>
      </dgm:prSet>
      <dgm:spPr/>
    </dgm:pt>
    <dgm:pt modelId="{C63BE3D2-6E09-47E3-BE5F-051A4C2ACEF5}" type="pres">
      <dgm:prSet presAssocID="{1F74EB36-E826-4857-836D-3CE6412A265D}" presName="Name13" presStyleLbl="parChTrans1D2" presStyleIdx="1" presStyleCnt="7"/>
      <dgm:spPr/>
    </dgm:pt>
    <dgm:pt modelId="{52B44AFA-59DB-4849-9DF6-427858A55135}" type="pres">
      <dgm:prSet presAssocID="{E74F4DFB-97C6-44FC-8F25-C515B8A30841}" presName="childText" presStyleLbl="bgAcc1" presStyleIdx="1" presStyleCnt="7" custScaleX="713777">
        <dgm:presLayoutVars>
          <dgm:bulletEnabled val="1"/>
        </dgm:presLayoutVars>
      </dgm:prSet>
      <dgm:spPr/>
    </dgm:pt>
    <dgm:pt modelId="{0DD0F2D4-EE3A-4256-9DCD-412B8F458219}" type="pres">
      <dgm:prSet presAssocID="{515B45B6-E93C-450D-9565-ED633CE6084A}" presName="Name13" presStyleLbl="parChTrans1D2" presStyleIdx="2" presStyleCnt="7"/>
      <dgm:spPr/>
    </dgm:pt>
    <dgm:pt modelId="{461272E5-7626-411F-9962-C734B817C6DC}" type="pres">
      <dgm:prSet presAssocID="{CE45C776-055F-4CEF-976A-859EB6CF4EC1}" presName="childText" presStyleLbl="bgAcc1" presStyleIdx="2" presStyleCnt="7" custScaleX="713777">
        <dgm:presLayoutVars>
          <dgm:bulletEnabled val="1"/>
        </dgm:presLayoutVars>
      </dgm:prSet>
      <dgm:spPr/>
    </dgm:pt>
    <dgm:pt modelId="{32906F6F-99C8-410A-A946-443C7F9F46DC}" type="pres">
      <dgm:prSet presAssocID="{6422408C-CAAC-4427-91EC-F7ABC3980253}" presName="Name13" presStyleLbl="parChTrans1D2" presStyleIdx="3" presStyleCnt="7"/>
      <dgm:spPr/>
    </dgm:pt>
    <dgm:pt modelId="{48E9CAFF-C4A8-45CC-839D-CE61543346E1}" type="pres">
      <dgm:prSet presAssocID="{149C0B70-5F18-4C40-ACC9-B2F6A61E8965}" presName="childText" presStyleLbl="bgAcc1" presStyleIdx="3" presStyleCnt="7" custScaleX="713777">
        <dgm:presLayoutVars>
          <dgm:bulletEnabled val="1"/>
        </dgm:presLayoutVars>
      </dgm:prSet>
      <dgm:spPr/>
    </dgm:pt>
    <dgm:pt modelId="{5E4F4D43-8EF9-461E-B6AF-C82D447FF180}" type="pres">
      <dgm:prSet presAssocID="{4D7F4B35-65D1-4D08-A2E8-ED0713EAD860}" presName="Name13" presStyleLbl="parChTrans1D2" presStyleIdx="4" presStyleCnt="7"/>
      <dgm:spPr/>
    </dgm:pt>
    <dgm:pt modelId="{E464DCBE-6293-4A9E-9051-32A2454622DC}" type="pres">
      <dgm:prSet presAssocID="{1CDCD69E-210A-4061-B4C9-421B9A556D9B}" presName="childText" presStyleLbl="bgAcc1" presStyleIdx="4" presStyleCnt="7" custScaleX="714777">
        <dgm:presLayoutVars>
          <dgm:bulletEnabled val="1"/>
        </dgm:presLayoutVars>
      </dgm:prSet>
      <dgm:spPr/>
    </dgm:pt>
    <dgm:pt modelId="{F3004E2B-0F5B-4D00-8750-F17CA501A38B}" type="pres">
      <dgm:prSet presAssocID="{669C907E-2D4D-4F50-950A-AF8792C0BC31}" presName="Name13" presStyleLbl="parChTrans1D2" presStyleIdx="5" presStyleCnt="7"/>
      <dgm:spPr/>
    </dgm:pt>
    <dgm:pt modelId="{F07A530B-8F4F-4B7B-8D19-67EDD0D4425E}" type="pres">
      <dgm:prSet presAssocID="{689A839B-B20E-491D-9EB5-22FB47358778}" presName="childText" presStyleLbl="bgAcc1" presStyleIdx="5" presStyleCnt="7" custScaleX="714777">
        <dgm:presLayoutVars>
          <dgm:bulletEnabled val="1"/>
        </dgm:presLayoutVars>
      </dgm:prSet>
      <dgm:spPr/>
    </dgm:pt>
    <dgm:pt modelId="{FAA60281-DA40-4E50-BB33-0C519FBA11EB}" type="pres">
      <dgm:prSet presAssocID="{BF4933AA-EC23-4F06-BBE3-A89A2C198F93}" presName="Name13" presStyleLbl="parChTrans1D2" presStyleIdx="6" presStyleCnt="7"/>
      <dgm:spPr/>
    </dgm:pt>
    <dgm:pt modelId="{2944129F-9CED-447D-9075-0037953838BC}" type="pres">
      <dgm:prSet presAssocID="{1B73EB2B-8EFB-4CB4-B495-43FB0FCC4789}" presName="childText" presStyleLbl="bgAcc1" presStyleIdx="6" presStyleCnt="7" custScaleX="714777">
        <dgm:presLayoutVars>
          <dgm:bulletEnabled val="1"/>
        </dgm:presLayoutVars>
      </dgm:prSet>
      <dgm:spPr/>
    </dgm:pt>
  </dgm:ptLst>
  <dgm:cxnLst>
    <dgm:cxn modelId="{5543100C-CC63-4302-84AA-4DD95A9F18BB}" srcId="{743F5549-43BA-405C-85ED-64006078EF39}" destId="{689A839B-B20E-491D-9EB5-22FB47358778}" srcOrd="5" destOrd="0" parTransId="{669C907E-2D4D-4F50-950A-AF8792C0BC31}" sibTransId="{1EB8004A-6981-48CF-BE0D-030B3340D6DC}"/>
    <dgm:cxn modelId="{52BDD113-1956-46D7-A613-CDED344475AE}" type="presOf" srcId="{1CDCD69E-210A-4061-B4C9-421B9A556D9B}" destId="{E464DCBE-6293-4A9E-9051-32A2454622DC}" srcOrd="0" destOrd="0" presId="urn:microsoft.com/office/officeart/2005/8/layout/hierarchy3"/>
    <dgm:cxn modelId="{19EFFC1C-D570-4CAA-A122-938C24BE31C8}" srcId="{743F5549-43BA-405C-85ED-64006078EF39}" destId="{149C0B70-5F18-4C40-ACC9-B2F6A61E8965}" srcOrd="3" destOrd="0" parTransId="{6422408C-CAAC-4427-91EC-F7ABC3980253}" sibTransId="{4B281557-4548-4175-8E33-0C597A5C776F}"/>
    <dgm:cxn modelId="{8F9E761E-9C04-4C63-A441-E8DD17B0025A}" type="presOf" srcId="{E74F4DFB-97C6-44FC-8F25-C515B8A30841}" destId="{52B44AFA-59DB-4849-9DF6-427858A55135}" srcOrd="0" destOrd="0" presId="urn:microsoft.com/office/officeart/2005/8/layout/hierarchy3"/>
    <dgm:cxn modelId="{7F485F22-59EE-4A8F-B6A9-45309A6B068B}" srcId="{743F5549-43BA-405C-85ED-64006078EF39}" destId="{1B73EB2B-8EFB-4CB4-B495-43FB0FCC4789}" srcOrd="6" destOrd="0" parTransId="{BF4933AA-EC23-4F06-BBE3-A89A2C198F93}" sibTransId="{CAC1AD92-EB39-4648-B17F-0877CF99B03D}"/>
    <dgm:cxn modelId="{42B52D2D-424A-4912-AFB2-5BF8DB089F1E}" type="presOf" srcId="{5D49F63B-5861-4D04-9458-4C1E435C1E5B}" destId="{5D6DDC5F-5901-4439-BECF-C96387B4970E}" srcOrd="0" destOrd="0" presId="urn:microsoft.com/office/officeart/2005/8/layout/hierarchy3"/>
    <dgm:cxn modelId="{F628E12E-A8CC-4E53-95A7-58885A82BB62}" type="presOf" srcId="{743F5549-43BA-405C-85ED-64006078EF39}" destId="{BC4D5FD7-3FF6-4F66-B0D1-411FC0325696}" srcOrd="1" destOrd="0" presId="urn:microsoft.com/office/officeart/2005/8/layout/hierarchy3"/>
    <dgm:cxn modelId="{85F52E32-F346-4CD7-8F6F-C84F5987EED1}" type="presOf" srcId="{4D7F4B35-65D1-4D08-A2E8-ED0713EAD860}" destId="{5E4F4D43-8EF9-461E-B6AF-C82D447FF180}" srcOrd="0" destOrd="0" presId="urn:microsoft.com/office/officeart/2005/8/layout/hierarchy3"/>
    <dgm:cxn modelId="{9FEEAC36-315F-48F3-93DB-94CA72B9C07C}" type="presOf" srcId="{1B73EB2B-8EFB-4CB4-B495-43FB0FCC4789}" destId="{2944129F-9CED-447D-9075-0037953838BC}" srcOrd="0" destOrd="0" presId="urn:microsoft.com/office/officeart/2005/8/layout/hierarchy3"/>
    <dgm:cxn modelId="{670B4A41-09A4-4F8C-96F6-0BA24A65301C}" type="presOf" srcId="{6422408C-CAAC-4427-91EC-F7ABC3980253}" destId="{32906F6F-99C8-410A-A946-443C7F9F46DC}" srcOrd="0" destOrd="0" presId="urn:microsoft.com/office/officeart/2005/8/layout/hierarchy3"/>
    <dgm:cxn modelId="{6A845643-D8B2-479D-A8C6-02F0F3792941}" type="presOf" srcId="{669C907E-2D4D-4F50-950A-AF8792C0BC31}" destId="{F3004E2B-0F5B-4D00-8750-F17CA501A38B}" srcOrd="0" destOrd="0" presId="urn:microsoft.com/office/officeart/2005/8/layout/hierarchy3"/>
    <dgm:cxn modelId="{E2B46B4F-9310-4959-9296-5E1C8CAFBEE9}" type="presOf" srcId="{6948B7BE-577B-4016-B175-85896E4CD9E6}" destId="{18F2E71C-C95F-4F14-893B-3365435C15A5}" srcOrd="0" destOrd="0" presId="urn:microsoft.com/office/officeart/2005/8/layout/hierarchy3"/>
    <dgm:cxn modelId="{B0CEED77-797E-4014-B534-407E1F6A155D}" srcId="{743F5549-43BA-405C-85ED-64006078EF39}" destId="{E74F4DFB-97C6-44FC-8F25-C515B8A30841}" srcOrd="1" destOrd="0" parTransId="{1F74EB36-E826-4857-836D-3CE6412A265D}" sibTransId="{A370B36F-7B9A-428F-9F5B-C57FE89CF7E3}"/>
    <dgm:cxn modelId="{DAF67C78-B7A0-4CAD-A618-5E1D912A6D78}" srcId="{743F5549-43BA-405C-85ED-64006078EF39}" destId="{80436E09-042B-400B-A92C-EB766D6F59ED}" srcOrd="0" destOrd="0" parTransId="{5D49F63B-5861-4D04-9458-4C1E435C1E5B}" sibTransId="{17857DAC-4C1F-4CD4-9A80-D535FA019746}"/>
    <dgm:cxn modelId="{2387FC8F-D127-47B0-8301-B6E78CEB57D9}" type="presOf" srcId="{1F74EB36-E826-4857-836D-3CE6412A265D}" destId="{C63BE3D2-6E09-47E3-BE5F-051A4C2ACEF5}" srcOrd="0" destOrd="0" presId="urn:microsoft.com/office/officeart/2005/8/layout/hierarchy3"/>
    <dgm:cxn modelId="{D83B9A95-AE4C-487D-8B2A-179649CE2BA5}" type="presOf" srcId="{515B45B6-E93C-450D-9565-ED633CE6084A}" destId="{0DD0F2D4-EE3A-4256-9DCD-412B8F458219}" srcOrd="0" destOrd="0" presId="urn:microsoft.com/office/officeart/2005/8/layout/hierarchy3"/>
    <dgm:cxn modelId="{BFC31AA4-9701-4629-BA62-27189362D612}" srcId="{743F5549-43BA-405C-85ED-64006078EF39}" destId="{1CDCD69E-210A-4061-B4C9-421B9A556D9B}" srcOrd="4" destOrd="0" parTransId="{4D7F4B35-65D1-4D08-A2E8-ED0713EAD860}" sibTransId="{383DE877-A701-4883-9760-94C9E86D3E1B}"/>
    <dgm:cxn modelId="{B2A03CA5-232C-4CCB-8A9E-358FAF81820E}" type="presOf" srcId="{CE45C776-055F-4CEF-976A-859EB6CF4EC1}" destId="{461272E5-7626-411F-9962-C734B817C6DC}" srcOrd="0" destOrd="0" presId="urn:microsoft.com/office/officeart/2005/8/layout/hierarchy3"/>
    <dgm:cxn modelId="{7EF97AB1-0133-4836-8E07-7ACFCCEDF7C5}" type="presOf" srcId="{BF4933AA-EC23-4F06-BBE3-A89A2C198F93}" destId="{FAA60281-DA40-4E50-BB33-0C519FBA11EB}" srcOrd="0" destOrd="0" presId="urn:microsoft.com/office/officeart/2005/8/layout/hierarchy3"/>
    <dgm:cxn modelId="{5EA56CBC-2791-44AE-90EF-4B5CB9C46A3A}" srcId="{743F5549-43BA-405C-85ED-64006078EF39}" destId="{CE45C776-055F-4CEF-976A-859EB6CF4EC1}" srcOrd="2" destOrd="0" parTransId="{515B45B6-E93C-450D-9565-ED633CE6084A}" sibTransId="{A276E66E-6CE9-432D-A764-4C4BC345B75D}"/>
    <dgm:cxn modelId="{B96A90CD-5962-4206-8885-627674676893}" srcId="{6948B7BE-577B-4016-B175-85896E4CD9E6}" destId="{743F5549-43BA-405C-85ED-64006078EF39}" srcOrd="0" destOrd="0" parTransId="{2870BA67-840F-4659-B9B9-0AD68306CA65}" sibTransId="{74E3DEFE-0414-4461-87D7-7DF1D7B1FA5F}"/>
    <dgm:cxn modelId="{EC4941E0-BA88-418D-9A92-E8F9AB8E6A9B}" type="presOf" srcId="{689A839B-B20E-491D-9EB5-22FB47358778}" destId="{F07A530B-8F4F-4B7B-8D19-67EDD0D4425E}" srcOrd="0" destOrd="0" presId="urn:microsoft.com/office/officeart/2005/8/layout/hierarchy3"/>
    <dgm:cxn modelId="{8E59D7E6-53FA-43B6-8279-E543B1142EEF}" type="presOf" srcId="{149C0B70-5F18-4C40-ACC9-B2F6A61E8965}" destId="{48E9CAFF-C4A8-45CC-839D-CE61543346E1}" srcOrd="0" destOrd="0" presId="urn:microsoft.com/office/officeart/2005/8/layout/hierarchy3"/>
    <dgm:cxn modelId="{CF151BEC-57EC-482F-9FB8-F61E493F2B5E}" type="presOf" srcId="{80436E09-042B-400B-A92C-EB766D6F59ED}" destId="{C6334165-A3C6-4E86-A004-F59F66279B45}" srcOrd="0" destOrd="0" presId="urn:microsoft.com/office/officeart/2005/8/layout/hierarchy3"/>
    <dgm:cxn modelId="{F4DC87FB-F297-45F6-B7F3-60A12993299A}" type="presOf" srcId="{743F5549-43BA-405C-85ED-64006078EF39}" destId="{9900FA49-55F7-4DC7-A694-98E054379254}" srcOrd="0" destOrd="0" presId="urn:microsoft.com/office/officeart/2005/8/layout/hierarchy3"/>
    <dgm:cxn modelId="{94DDD249-8619-4CC6-93CF-D4573160B82B}" type="presParOf" srcId="{18F2E71C-C95F-4F14-893B-3365435C15A5}" destId="{F105A7C3-8236-43B0-923D-C6DEF469EC84}" srcOrd="0" destOrd="0" presId="urn:microsoft.com/office/officeart/2005/8/layout/hierarchy3"/>
    <dgm:cxn modelId="{7CF162F8-F830-4F72-A8EE-88C5C41C3BD7}" type="presParOf" srcId="{F105A7C3-8236-43B0-923D-C6DEF469EC84}" destId="{1FCA240B-6E30-49BD-9101-269519159BF7}" srcOrd="0" destOrd="0" presId="urn:microsoft.com/office/officeart/2005/8/layout/hierarchy3"/>
    <dgm:cxn modelId="{878FB26F-C7D9-4589-A462-AA97293ECD90}" type="presParOf" srcId="{1FCA240B-6E30-49BD-9101-269519159BF7}" destId="{9900FA49-55F7-4DC7-A694-98E054379254}" srcOrd="0" destOrd="0" presId="urn:microsoft.com/office/officeart/2005/8/layout/hierarchy3"/>
    <dgm:cxn modelId="{8E321B47-E200-4683-B1C9-DCE34D122BB7}" type="presParOf" srcId="{1FCA240B-6E30-49BD-9101-269519159BF7}" destId="{BC4D5FD7-3FF6-4F66-B0D1-411FC0325696}" srcOrd="1" destOrd="0" presId="urn:microsoft.com/office/officeart/2005/8/layout/hierarchy3"/>
    <dgm:cxn modelId="{35FF3381-1E57-4DBB-9B16-44DBF24EA1F7}" type="presParOf" srcId="{F105A7C3-8236-43B0-923D-C6DEF469EC84}" destId="{C9B00D98-9EA6-482D-A792-C666A0017AD9}" srcOrd="1" destOrd="0" presId="urn:microsoft.com/office/officeart/2005/8/layout/hierarchy3"/>
    <dgm:cxn modelId="{8AD478E9-4BE0-4637-8A87-192C44F62722}" type="presParOf" srcId="{C9B00D98-9EA6-482D-A792-C666A0017AD9}" destId="{5D6DDC5F-5901-4439-BECF-C96387B4970E}" srcOrd="0" destOrd="0" presId="urn:microsoft.com/office/officeart/2005/8/layout/hierarchy3"/>
    <dgm:cxn modelId="{4CAD5CEE-EC82-4758-A968-3709E3ECA2D1}" type="presParOf" srcId="{C9B00D98-9EA6-482D-A792-C666A0017AD9}" destId="{C6334165-A3C6-4E86-A004-F59F66279B45}" srcOrd="1" destOrd="0" presId="urn:microsoft.com/office/officeart/2005/8/layout/hierarchy3"/>
    <dgm:cxn modelId="{602E8502-368C-4756-AD55-01CCAB87188C}" type="presParOf" srcId="{C9B00D98-9EA6-482D-A792-C666A0017AD9}" destId="{C63BE3D2-6E09-47E3-BE5F-051A4C2ACEF5}" srcOrd="2" destOrd="0" presId="urn:microsoft.com/office/officeart/2005/8/layout/hierarchy3"/>
    <dgm:cxn modelId="{1110F0E5-C07D-4C4E-AB46-147343636757}" type="presParOf" srcId="{C9B00D98-9EA6-482D-A792-C666A0017AD9}" destId="{52B44AFA-59DB-4849-9DF6-427858A55135}" srcOrd="3" destOrd="0" presId="urn:microsoft.com/office/officeart/2005/8/layout/hierarchy3"/>
    <dgm:cxn modelId="{C5623664-178E-4877-AC1D-91FBC90427E4}" type="presParOf" srcId="{C9B00D98-9EA6-482D-A792-C666A0017AD9}" destId="{0DD0F2D4-EE3A-4256-9DCD-412B8F458219}" srcOrd="4" destOrd="0" presId="urn:microsoft.com/office/officeart/2005/8/layout/hierarchy3"/>
    <dgm:cxn modelId="{18D8659C-39F9-4643-8308-D8EED9A71409}" type="presParOf" srcId="{C9B00D98-9EA6-482D-A792-C666A0017AD9}" destId="{461272E5-7626-411F-9962-C734B817C6DC}" srcOrd="5" destOrd="0" presId="urn:microsoft.com/office/officeart/2005/8/layout/hierarchy3"/>
    <dgm:cxn modelId="{D9A02EAC-86D9-4E80-9914-874D1F101404}" type="presParOf" srcId="{C9B00D98-9EA6-482D-A792-C666A0017AD9}" destId="{32906F6F-99C8-410A-A946-443C7F9F46DC}" srcOrd="6" destOrd="0" presId="urn:microsoft.com/office/officeart/2005/8/layout/hierarchy3"/>
    <dgm:cxn modelId="{4195D2EC-B3A4-44D3-8D8F-17D233AB05D0}" type="presParOf" srcId="{C9B00D98-9EA6-482D-A792-C666A0017AD9}" destId="{48E9CAFF-C4A8-45CC-839D-CE61543346E1}" srcOrd="7" destOrd="0" presId="urn:microsoft.com/office/officeart/2005/8/layout/hierarchy3"/>
    <dgm:cxn modelId="{88B40946-BD82-444E-80C7-69A020D646DE}" type="presParOf" srcId="{C9B00D98-9EA6-482D-A792-C666A0017AD9}" destId="{5E4F4D43-8EF9-461E-B6AF-C82D447FF180}" srcOrd="8" destOrd="0" presId="urn:microsoft.com/office/officeart/2005/8/layout/hierarchy3"/>
    <dgm:cxn modelId="{DEAB2FF6-9FC7-48CA-BB26-D42E559352F3}" type="presParOf" srcId="{C9B00D98-9EA6-482D-A792-C666A0017AD9}" destId="{E464DCBE-6293-4A9E-9051-32A2454622DC}" srcOrd="9" destOrd="0" presId="urn:microsoft.com/office/officeart/2005/8/layout/hierarchy3"/>
    <dgm:cxn modelId="{BFE344F6-1930-4500-BD19-89375CC35154}" type="presParOf" srcId="{C9B00D98-9EA6-482D-A792-C666A0017AD9}" destId="{F3004E2B-0F5B-4D00-8750-F17CA501A38B}" srcOrd="10" destOrd="0" presId="urn:microsoft.com/office/officeart/2005/8/layout/hierarchy3"/>
    <dgm:cxn modelId="{6A54060F-943D-41EE-B29F-7C1DFE04B109}" type="presParOf" srcId="{C9B00D98-9EA6-482D-A792-C666A0017AD9}" destId="{F07A530B-8F4F-4B7B-8D19-67EDD0D4425E}" srcOrd="11" destOrd="0" presId="urn:microsoft.com/office/officeart/2005/8/layout/hierarchy3"/>
    <dgm:cxn modelId="{4A151AC6-B933-4524-8D5C-38CF323D7F50}" type="presParOf" srcId="{C9B00D98-9EA6-482D-A792-C666A0017AD9}" destId="{FAA60281-DA40-4E50-BB33-0C519FBA11EB}" srcOrd="12" destOrd="0" presId="urn:microsoft.com/office/officeart/2005/8/layout/hierarchy3"/>
    <dgm:cxn modelId="{5FB03A15-0F62-40D4-B3AB-3FE66A545AB4}" type="presParOf" srcId="{C9B00D98-9EA6-482D-A792-C666A0017AD9}" destId="{2944129F-9CED-447D-9075-0037953838BC}"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FE043B-B9D5-4D8B-AFAA-FAF30ECCB8F5}" type="doc">
      <dgm:prSet loTypeId="urn:microsoft.com/office/officeart/2005/8/layout/vList3#1" loCatId="list" qsTypeId="urn:microsoft.com/office/officeart/2005/8/quickstyle/simple1" qsCatId="simple" csTypeId="urn:microsoft.com/office/officeart/2005/8/colors/accent1_5" csCatId="accent1" phldr="1"/>
      <dgm:spPr/>
    </dgm:pt>
    <dgm:pt modelId="{636F87D3-3E35-4B56-9737-39861F9D4EBD}">
      <dgm:prSet phldrT="[Текст]"/>
      <dgm:spPr/>
      <dgm:t>
        <a:bodyPr/>
        <a:lstStyle/>
        <a:p>
          <a:r>
            <a:rPr lang="ru-RU" dirty="0"/>
            <a:t>С раннего возраста проявляют более высокую исследовательскую активность: среда должна быть представлена зрительными стимулами</a:t>
          </a:r>
        </a:p>
      </dgm:t>
    </dgm:pt>
    <dgm:pt modelId="{FBBE7369-DC22-43A2-A6B6-7B8677EEE605}" type="parTrans" cxnId="{671DF72A-F729-4675-824B-6FDA8EF6FD98}">
      <dgm:prSet/>
      <dgm:spPr/>
      <dgm:t>
        <a:bodyPr/>
        <a:lstStyle/>
        <a:p>
          <a:endParaRPr lang="ru-RU"/>
        </a:p>
      </dgm:t>
    </dgm:pt>
    <dgm:pt modelId="{77E4CE05-C8AE-4E4C-90FC-574A17EAB4DE}" type="sibTrans" cxnId="{671DF72A-F729-4675-824B-6FDA8EF6FD98}">
      <dgm:prSet/>
      <dgm:spPr/>
      <dgm:t>
        <a:bodyPr/>
        <a:lstStyle/>
        <a:p>
          <a:endParaRPr lang="ru-RU"/>
        </a:p>
      </dgm:t>
    </dgm:pt>
    <dgm:pt modelId="{DB33996E-0C75-4246-8A25-86DB7FC27D25}">
      <dgm:prSet phldrT="[Текст]"/>
      <dgm:spPr/>
      <dgm:t>
        <a:bodyPr/>
        <a:lstStyle/>
        <a:p>
          <a:r>
            <a:rPr lang="ru-RU" dirty="0"/>
            <a:t>Быстрее формируются пространственные представления и абстрактное мышление, сильны в долгосрочной памяти</a:t>
          </a:r>
        </a:p>
      </dgm:t>
    </dgm:pt>
    <dgm:pt modelId="{D6FF70DB-58F8-488C-864D-2E76D00E23DE}" type="parTrans" cxnId="{459245F7-0CA1-4EEA-A379-22BE4FFAF0F2}">
      <dgm:prSet/>
      <dgm:spPr/>
      <dgm:t>
        <a:bodyPr/>
        <a:lstStyle/>
        <a:p>
          <a:endParaRPr lang="ru-RU"/>
        </a:p>
      </dgm:t>
    </dgm:pt>
    <dgm:pt modelId="{F1A3B016-E4C9-47D8-B0D9-02EA28D989BF}" type="sibTrans" cxnId="{459245F7-0CA1-4EEA-A379-22BE4FFAF0F2}">
      <dgm:prSet/>
      <dgm:spPr/>
      <dgm:t>
        <a:bodyPr/>
        <a:lstStyle/>
        <a:p>
          <a:endParaRPr lang="ru-RU"/>
        </a:p>
      </dgm:t>
    </dgm:pt>
    <dgm:pt modelId="{2021742F-CB12-4C99-A106-AEB32493D75D}">
      <dgm:prSet phldrT="[Текст]"/>
      <dgm:spPr/>
      <dgm:t>
        <a:bodyPr/>
        <a:lstStyle/>
        <a:p>
          <a:r>
            <a:rPr lang="ru-RU" dirty="0"/>
            <a:t>Лучше сажать за первые столы, т.к. лучше воспринимают более громкий голос педагога</a:t>
          </a:r>
        </a:p>
      </dgm:t>
    </dgm:pt>
    <dgm:pt modelId="{54D2FDA8-DD64-4863-8BA2-FADC74D5D2D8}" type="parTrans" cxnId="{91A14856-CEFD-44FC-8E44-C3056D4BE358}">
      <dgm:prSet/>
      <dgm:spPr/>
      <dgm:t>
        <a:bodyPr/>
        <a:lstStyle/>
        <a:p>
          <a:endParaRPr lang="ru-RU"/>
        </a:p>
      </dgm:t>
    </dgm:pt>
    <dgm:pt modelId="{20387D30-A048-4C63-B07B-367478D5976F}" type="sibTrans" cxnId="{91A14856-CEFD-44FC-8E44-C3056D4BE358}">
      <dgm:prSet/>
      <dgm:spPr/>
      <dgm:t>
        <a:bodyPr/>
        <a:lstStyle/>
        <a:p>
          <a:endParaRPr lang="ru-RU"/>
        </a:p>
      </dgm:t>
    </dgm:pt>
    <dgm:pt modelId="{25FBCBD6-6242-4323-B5CE-6F3975556A17}">
      <dgm:prSet phldrT="[Текст]"/>
      <dgm:spPr/>
      <dgm:t>
        <a:bodyPr/>
        <a:lstStyle/>
        <a:p>
          <a:r>
            <a:rPr lang="ru-RU" dirty="0"/>
            <a:t>Требуется больше места, комфортнее на открытом пространстве, например: спортивная площадка. Игры, преимущественно с действиями. Более развита крупная моторика</a:t>
          </a:r>
        </a:p>
      </dgm:t>
    </dgm:pt>
    <dgm:pt modelId="{F9B09EF1-AF36-4E8D-BD78-DBD581A7D7F3}" type="parTrans" cxnId="{DDCD2F14-611D-4237-8A18-6DA7D94E0974}">
      <dgm:prSet/>
      <dgm:spPr/>
      <dgm:t>
        <a:bodyPr/>
        <a:lstStyle/>
        <a:p>
          <a:endParaRPr lang="ru-RU"/>
        </a:p>
      </dgm:t>
    </dgm:pt>
    <dgm:pt modelId="{C76EDF8E-603B-41A0-9BDC-62EAF0B7D5F7}" type="sibTrans" cxnId="{DDCD2F14-611D-4237-8A18-6DA7D94E0974}">
      <dgm:prSet/>
      <dgm:spPr/>
      <dgm:t>
        <a:bodyPr/>
        <a:lstStyle/>
        <a:p>
          <a:endParaRPr lang="ru-RU"/>
        </a:p>
      </dgm:t>
    </dgm:pt>
    <dgm:pt modelId="{4C286E25-0F13-4027-922A-287FFEE23F98}" type="pres">
      <dgm:prSet presAssocID="{92FE043B-B9D5-4D8B-AFAA-FAF30ECCB8F5}" presName="linearFlow" presStyleCnt="0">
        <dgm:presLayoutVars>
          <dgm:dir/>
          <dgm:resizeHandles val="exact"/>
        </dgm:presLayoutVars>
      </dgm:prSet>
      <dgm:spPr/>
    </dgm:pt>
    <dgm:pt modelId="{09015428-430A-4A60-9A47-C980106A74FD}" type="pres">
      <dgm:prSet presAssocID="{636F87D3-3E35-4B56-9737-39861F9D4EBD}" presName="composite" presStyleCnt="0"/>
      <dgm:spPr/>
    </dgm:pt>
    <dgm:pt modelId="{0EE0F216-66DD-4313-AEFD-3FDDFFB1A378}" type="pres">
      <dgm:prSet presAssocID="{636F87D3-3E35-4B56-9737-39861F9D4EBD}" presName="imgShp" presStyleLbl="fgImgPlace1" presStyleIdx="0" presStyleCnt="4"/>
      <dgm:spPr>
        <a:blipFill rotWithShape="1">
          <a:blip xmlns:r="http://schemas.openxmlformats.org/officeDocument/2006/relationships" r:embed="rId1"/>
          <a:stretch>
            <a:fillRect/>
          </a:stretch>
        </a:blipFill>
        <a:ln>
          <a:solidFill>
            <a:schemeClr val="accent1"/>
          </a:solidFill>
        </a:ln>
      </dgm:spPr>
    </dgm:pt>
    <dgm:pt modelId="{F5381D20-45ED-4C29-AC57-D68FBE5AAFAB}" type="pres">
      <dgm:prSet presAssocID="{636F87D3-3E35-4B56-9737-39861F9D4EBD}" presName="txShp" presStyleLbl="node1" presStyleIdx="0" presStyleCnt="4">
        <dgm:presLayoutVars>
          <dgm:bulletEnabled val="1"/>
        </dgm:presLayoutVars>
      </dgm:prSet>
      <dgm:spPr/>
    </dgm:pt>
    <dgm:pt modelId="{113DCCE7-0437-48B4-B4A1-ACE59D2D6820}" type="pres">
      <dgm:prSet presAssocID="{77E4CE05-C8AE-4E4C-90FC-574A17EAB4DE}" presName="spacing" presStyleCnt="0"/>
      <dgm:spPr/>
    </dgm:pt>
    <dgm:pt modelId="{3D58113C-5F75-4770-983E-83D236B895B8}" type="pres">
      <dgm:prSet presAssocID="{DB33996E-0C75-4246-8A25-86DB7FC27D25}" presName="composite" presStyleCnt="0"/>
      <dgm:spPr/>
    </dgm:pt>
    <dgm:pt modelId="{BEA0975C-BFA4-4B0F-A614-F5E3F50C7F1C}" type="pres">
      <dgm:prSet presAssocID="{DB33996E-0C75-4246-8A25-86DB7FC27D25}" presName="imgShp" presStyleLbl="fgImgPlace1" presStyleIdx="1" presStyleCnt="4"/>
      <dgm:spPr>
        <a:blipFill rotWithShape="1">
          <a:blip xmlns:r="http://schemas.openxmlformats.org/officeDocument/2006/relationships" r:embed="rId2"/>
          <a:stretch>
            <a:fillRect/>
          </a:stretch>
        </a:blipFill>
        <a:ln>
          <a:solidFill>
            <a:schemeClr val="accent1"/>
          </a:solidFill>
        </a:ln>
      </dgm:spPr>
    </dgm:pt>
    <dgm:pt modelId="{1D551E4F-3A14-4815-92ED-FA0563700A12}" type="pres">
      <dgm:prSet presAssocID="{DB33996E-0C75-4246-8A25-86DB7FC27D25}" presName="txShp" presStyleLbl="node1" presStyleIdx="1" presStyleCnt="4">
        <dgm:presLayoutVars>
          <dgm:bulletEnabled val="1"/>
        </dgm:presLayoutVars>
      </dgm:prSet>
      <dgm:spPr/>
    </dgm:pt>
    <dgm:pt modelId="{645EBF69-8643-4AA1-97D2-2FF755C5519F}" type="pres">
      <dgm:prSet presAssocID="{F1A3B016-E4C9-47D8-B0D9-02EA28D989BF}" presName="spacing" presStyleCnt="0"/>
      <dgm:spPr/>
    </dgm:pt>
    <dgm:pt modelId="{56874F40-D364-4ECD-9B61-03CBE63BE63F}" type="pres">
      <dgm:prSet presAssocID="{2021742F-CB12-4C99-A106-AEB32493D75D}" presName="composite" presStyleCnt="0"/>
      <dgm:spPr/>
    </dgm:pt>
    <dgm:pt modelId="{5114FB1A-7127-43CF-8AC7-4240021D0DC9}" type="pres">
      <dgm:prSet presAssocID="{2021742F-CB12-4C99-A106-AEB32493D75D}" presName="imgShp" presStyleLbl="fgImgPlace1" presStyleIdx="2" presStyleCnt="4"/>
      <dgm:spPr>
        <a:blipFill rotWithShape="1">
          <a:blip xmlns:r="http://schemas.openxmlformats.org/officeDocument/2006/relationships" r:embed="rId3"/>
          <a:stretch>
            <a:fillRect/>
          </a:stretch>
        </a:blipFill>
        <a:ln>
          <a:solidFill>
            <a:schemeClr val="accent1"/>
          </a:solidFill>
        </a:ln>
      </dgm:spPr>
    </dgm:pt>
    <dgm:pt modelId="{E4BD73AD-7D6B-4BED-BB73-EC7E7FEFBBB9}" type="pres">
      <dgm:prSet presAssocID="{2021742F-CB12-4C99-A106-AEB32493D75D}" presName="txShp" presStyleLbl="node1" presStyleIdx="2" presStyleCnt="4">
        <dgm:presLayoutVars>
          <dgm:bulletEnabled val="1"/>
        </dgm:presLayoutVars>
      </dgm:prSet>
      <dgm:spPr/>
    </dgm:pt>
    <dgm:pt modelId="{473D8365-0A3C-4EF8-A21A-9A24DF4A47C1}" type="pres">
      <dgm:prSet presAssocID="{20387D30-A048-4C63-B07B-367478D5976F}" presName="spacing" presStyleCnt="0"/>
      <dgm:spPr/>
    </dgm:pt>
    <dgm:pt modelId="{565B2B2D-1829-4088-9189-1E9B3AC4E5AF}" type="pres">
      <dgm:prSet presAssocID="{25FBCBD6-6242-4323-B5CE-6F3975556A17}" presName="composite" presStyleCnt="0"/>
      <dgm:spPr/>
    </dgm:pt>
    <dgm:pt modelId="{7DCAFC59-B811-4BED-BAEF-B3C43501CA34}" type="pres">
      <dgm:prSet presAssocID="{25FBCBD6-6242-4323-B5CE-6F3975556A17}" presName="imgShp" presStyleLbl="fgImgPlace1" presStyleIdx="3" presStyleCnt="4"/>
      <dgm:spPr>
        <a:blipFill rotWithShape="1">
          <a:blip xmlns:r="http://schemas.openxmlformats.org/officeDocument/2006/relationships" r:embed="rId4"/>
          <a:stretch>
            <a:fillRect/>
          </a:stretch>
        </a:blipFill>
        <a:ln>
          <a:solidFill>
            <a:schemeClr val="accent1"/>
          </a:solidFill>
        </a:ln>
      </dgm:spPr>
    </dgm:pt>
    <dgm:pt modelId="{6F8390C8-7EC6-4880-AEB4-56F5EDE4D778}" type="pres">
      <dgm:prSet presAssocID="{25FBCBD6-6242-4323-B5CE-6F3975556A17}" presName="txShp" presStyleLbl="node1" presStyleIdx="3" presStyleCnt="4">
        <dgm:presLayoutVars>
          <dgm:bulletEnabled val="1"/>
        </dgm:presLayoutVars>
      </dgm:prSet>
      <dgm:spPr/>
    </dgm:pt>
  </dgm:ptLst>
  <dgm:cxnLst>
    <dgm:cxn modelId="{DDCD2F14-611D-4237-8A18-6DA7D94E0974}" srcId="{92FE043B-B9D5-4D8B-AFAA-FAF30ECCB8F5}" destId="{25FBCBD6-6242-4323-B5CE-6F3975556A17}" srcOrd="3" destOrd="0" parTransId="{F9B09EF1-AF36-4E8D-BD78-DBD581A7D7F3}" sibTransId="{C76EDF8E-603B-41A0-9BDC-62EAF0B7D5F7}"/>
    <dgm:cxn modelId="{671DF72A-F729-4675-824B-6FDA8EF6FD98}" srcId="{92FE043B-B9D5-4D8B-AFAA-FAF30ECCB8F5}" destId="{636F87D3-3E35-4B56-9737-39861F9D4EBD}" srcOrd="0" destOrd="0" parTransId="{FBBE7369-DC22-43A2-A6B6-7B8677EEE605}" sibTransId="{77E4CE05-C8AE-4E4C-90FC-574A17EAB4DE}"/>
    <dgm:cxn modelId="{43C3E162-33E4-4722-9917-F224065111E1}" type="presOf" srcId="{92FE043B-B9D5-4D8B-AFAA-FAF30ECCB8F5}" destId="{4C286E25-0F13-4027-922A-287FFEE23F98}" srcOrd="0" destOrd="0" presId="urn:microsoft.com/office/officeart/2005/8/layout/vList3#1"/>
    <dgm:cxn modelId="{FDBEDA43-C3D2-42BC-9799-94846799BCF5}" type="presOf" srcId="{25FBCBD6-6242-4323-B5CE-6F3975556A17}" destId="{6F8390C8-7EC6-4880-AEB4-56F5EDE4D778}" srcOrd="0" destOrd="0" presId="urn:microsoft.com/office/officeart/2005/8/layout/vList3#1"/>
    <dgm:cxn modelId="{91A14856-CEFD-44FC-8E44-C3056D4BE358}" srcId="{92FE043B-B9D5-4D8B-AFAA-FAF30ECCB8F5}" destId="{2021742F-CB12-4C99-A106-AEB32493D75D}" srcOrd="2" destOrd="0" parTransId="{54D2FDA8-DD64-4863-8BA2-FADC74D5D2D8}" sibTransId="{20387D30-A048-4C63-B07B-367478D5976F}"/>
    <dgm:cxn modelId="{2A95158D-4862-4BFF-BCF0-C2524BCEDBCA}" type="presOf" srcId="{2021742F-CB12-4C99-A106-AEB32493D75D}" destId="{E4BD73AD-7D6B-4BED-BB73-EC7E7FEFBBB9}" srcOrd="0" destOrd="0" presId="urn:microsoft.com/office/officeart/2005/8/layout/vList3#1"/>
    <dgm:cxn modelId="{F1222391-C227-4AEE-9FB3-67D7E9DB0CAC}" type="presOf" srcId="{636F87D3-3E35-4B56-9737-39861F9D4EBD}" destId="{F5381D20-45ED-4C29-AC57-D68FBE5AAFAB}" srcOrd="0" destOrd="0" presId="urn:microsoft.com/office/officeart/2005/8/layout/vList3#1"/>
    <dgm:cxn modelId="{CAD956E2-6B1B-47CE-978D-A361B52C7CB6}" type="presOf" srcId="{DB33996E-0C75-4246-8A25-86DB7FC27D25}" destId="{1D551E4F-3A14-4815-92ED-FA0563700A12}" srcOrd="0" destOrd="0" presId="urn:microsoft.com/office/officeart/2005/8/layout/vList3#1"/>
    <dgm:cxn modelId="{459245F7-0CA1-4EEA-A379-22BE4FFAF0F2}" srcId="{92FE043B-B9D5-4D8B-AFAA-FAF30ECCB8F5}" destId="{DB33996E-0C75-4246-8A25-86DB7FC27D25}" srcOrd="1" destOrd="0" parTransId="{D6FF70DB-58F8-488C-864D-2E76D00E23DE}" sibTransId="{F1A3B016-E4C9-47D8-B0D9-02EA28D989BF}"/>
    <dgm:cxn modelId="{1FDE5308-5218-4947-AB56-A7FEF63D1312}" type="presParOf" srcId="{4C286E25-0F13-4027-922A-287FFEE23F98}" destId="{09015428-430A-4A60-9A47-C980106A74FD}" srcOrd="0" destOrd="0" presId="urn:microsoft.com/office/officeart/2005/8/layout/vList3#1"/>
    <dgm:cxn modelId="{57A418ED-1CF9-4CC7-9D3F-4C4934C49E2E}" type="presParOf" srcId="{09015428-430A-4A60-9A47-C980106A74FD}" destId="{0EE0F216-66DD-4313-AEFD-3FDDFFB1A378}" srcOrd="0" destOrd="0" presId="urn:microsoft.com/office/officeart/2005/8/layout/vList3#1"/>
    <dgm:cxn modelId="{EDBCA291-4FDE-41CA-AF4A-F6E9BABA1D2A}" type="presParOf" srcId="{09015428-430A-4A60-9A47-C980106A74FD}" destId="{F5381D20-45ED-4C29-AC57-D68FBE5AAFAB}" srcOrd="1" destOrd="0" presId="urn:microsoft.com/office/officeart/2005/8/layout/vList3#1"/>
    <dgm:cxn modelId="{98614874-9C3A-4F96-8C1B-7A89706B7667}" type="presParOf" srcId="{4C286E25-0F13-4027-922A-287FFEE23F98}" destId="{113DCCE7-0437-48B4-B4A1-ACE59D2D6820}" srcOrd="1" destOrd="0" presId="urn:microsoft.com/office/officeart/2005/8/layout/vList3#1"/>
    <dgm:cxn modelId="{C6BE6D03-FEC8-4010-8D8F-D9FAD19CB563}" type="presParOf" srcId="{4C286E25-0F13-4027-922A-287FFEE23F98}" destId="{3D58113C-5F75-4770-983E-83D236B895B8}" srcOrd="2" destOrd="0" presId="urn:microsoft.com/office/officeart/2005/8/layout/vList3#1"/>
    <dgm:cxn modelId="{1324F40D-9C1E-4154-87A4-65DA210E2E29}" type="presParOf" srcId="{3D58113C-5F75-4770-983E-83D236B895B8}" destId="{BEA0975C-BFA4-4B0F-A614-F5E3F50C7F1C}" srcOrd="0" destOrd="0" presId="urn:microsoft.com/office/officeart/2005/8/layout/vList3#1"/>
    <dgm:cxn modelId="{0490F341-C7B0-4175-87D3-72A78E8885E3}" type="presParOf" srcId="{3D58113C-5F75-4770-983E-83D236B895B8}" destId="{1D551E4F-3A14-4815-92ED-FA0563700A12}" srcOrd="1" destOrd="0" presId="urn:microsoft.com/office/officeart/2005/8/layout/vList3#1"/>
    <dgm:cxn modelId="{637B2904-0E93-452D-8C35-2E218493A426}" type="presParOf" srcId="{4C286E25-0F13-4027-922A-287FFEE23F98}" destId="{645EBF69-8643-4AA1-97D2-2FF755C5519F}" srcOrd="3" destOrd="0" presId="urn:microsoft.com/office/officeart/2005/8/layout/vList3#1"/>
    <dgm:cxn modelId="{8C2B79E3-3A4F-4EFF-A983-3485EC1D8604}" type="presParOf" srcId="{4C286E25-0F13-4027-922A-287FFEE23F98}" destId="{56874F40-D364-4ECD-9B61-03CBE63BE63F}" srcOrd="4" destOrd="0" presId="urn:microsoft.com/office/officeart/2005/8/layout/vList3#1"/>
    <dgm:cxn modelId="{9383A1CC-5EC3-458A-AC2E-664F9D9E581B}" type="presParOf" srcId="{56874F40-D364-4ECD-9B61-03CBE63BE63F}" destId="{5114FB1A-7127-43CF-8AC7-4240021D0DC9}" srcOrd="0" destOrd="0" presId="urn:microsoft.com/office/officeart/2005/8/layout/vList3#1"/>
    <dgm:cxn modelId="{00AF186E-301E-4952-9AA8-3369123D351B}" type="presParOf" srcId="{56874F40-D364-4ECD-9B61-03CBE63BE63F}" destId="{E4BD73AD-7D6B-4BED-BB73-EC7E7FEFBBB9}" srcOrd="1" destOrd="0" presId="urn:microsoft.com/office/officeart/2005/8/layout/vList3#1"/>
    <dgm:cxn modelId="{9260BF05-04C0-4919-943F-1CE40718A2F0}" type="presParOf" srcId="{4C286E25-0F13-4027-922A-287FFEE23F98}" destId="{473D8365-0A3C-4EF8-A21A-9A24DF4A47C1}" srcOrd="5" destOrd="0" presId="urn:microsoft.com/office/officeart/2005/8/layout/vList3#1"/>
    <dgm:cxn modelId="{3CE3EB4F-6B3B-44C4-9192-F22316F0A332}" type="presParOf" srcId="{4C286E25-0F13-4027-922A-287FFEE23F98}" destId="{565B2B2D-1829-4088-9189-1E9B3AC4E5AF}" srcOrd="6" destOrd="0" presId="urn:microsoft.com/office/officeart/2005/8/layout/vList3#1"/>
    <dgm:cxn modelId="{461AF756-48D5-4675-8D64-E7844D27D8CB}" type="presParOf" srcId="{565B2B2D-1829-4088-9189-1E9B3AC4E5AF}" destId="{7DCAFC59-B811-4BED-BAEF-B3C43501CA34}" srcOrd="0" destOrd="0" presId="urn:microsoft.com/office/officeart/2005/8/layout/vList3#1"/>
    <dgm:cxn modelId="{F761CE99-EE3E-4490-9DA0-090E07AEE01C}" type="presParOf" srcId="{565B2B2D-1829-4088-9189-1E9B3AC4E5AF}" destId="{6F8390C8-7EC6-4880-AEB4-56F5EDE4D778}"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FE043B-B9D5-4D8B-AFAA-FAF30ECCB8F5}" type="doc">
      <dgm:prSet loTypeId="urn:microsoft.com/office/officeart/2005/8/layout/vList3#2" loCatId="list" qsTypeId="urn:microsoft.com/office/officeart/2005/8/quickstyle/simple1" qsCatId="simple" csTypeId="urn:microsoft.com/office/officeart/2005/8/colors/accent2_5" csCatId="accent2" phldr="1"/>
      <dgm:spPr/>
      <dgm:t>
        <a:bodyPr/>
        <a:lstStyle/>
        <a:p>
          <a:endParaRPr lang="ru-RU"/>
        </a:p>
      </dgm:t>
    </dgm:pt>
    <dgm:pt modelId="{636F87D3-3E35-4B56-9737-39861F9D4EBD}">
      <dgm:prSet phldrT="[Текст]" custT="1"/>
      <dgm:spPr/>
      <dgm:t>
        <a:bodyPr/>
        <a:lstStyle/>
        <a:p>
          <a:r>
            <a:rPr lang="ru-RU" sz="1000" dirty="0"/>
            <a:t>Приобретают сложные вербальные умения почти на год раньше, чем мальчики: среда должна быть ориентирована на слуховые и тактильные стимулы</a:t>
          </a:r>
        </a:p>
      </dgm:t>
    </dgm:pt>
    <dgm:pt modelId="{FBBE7369-DC22-43A2-A6B6-7B8677EEE605}" type="parTrans" cxnId="{671DF72A-F729-4675-824B-6FDA8EF6FD98}">
      <dgm:prSet/>
      <dgm:spPr/>
      <dgm:t>
        <a:bodyPr/>
        <a:lstStyle/>
        <a:p>
          <a:endParaRPr lang="ru-RU"/>
        </a:p>
      </dgm:t>
    </dgm:pt>
    <dgm:pt modelId="{77E4CE05-C8AE-4E4C-90FC-574A17EAB4DE}" type="sibTrans" cxnId="{671DF72A-F729-4675-824B-6FDA8EF6FD98}">
      <dgm:prSet/>
      <dgm:spPr/>
      <dgm:t>
        <a:bodyPr/>
        <a:lstStyle/>
        <a:p>
          <a:endParaRPr lang="ru-RU"/>
        </a:p>
      </dgm:t>
    </dgm:pt>
    <dgm:pt modelId="{DB33996E-0C75-4246-8A25-86DB7FC27D25}">
      <dgm:prSet phldrT="[Текст]" custT="1"/>
      <dgm:spPr/>
      <dgm:t>
        <a:bodyPr/>
        <a:lstStyle/>
        <a:p>
          <a:r>
            <a:rPr lang="ru-RU" sz="1000" dirty="0"/>
            <a:t>Сильны в эмоциональной сфере, чувственном восприятии и различных видах памяти</a:t>
          </a:r>
        </a:p>
      </dgm:t>
    </dgm:pt>
    <dgm:pt modelId="{D6FF70DB-58F8-488C-864D-2E76D00E23DE}" type="parTrans" cxnId="{459245F7-0CA1-4EEA-A379-22BE4FFAF0F2}">
      <dgm:prSet/>
      <dgm:spPr/>
      <dgm:t>
        <a:bodyPr/>
        <a:lstStyle/>
        <a:p>
          <a:endParaRPr lang="ru-RU"/>
        </a:p>
      </dgm:t>
    </dgm:pt>
    <dgm:pt modelId="{F1A3B016-E4C9-47D8-B0D9-02EA28D989BF}" type="sibTrans" cxnId="{459245F7-0CA1-4EEA-A379-22BE4FFAF0F2}">
      <dgm:prSet/>
      <dgm:spPr/>
      <dgm:t>
        <a:bodyPr/>
        <a:lstStyle/>
        <a:p>
          <a:endParaRPr lang="ru-RU"/>
        </a:p>
      </dgm:t>
    </dgm:pt>
    <dgm:pt modelId="{2021742F-CB12-4C99-A106-AEB32493D75D}">
      <dgm:prSet phldrT="[Текст]" custT="1"/>
      <dgm:spPr/>
      <dgm:t>
        <a:bodyPr/>
        <a:lstStyle/>
        <a:p>
          <a:r>
            <a:rPr lang="ru-RU" sz="1000" dirty="0"/>
            <a:t>Хорошо воспринимают «негромкую информацию</a:t>
          </a:r>
          <a:r>
            <a:rPr lang="ru-RU" sz="800" dirty="0"/>
            <a:t>»</a:t>
          </a:r>
        </a:p>
      </dgm:t>
    </dgm:pt>
    <dgm:pt modelId="{54D2FDA8-DD64-4863-8BA2-FADC74D5D2D8}" type="parTrans" cxnId="{91A14856-CEFD-44FC-8E44-C3056D4BE358}">
      <dgm:prSet/>
      <dgm:spPr/>
      <dgm:t>
        <a:bodyPr/>
        <a:lstStyle/>
        <a:p>
          <a:endParaRPr lang="ru-RU"/>
        </a:p>
      </dgm:t>
    </dgm:pt>
    <dgm:pt modelId="{20387D30-A048-4C63-B07B-367478D5976F}" type="sibTrans" cxnId="{91A14856-CEFD-44FC-8E44-C3056D4BE358}">
      <dgm:prSet/>
      <dgm:spPr/>
      <dgm:t>
        <a:bodyPr/>
        <a:lstStyle/>
        <a:p>
          <a:endParaRPr lang="ru-RU"/>
        </a:p>
      </dgm:t>
    </dgm:pt>
    <dgm:pt modelId="{D5E3D030-037D-49DC-B594-A2F296274CA7}">
      <dgm:prSet phldrT="[Текст]" custT="1"/>
      <dgm:spPr/>
      <dgm:t>
        <a:bodyPr/>
        <a:lstStyle/>
        <a:p>
          <a:r>
            <a:rPr lang="ru-RU" sz="900" dirty="0"/>
            <a:t>Комфортнее в защищенном, укромном месте, игры связаны преимущественно со взаимоотношениями. Решают интеллектуальные задачи путем рассуждения вслух. Более развита мелкая моторика.</a:t>
          </a:r>
        </a:p>
      </dgm:t>
    </dgm:pt>
    <dgm:pt modelId="{2B8A9819-BE9D-44CF-BC1E-FE6B0FB4A29C}" type="parTrans" cxnId="{3EBFDF7E-4527-480E-BC52-20881C00EA4D}">
      <dgm:prSet/>
      <dgm:spPr/>
      <dgm:t>
        <a:bodyPr/>
        <a:lstStyle/>
        <a:p>
          <a:endParaRPr lang="ru-RU"/>
        </a:p>
      </dgm:t>
    </dgm:pt>
    <dgm:pt modelId="{85B92871-D0F9-4A43-AA11-9A90715427D2}" type="sibTrans" cxnId="{3EBFDF7E-4527-480E-BC52-20881C00EA4D}">
      <dgm:prSet/>
      <dgm:spPr/>
      <dgm:t>
        <a:bodyPr/>
        <a:lstStyle/>
        <a:p>
          <a:endParaRPr lang="ru-RU"/>
        </a:p>
      </dgm:t>
    </dgm:pt>
    <dgm:pt modelId="{4C286E25-0F13-4027-922A-287FFEE23F98}" type="pres">
      <dgm:prSet presAssocID="{92FE043B-B9D5-4D8B-AFAA-FAF30ECCB8F5}" presName="linearFlow" presStyleCnt="0">
        <dgm:presLayoutVars>
          <dgm:dir/>
          <dgm:resizeHandles val="exact"/>
        </dgm:presLayoutVars>
      </dgm:prSet>
      <dgm:spPr/>
    </dgm:pt>
    <dgm:pt modelId="{09015428-430A-4A60-9A47-C980106A74FD}" type="pres">
      <dgm:prSet presAssocID="{636F87D3-3E35-4B56-9737-39861F9D4EBD}" presName="composite" presStyleCnt="0"/>
      <dgm:spPr/>
    </dgm:pt>
    <dgm:pt modelId="{0EE0F216-66DD-4313-AEFD-3FDDFFB1A378}" type="pres">
      <dgm:prSet presAssocID="{636F87D3-3E35-4B56-9737-39861F9D4EBD}" presName="imgShp" presStyleLbl="fgImgPlace1" presStyleIdx="0" presStyleCnt="4"/>
      <dgm:spPr>
        <a:blipFill rotWithShape="1">
          <a:blip xmlns:r="http://schemas.openxmlformats.org/officeDocument/2006/relationships" r:embed="rId1"/>
          <a:stretch>
            <a:fillRect/>
          </a:stretch>
        </a:blipFill>
        <a:ln>
          <a:solidFill>
            <a:schemeClr val="accent2"/>
          </a:solidFill>
        </a:ln>
      </dgm:spPr>
    </dgm:pt>
    <dgm:pt modelId="{F5381D20-45ED-4C29-AC57-D68FBE5AAFAB}" type="pres">
      <dgm:prSet presAssocID="{636F87D3-3E35-4B56-9737-39861F9D4EBD}" presName="txShp" presStyleLbl="node1" presStyleIdx="0" presStyleCnt="4">
        <dgm:presLayoutVars>
          <dgm:bulletEnabled val="1"/>
        </dgm:presLayoutVars>
      </dgm:prSet>
      <dgm:spPr/>
    </dgm:pt>
    <dgm:pt modelId="{113DCCE7-0437-48B4-B4A1-ACE59D2D6820}" type="pres">
      <dgm:prSet presAssocID="{77E4CE05-C8AE-4E4C-90FC-574A17EAB4DE}" presName="spacing" presStyleCnt="0"/>
      <dgm:spPr/>
    </dgm:pt>
    <dgm:pt modelId="{3D58113C-5F75-4770-983E-83D236B895B8}" type="pres">
      <dgm:prSet presAssocID="{DB33996E-0C75-4246-8A25-86DB7FC27D25}" presName="composite" presStyleCnt="0"/>
      <dgm:spPr/>
    </dgm:pt>
    <dgm:pt modelId="{BEA0975C-BFA4-4B0F-A614-F5E3F50C7F1C}" type="pres">
      <dgm:prSet presAssocID="{DB33996E-0C75-4246-8A25-86DB7FC27D25}" presName="imgShp" presStyleLbl="fgImgPlace1" presStyleIdx="1" presStyleCnt="4"/>
      <dgm:spPr>
        <a:blipFill rotWithShape="1">
          <a:blip xmlns:r="http://schemas.openxmlformats.org/officeDocument/2006/relationships" r:embed="rId2"/>
          <a:stretch>
            <a:fillRect/>
          </a:stretch>
        </a:blipFill>
        <a:ln>
          <a:solidFill>
            <a:schemeClr val="accent2"/>
          </a:solidFill>
        </a:ln>
      </dgm:spPr>
    </dgm:pt>
    <dgm:pt modelId="{1D551E4F-3A14-4815-92ED-FA0563700A12}" type="pres">
      <dgm:prSet presAssocID="{DB33996E-0C75-4246-8A25-86DB7FC27D25}" presName="txShp" presStyleLbl="node1" presStyleIdx="1" presStyleCnt="4">
        <dgm:presLayoutVars>
          <dgm:bulletEnabled val="1"/>
        </dgm:presLayoutVars>
      </dgm:prSet>
      <dgm:spPr/>
    </dgm:pt>
    <dgm:pt modelId="{645EBF69-8643-4AA1-97D2-2FF755C5519F}" type="pres">
      <dgm:prSet presAssocID="{F1A3B016-E4C9-47D8-B0D9-02EA28D989BF}" presName="spacing" presStyleCnt="0"/>
      <dgm:spPr/>
    </dgm:pt>
    <dgm:pt modelId="{56874F40-D364-4ECD-9B61-03CBE63BE63F}" type="pres">
      <dgm:prSet presAssocID="{2021742F-CB12-4C99-A106-AEB32493D75D}" presName="composite" presStyleCnt="0"/>
      <dgm:spPr/>
    </dgm:pt>
    <dgm:pt modelId="{5114FB1A-7127-43CF-8AC7-4240021D0DC9}" type="pres">
      <dgm:prSet presAssocID="{2021742F-CB12-4C99-A106-AEB32493D75D}" presName="imgShp" presStyleLbl="fgImgPlace1" presStyleIdx="2" presStyleCnt="4"/>
      <dgm:spPr>
        <a:blipFill rotWithShape="1">
          <a:blip xmlns:r="http://schemas.openxmlformats.org/officeDocument/2006/relationships" r:embed="rId3"/>
          <a:stretch>
            <a:fillRect/>
          </a:stretch>
        </a:blipFill>
        <a:ln>
          <a:solidFill>
            <a:schemeClr val="accent2"/>
          </a:solidFill>
        </a:ln>
      </dgm:spPr>
    </dgm:pt>
    <dgm:pt modelId="{E4BD73AD-7D6B-4BED-BB73-EC7E7FEFBBB9}" type="pres">
      <dgm:prSet presAssocID="{2021742F-CB12-4C99-A106-AEB32493D75D}" presName="txShp" presStyleLbl="node1" presStyleIdx="2" presStyleCnt="4">
        <dgm:presLayoutVars>
          <dgm:bulletEnabled val="1"/>
        </dgm:presLayoutVars>
      </dgm:prSet>
      <dgm:spPr/>
    </dgm:pt>
    <dgm:pt modelId="{46C27E1B-55CB-4A59-9577-F91AD85A2472}" type="pres">
      <dgm:prSet presAssocID="{20387D30-A048-4C63-B07B-367478D5976F}" presName="spacing" presStyleCnt="0"/>
      <dgm:spPr/>
    </dgm:pt>
    <dgm:pt modelId="{8637F13E-E5EE-478D-A050-EBA149414055}" type="pres">
      <dgm:prSet presAssocID="{D5E3D030-037D-49DC-B594-A2F296274CA7}" presName="composite" presStyleCnt="0"/>
      <dgm:spPr/>
    </dgm:pt>
    <dgm:pt modelId="{FCF77A18-16F1-40EC-A902-DE8C2753965D}" type="pres">
      <dgm:prSet presAssocID="{D5E3D030-037D-49DC-B594-A2F296274CA7}" presName="imgShp" presStyleLbl="fgImgPlace1" presStyleIdx="3" presStyleCnt="4"/>
      <dgm:spPr>
        <a:blipFill rotWithShape="1">
          <a:blip xmlns:r="http://schemas.openxmlformats.org/officeDocument/2006/relationships" r:embed="rId4"/>
          <a:stretch>
            <a:fillRect/>
          </a:stretch>
        </a:blipFill>
        <a:ln>
          <a:solidFill>
            <a:schemeClr val="accent2"/>
          </a:solidFill>
        </a:ln>
      </dgm:spPr>
    </dgm:pt>
    <dgm:pt modelId="{D7652102-1B74-4EC7-9B05-491F49803F54}" type="pres">
      <dgm:prSet presAssocID="{D5E3D030-037D-49DC-B594-A2F296274CA7}" presName="txShp" presStyleLbl="node1" presStyleIdx="3" presStyleCnt="4">
        <dgm:presLayoutVars>
          <dgm:bulletEnabled val="1"/>
        </dgm:presLayoutVars>
      </dgm:prSet>
      <dgm:spPr/>
    </dgm:pt>
  </dgm:ptLst>
  <dgm:cxnLst>
    <dgm:cxn modelId="{671DF72A-F729-4675-824B-6FDA8EF6FD98}" srcId="{92FE043B-B9D5-4D8B-AFAA-FAF30ECCB8F5}" destId="{636F87D3-3E35-4B56-9737-39861F9D4EBD}" srcOrd="0" destOrd="0" parTransId="{FBBE7369-DC22-43A2-A6B6-7B8677EEE605}" sibTransId="{77E4CE05-C8AE-4E4C-90FC-574A17EAB4DE}"/>
    <dgm:cxn modelId="{9E50383E-64CD-4280-9790-191824F79D07}" type="presOf" srcId="{D5E3D030-037D-49DC-B594-A2F296274CA7}" destId="{D7652102-1B74-4EC7-9B05-491F49803F54}" srcOrd="0" destOrd="0" presId="urn:microsoft.com/office/officeart/2005/8/layout/vList3#2"/>
    <dgm:cxn modelId="{43C3E162-33E4-4722-9917-F224065111E1}" type="presOf" srcId="{92FE043B-B9D5-4D8B-AFAA-FAF30ECCB8F5}" destId="{4C286E25-0F13-4027-922A-287FFEE23F98}" srcOrd="0" destOrd="0" presId="urn:microsoft.com/office/officeart/2005/8/layout/vList3#2"/>
    <dgm:cxn modelId="{91A14856-CEFD-44FC-8E44-C3056D4BE358}" srcId="{92FE043B-B9D5-4D8B-AFAA-FAF30ECCB8F5}" destId="{2021742F-CB12-4C99-A106-AEB32493D75D}" srcOrd="2" destOrd="0" parTransId="{54D2FDA8-DD64-4863-8BA2-FADC74D5D2D8}" sibTransId="{20387D30-A048-4C63-B07B-367478D5976F}"/>
    <dgm:cxn modelId="{3EBFDF7E-4527-480E-BC52-20881C00EA4D}" srcId="{92FE043B-B9D5-4D8B-AFAA-FAF30ECCB8F5}" destId="{D5E3D030-037D-49DC-B594-A2F296274CA7}" srcOrd="3" destOrd="0" parTransId="{2B8A9819-BE9D-44CF-BC1E-FE6B0FB4A29C}" sibTransId="{85B92871-D0F9-4A43-AA11-9A90715427D2}"/>
    <dgm:cxn modelId="{2A95158D-4862-4BFF-BCF0-C2524BCEDBCA}" type="presOf" srcId="{2021742F-CB12-4C99-A106-AEB32493D75D}" destId="{E4BD73AD-7D6B-4BED-BB73-EC7E7FEFBBB9}" srcOrd="0" destOrd="0" presId="urn:microsoft.com/office/officeart/2005/8/layout/vList3#2"/>
    <dgm:cxn modelId="{F1222391-C227-4AEE-9FB3-67D7E9DB0CAC}" type="presOf" srcId="{636F87D3-3E35-4B56-9737-39861F9D4EBD}" destId="{F5381D20-45ED-4C29-AC57-D68FBE5AAFAB}" srcOrd="0" destOrd="0" presId="urn:microsoft.com/office/officeart/2005/8/layout/vList3#2"/>
    <dgm:cxn modelId="{CAD956E2-6B1B-47CE-978D-A361B52C7CB6}" type="presOf" srcId="{DB33996E-0C75-4246-8A25-86DB7FC27D25}" destId="{1D551E4F-3A14-4815-92ED-FA0563700A12}" srcOrd="0" destOrd="0" presId="urn:microsoft.com/office/officeart/2005/8/layout/vList3#2"/>
    <dgm:cxn modelId="{459245F7-0CA1-4EEA-A379-22BE4FFAF0F2}" srcId="{92FE043B-B9D5-4D8B-AFAA-FAF30ECCB8F5}" destId="{DB33996E-0C75-4246-8A25-86DB7FC27D25}" srcOrd="1" destOrd="0" parTransId="{D6FF70DB-58F8-488C-864D-2E76D00E23DE}" sibTransId="{F1A3B016-E4C9-47D8-B0D9-02EA28D989BF}"/>
    <dgm:cxn modelId="{1FDE5308-5218-4947-AB56-A7FEF63D1312}" type="presParOf" srcId="{4C286E25-0F13-4027-922A-287FFEE23F98}" destId="{09015428-430A-4A60-9A47-C980106A74FD}" srcOrd="0" destOrd="0" presId="urn:microsoft.com/office/officeart/2005/8/layout/vList3#2"/>
    <dgm:cxn modelId="{57A418ED-1CF9-4CC7-9D3F-4C4934C49E2E}" type="presParOf" srcId="{09015428-430A-4A60-9A47-C980106A74FD}" destId="{0EE0F216-66DD-4313-AEFD-3FDDFFB1A378}" srcOrd="0" destOrd="0" presId="urn:microsoft.com/office/officeart/2005/8/layout/vList3#2"/>
    <dgm:cxn modelId="{EDBCA291-4FDE-41CA-AF4A-F6E9BABA1D2A}" type="presParOf" srcId="{09015428-430A-4A60-9A47-C980106A74FD}" destId="{F5381D20-45ED-4C29-AC57-D68FBE5AAFAB}" srcOrd="1" destOrd="0" presId="urn:microsoft.com/office/officeart/2005/8/layout/vList3#2"/>
    <dgm:cxn modelId="{98614874-9C3A-4F96-8C1B-7A89706B7667}" type="presParOf" srcId="{4C286E25-0F13-4027-922A-287FFEE23F98}" destId="{113DCCE7-0437-48B4-B4A1-ACE59D2D6820}" srcOrd="1" destOrd="0" presId="urn:microsoft.com/office/officeart/2005/8/layout/vList3#2"/>
    <dgm:cxn modelId="{C6BE6D03-FEC8-4010-8D8F-D9FAD19CB563}" type="presParOf" srcId="{4C286E25-0F13-4027-922A-287FFEE23F98}" destId="{3D58113C-5F75-4770-983E-83D236B895B8}" srcOrd="2" destOrd="0" presId="urn:microsoft.com/office/officeart/2005/8/layout/vList3#2"/>
    <dgm:cxn modelId="{1324F40D-9C1E-4154-87A4-65DA210E2E29}" type="presParOf" srcId="{3D58113C-5F75-4770-983E-83D236B895B8}" destId="{BEA0975C-BFA4-4B0F-A614-F5E3F50C7F1C}" srcOrd="0" destOrd="0" presId="urn:microsoft.com/office/officeart/2005/8/layout/vList3#2"/>
    <dgm:cxn modelId="{0490F341-C7B0-4175-87D3-72A78E8885E3}" type="presParOf" srcId="{3D58113C-5F75-4770-983E-83D236B895B8}" destId="{1D551E4F-3A14-4815-92ED-FA0563700A12}" srcOrd="1" destOrd="0" presId="urn:microsoft.com/office/officeart/2005/8/layout/vList3#2"/>
    <dgm:cxn modelId="{637B2904-0E93-452D-8C35-2E218493A426}" type="presParOf" srcId="{4C286E25-0F13-4027-922A-287FFEE23F98}" destId="{645EBF69-8643-4AA1-97D2-2FF755C5519F}" srcOrd="3" destOrd="0" presId="urn:microsoft.com/office/officeart/2005/8/layout/vList3#2"/>
    <dgm:cxn modelId="{8C2B79E3-3A4F-4EFF-A983-3485EC1D8604}" type="presParOf" srcId="{4C286E25-0F13-4027-922A-287FFEE23F98}" destId="{56874F40-D364-4ECD-9B61-03CBE63BE63F}" srcOrd="4" destOrd="0" presId="urn:microsoft.com/office/officeart/2005/8/layout/vList3#2"/>
    <dgm:cxn modelId="{9383A1CC-5EC3-458A-AC2E-664F9D9E581B}" type="presParOf" srcId="{56874F40-D364-4ECD-9B61-03CBE63BE63F}" destId="{5114FB1A-7127-43CF-8AC7-4240021D0DC9}" srcOrd="0" destOrd="0" presId="urn:microsoft.com/office/officeart/2005/8/layout/vList3#2"/>
    <dgm:cxn modelId="{00AF186E-301E-4952-9AA8-3369123D351B}" type="presParOf" srcId="{56874F40-D364-4ECD-9B61-03CBE63BE63F}" destId="{E4BD73AD-7D6B-4BED-BB73-EC7E7FEFBBB9}" srcOrd="1" destOrd="0" presId="urn:microsoft.com/office/officeart/2005/8/layout/vList3#2"/>
    <dgm:cxn modelId="{746A8057-E487-429C-86D6-59FE4504497F}" type="presParOf" srcId="{4C286E25-0F13-4027-922A-287FFEE23F98}" destId="{46C27E1B-55CB-4A59-9577-F91AD85A2472}" srcOrd="5" destOrd="0" presId="urn:microsoft.com/office/officeart/2005/8/layout/vList3#2"/>
    <dgm:cxn modelId="{83656C86-AA6B-43B2-AC92-265512419789}" type="presParOf" srcId="{4C286E25-0F13-4027-922A-287FFEE23F98}" destId="{8637F13E-E5EE-478D-A050-EBA149414055}" srcOrd="6" destOrd="0" presId="urn:microsoft.com/office/officeart/2005/8/layout/vList3#2"/>
    <dgm:cxn modelId="{0F94E9D1-C5A0-4149-B5E6-6557FFEE3F8A}" type="presParOf" srcId="{8637F13E-E5EE-478D-A050-EBA149414055}" destId="{FCF77A18-16F1-40EC-A902-DE8C2753965D}" srcOrd="0" destOrd="0" presId="urn:microsoft.com/office/officeart/2005/8/layout/vList3#2"/>
    <dgm:cxn modelId="{903D83B7-5751-456A-8CD8-6F2E89A04767}" type="presParOf" srcId="{8637F13E-E5EE-478D-A050-EBA149414055}" destId="{D7652102-1B74-4EC7-9B05-491F49803F54}" srcOrd="1" destOrd="0" presId="urn:microsoft.com/office/officeart/2005/8/layout/vList3#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0FA49-55F7-4DC7-A694-98E054379254}">
      <dsp:nvSpPr>
        <dsp:cNvPr id="0" name=""/>
        <dsp:cNvSpPr/>
      </dsp:nvSpPr>
      <dsp:spPr>
        <a:xfrm>
          <a:off x="216025" y="503"/>
          <a:ext cx="3723717" cy="55900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ru-RU" sz="3100" kern="1200" dirty="0"/>
            <a:t>РППС ДО</a:t>
          </a:r>
        </a:p>
      </dsp:txBody>
      <dsp:txXfrm>
        <a:off x="232398" y="16876"/>
        <a:ext cx="3690971" cy="526256"/>
      </dsp:txXfrm>
    </dsp:sp>
    <dsp:sp modelId="{5D6DDC5F-5901-4439-BECF-C96387B4970E}">
      <dsp:nvSpPr>
        <dsp:cNvPr id="0" name=""/>
        <dsp:cNvSpPr/>
      </dsp:nvSpPr>
      <dsp:spPr>
        <a:xfrm>
          <a:off x="588396" y="559505"/>
          <a:ext cx="372371" cy="419251"/>
        </a:xfrm>
        <a:custGeom>
          <a:avLst/>
          <a:gdLst/>
          <a:ahLst/>
          <a:cxnLst/>
          <a:rect l="0" t="0" r="0" b="0"/>
          <a:pathLst>
            <a:path>
              <a:moveTo>
                <a:pt x="0" y="0"/>
              </a:moveTo>
              <a:lnTo>
                <a:pt x="0" y="419251"/>
              </a:lnTo>
              <a:lnTo>
                <a:pt x="372371" y="4192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334165-A3C6-4E86-A004-F59F66279B45}">
      <dsp:nvSpPr>
        <dsp:cNvPr id="0" name=""/>
        <dsp:cNvSpPr/>
      </dsp:nvSpPr>
      <dsp:spPr>
        <a:xfrm>
          <a:off x="960768" y="699256"/>
          <a:ext cx="6384801" cy="55900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Охрана и укрепление физического и психического здоровья</a:t>
          </a:r>
        </a:p>
      </dsp:txBody>
      <dsp:txXfrm>
        <a:off x="977141" y="715629"/>
        <a:ext cx="6352055" cy="526256"/>
      </dsp:txXfrm>
    </dsp:sp>
    <dsp:sp modelId="{C63BE3D2-6E09-47E3-BE5F-051A4C2ACEF5}">
      <dsp:nvSpPr>
        <dsp:cNvPr id="0" name=""/>
        <dsp:cNvSpPr/>
      </dsp:nvSpPr>
      <dsp:spPr>
        <a:xfrm>
          <a:off x="588396" y="559505"/>
          <a:ext cx="372371" cy="1118005"/>
        </a:xfrm>
        <a:custGeom>
          <a:avLst/>
          <a:gdLst/>
          <a:ahLst/>
          <a:cxnLst/>
          <a:rect l="0" t="0" r="0" b="0"/>
          <a:pathLst>
            <a:path>
              <a:moveTo>
                <a:pt x="0" y="0"/>
              </a:moveTo>
              <a:lnTo>
                <a:pt x="0" y="1118005"/>
              </a:lnTo>
              <a:lnTo>
                <a:pt x="372371" y="111800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44AFA-59DB-4849-9DF6-427858A55135}">
      <dsp:nvSpPr>
        <dsp:cNvPr id="0" name=""/>
        <dsp:cNvSpPr/>
      </dsp:nvSpPr>
      <dsp:spPr>
        <a:xfrm>
          <a:off x="960768" y="1398009"/>
          <a:ext cx="6384050" cy="55900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Обеспечение эмоционального благополучия детей</a:t>
          </a:r>
        </a:p>
      </dsp:txBody>
      <dsp:txXfrm>
        <a:off x="977141" y="1414382"/>
        <a:ext cx="6351304" cy="526256"/>
      </dsp:txXfrm>
    </dsp:sp>
    <dsp:sp modelId="{0DD0F2D4-EE3A-4256-9DCD-412B8F458219}">
      <dsp:nvSpPr>
        <dsp:cNvPr id="0" name=""/>
        <dsp:cNvSpPr/>
      </dsp:nvSpPr>
      <dsp:spPr>
        <a:xfrm>
          <a:off x="588396" y="559505"/>
          <a:ext cx="372371" cy="1816758"/>
        </a:xfrm>
        <a:custGeom>
          <a:avLst/>
          <a:gdLst/>
          <a:ahLst/>
          <a:cxnLst/>
          <a:rect l="0" t="0" r="0" b="0"/>
          <a:pathLst>
            <a:path>
              <a:moveTo>
                <a:pt x="0" y="0"/>
              </a:moveTo>
              <a:lnTo>
                <a:pt x="0" y="1816758"/>
              </a:lnTo>
              <a:lnTo>
                <a:pt x="372371" y="1816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272E5-7626-411F-9962-C734B817C6DC}">
      <dsp:nvSpPr>
        <dsp:cNvPr id="0" name=""/>
        <dsp:cNvSpPr/>
      </dsp:nvSpPr>
      <dsp:spPr>
        <a:xfrm>
          <a:off x="960768" y="2096762"/>
          <a:ext cx="6384050" cy="55900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Профессиональное развитие педагогических работников</a:t>
          </a:r>
        </a:p>
      </dsp:txBody>
      <dsp:txXfrm>
        <a:off x="977141" y="2113135"/>
        <a:ext cx="6351304" cy="526256"/>
      </dsp:txXfrm>
    </dsp:sp>
    <dsp:sp modelId="{32906F6F-99C8-410A-A946-443C7F9F46DC}">
      <dsp:nvSpPr>
        <dsp:cNvPr id="0" name=""/>
        <dsp:cNvSpPr/>
      </dsp:nvSpPr>
      <dsp:spPr>
        <a:xfrm>
          <a:off x="588396" y="559505"/>
          <a:ext cx="372371" cy="2515511"/>
        </a:xfrm>
        <a:custGeom>
          <a:avLst/>
          <a:gdLst/>
          <a:ahLst/>
          <a:cxnLst/>
          <a:rect l="0" t="0" r="0" b="0"/>
          <a:pathLst>
            <a:path>
              <a:moveTo>
                <a:pt x="0" y="0"/>
              </a:moveTo>
              <a:lnTo>
                <a:pt x="0" y="2515511"/>
              </a:lnTo>
              <a:lnTo>
                <a:pt x="372371" y="251551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E9CAFF-C4A8-45CC-839D-CE61543346E1}">
      <dsp:nvSpPr>
        <dsp:cNvPr id="0" name=""/>
        <dsp:cNvSpPr/>
      </dsp:nvSpPr>
      <dsp:spPr>
        <a:xfrm>
          <a:off x="960768" y="2795515"/>
          <a:ext cx="6384050" cy="55900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Создание условий для развивающего вариативного дошкольного образования</a:t>
          </a:r>
        </a:p>
      </dsp:txBody>
      <dsp:txXfrm>
        <a:off x="977141" y="2811888"/>
        <a:ext cx="6351304" cy="526256"/>
      </dsp:txXfrm>
    </dsp:sp>
    <dsp:sp modelId="{5E4F4D43-8EF9-461E-B6AF-C82D447FF180}">
      <dsp:nvSpPr>
        <dsp:cNvPr id="0" name=""/>
        <dsp:cNvSpPr/>
      </dsp:nvSpPr>
      <dsp:spPr>
        <a:xfrm>
          <a:off x="588396" y="559505"/>
          <a:ext cx="372371" cy="3214264"/>
        </a:xfrm>
        <a:custGeom>
          <a:avLst/>
          <a:gdLst/>
          <a:ahLst/>
          <a:cxnLst/>
          <a:rect l="0" t="0" r="0" b="0"/>
          <a:pathLst>
            <a:path>
              <a:moveTo>
                <a:pt x="0" y="0"/>
              </a:moveTo>
              <a:lnTo>
                <a:pt x="0" y="3214264"/>
              </a:lnTo>
              <a:lnTo>
                <a:pt x="372371" y="32142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64DCBE-6293-4A9E-9051-32A2454622DC}">
      <dsp:nvSpPr>
        <dsp:cNvPr id="0" name=""/>
        <dsp:cNvSpPr/>
      </dsp:nvSpPr>
      <dsp:spPr>
        <a:xfrm>
          <a:off x="960768" y="3494269"/>
          <a:ext cx="6392994" cy="55900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Обеспечение открытости ДО</a:t>
          </a:r>
        </a:p>
      </dsp:txBody>
      <dsp:txXfrm>
        <a:off x="977141" y="3510642"/>
        <a:ext cx="6360248" cy="526256"/>
      </dsp:txXfrm>
    </dsp:sp>
    <dsp:sp modelId="{80F63A16-4B4A-4F34-A657-6983D66226E3}">
      <dsp:nvSpPr>
        <dsp:cNvPr id="0" name=""/>
        <dsp:cNvSpPr/>
      </dsp:nvSpPr>
      <dsp:spPr>
        <a:xfrm>
          <a:off x="588396" y="559505"/>
          <a:ext cx="372371" cy="3913017"/>
        </a:xfrm>
        <a:custGeom>
          <a:avLst/>
          <a:gdLst/>
          <a:ahLst/>
          <a:cxnLst/>
          <a:rect l="0" t="0" r="0" b="0"/>
          <a:pathLst>
            <a:path>
              <a:moveTo>
                <a:pt x="0" y="0"/>
              </a:moveTo>
              <a:lnTo>
                <a:pt x="0" y="3913017"/>
              </a:lnTo>
              <a:lnTo>
                <a:pt x="372371" y="391301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2F3410-1E69-4B08-B0B9-2478C85250C8}">
      <dsp:nvSpPr>
        <dsp:cNvPr id="0" name=""/>
        <dsp:cNvSpPr/>
      </dsp:nvSpPr>
      <dsp:spPr>
        <a:xfrm>
          <a:off x="960768" y="4193022"/>
          <a:ext cx="7104126" cy="55900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Создание условий для участия родителей в образовательной деятельности</a:t>
          </a:r>
        </a:p>
      </dsp:txBody>
      <dsp:txXfrm>
        <a:off x="977141" y="4209395"/>
        <a:ext cx="7071380" cy="5262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81D20-45ED-4C29-AC57-D68FBE5AAFAB}">
      <dsp:nvSpPr>
        <dsp:cNvPr id="0" name=""/>
        <dsp:cNvSpPr/>
      </dsp:nvSpPr>
      <dsp:spPr>
        <a:xfrm rot="10800000">
          <a:off x="468093" y="2374"/>
          <a:ext cx="3353466" cy="56914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978"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a:t>
          </a:r>
          <a:r>
            <a:rPr lang="ru-RU" sz="1400" kern="1200" baseline="0" dirty="0"/>
            <a:t> двигательной активности</a:t>
          </a:r>
          <a:endParaRPr lang="ru-RU" sz="1400" kern="1200" dirty="0"/>
        </a:p>
      </dsp:txBody>
      <dsp:txXfrm rot="10800000">
        <a:off x="610380" y="2374"/>
        <a:ext cx="3211179" cy="569147"/>
      </dsp:txXfrm>
    </dsp:sp>
    <dsp:sp modelId="{0EE0F216-66DD-4313-AEFD-3FDDFFB1A378}">
      <dsp:nvSpPr>
        <dsp:cNvPr id="0" name=""/>
        <dsp:cNvSpPr/>
      </dsp:nvSpPr>
      <dsp:spPr>
        <a:xfrm>
          <a:off x="257150" y="1"/>
          <a:ext cx="569147" cy="569147"/>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1D551E4F-3A14-4815-92ED-FA0563700A12}">
      <dsp:nvSpPr>
        <dsp:cNvPr id="0" name=""/>
        <dsp:cNvSpPr/>
      </dsp:nvSpPr>
      <dsp:spPr>
        <a:xfrm rot="10800000">
          <a:off x="468093" y="741417"/>
          <a:ext cx="3353466" cy="569147"/>
        </a:xfrm>
        <a:prstGeom prst="homePlate">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978"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сенсорики и конструирования</a:t>
          </a:r>
        </a:p>
      </dsp:txBody>
      <dsp:txXfrm rot="10800000">
        <a:off x="610380" y="741417"/>
        <a:ext cx="3211179" cy="569147"/>
      </dsp:txXfrm>
    </dsp:sp>
    <dsp:sp modelId="{BEA0975C-BFA4-4B0F-A614-F5E3F50C7F1C}">
      <dsp:nvSpPr>
        <dsp:cNvPr id="0" name=""/>
        <dsp:cNvSpPr/>
      </dsp:nvSpPr>
      <dsp:spPr>
        <a:xfrm>
          <a:off x="257144" y="740717"/>
          <a:ext cx="569147" cy="569147"/>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E4BD73AD-7D6B-4BED-BB73-EC7E7FEFBBB9}">
      <dsp:nvSpPr>
        <dsp:cNvPr id="0" name=""/>
        <dsp:cNvSpPr/>
      </dsp:nvSpPr>
      <dsp:spPr>
        <a:xfrm rot="10800000">
          <a:off x="489551" y="1480459"/>
          <a:ext cx="3324855" cy="569147"/>
        </a:xfrm>
        <a:prstGeom prst="homePlate">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978"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для организации предметных и предметно-манипуляторных игр</a:t>
          </a:r>
        </a:p>
      </dsp:txBody>
      <dsp:txXfrm rot="10800000">
        <a:off x="631838" y="1480459"/>
        <a:ext cx="3182568" cy="569147"/>
      </dsp:txXfrm>
    </dsp:sp>
    <dsp:sp modelId="{5114FB1A-7127-43CF-8AC7-4240021D0DC9}">
      <dsp:nvSpPr>
        <dsp:cNvPr id="0" name=""/>
        <dsp:cNvSpPr/>
      </dsp:nvSpPr>
      <dsp:spPr>
        <a:xfrm>
          <a:off x="270945" y="1460795"/>
          <a:ext cx="569147" cy="569147"/>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6F8390C8-7EC6-4880-AEB4-56F5EDE4D778}">
      <dsp:nvSpPr>
        <dsp:cNvPr id="0" name=""/>
        <dsp:cNvSpPr/>
      </dsp:nvSpPr>
      <dsp:spPr>
        <a:xfrm rot="10800000">
          <a:off x="468093" y="2219501"/>
          <a:ext cx="3353466" cy="569147"/>
        </a:xfrm>
        <a:prstGeom prst="homePlate">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978"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творчества и продуктивной деятельности</a:t>
          </a:r>
        </a:p>
      </dsp:txBody>
      <dsp:txXfrm rot="10800000">
        <a:off x="610380" y="2219501"/>
        <a:ext cx="3211179" cy="569147"/>
      </dsp:txXfrm>
    </dsp:sp>
    <dsp:sp modelId="{7DCAFC59-B811-4BED-BAEF-B3C43501CA34}">
      <dsp:nvSpPr>
        <dsp:cNvPr id="0" name=""/>
        <dsp:cNvSpPr/>
      </dsp:nvSpPr>
      <dsp:spPr>
        <a:xfrm>
          <a:off x="231260" y="2205392"/>
          <a:ext cx="569147" cy="569147"/>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24CB4027-85AE-418B-BDF7-C2DB5CA3791D}">
      <dsp:nvSpPr>
        <dsp:cNvPr id="0" name=""/>
        <dsp:cNvSpPr/>
      </dsp:nvSpPr>
      <dsp:spPr>
        <a:xfrm rot="10800000">
          <a:off x="489551" y="2958543"/>
          <a:ext cx="3324855" cy="569147"/>
        </a:xfrm>
        <a:prstGeom prst="homePlate">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978"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познания и коммуникации</a:t>
          </a:r>
        </a:p>
      </dsp:txBody>
      <dsp:txXfrm rot="10800000">
        <a:off x="631838" y="2958543"/>
        <a:ext cx="3182568" cy="569147"/>
      </dsp:txXfrm>
    </dsp:sp>
    <dsp:sp modelId="{32581375-35E3-4894-8BC7-0A60165A2EF1}">
      <dsp:nvSpPr>
        <dsp:cNvPr id="0" name=""/>
        <dsp:cNvSpPr/>
      </dsp:nvSpPr>
      <dsp:spPr>
        <a:xfrm>
          <a:off x="257149" y="2972965"/>
          <a:ext cx="569147" cy="569147"/>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E4D6599F-568B-4FE1-94D1-41C535B4CFB0}">
      <dsp:nvSpPr>
        <dsp:cNvPr id="0" name=""/>
        <dsp:cNvSpPr/>
      </dsp:nvSpPr>
      <dsp:spPr>
        <a:xfrm rot="10800000">
          <a:off x="405359" y="3697585"/>
          <a:ext cx="3453306" cy="569147"/>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978"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экспериментирования и труда</a:t>
          </a:r>
        </a:p>
      </dsp:txBody>
      <dsp:txXfrm rot="10800000">
        <a:off x="547646" y="3697585"/>
        <a:ext cx="3311019" cy="569147"/>
      </dsp:txXfrm>
    </dsp:sp>
    <dsp:sp modelId="{9EC09FE0-AC7D-4E82-9D0A-9DE23B1AE444}">
      <dsp:nvSpPr>
        <dsp:cNvPr id="0" name=""/>
        <dsp:cNvSpPr/>
      </dsp:nvSpPr>
      <dsp:spPr>
        <a:xfrm>
          <a:off x="257147" y="3693533"/>
          <a:ext cx="569147" cy="569147"/>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81D20-45ED-4C29-AC57-D68FBE5AAFAB}">
      <dsp:nvSpPr>
        <dsp:cNvPr id="0" name=""/>
        <dsp:cNvSpPr/>
      </dsp:nvSpPr>
      <dsp:spPr>
        <a:xfrm rot="10800000">
          <a:off x="868726" y="520"/>
          <a:ext cx="3149831" cy="301390"/>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двигательной активности</a:t>
          </a:r>
        </a:p>
      </dsp:txBody>
      <dsp:txXfrm rot="10800000">
        <a:off x="944073" y="520"/>
        <a:ext cx="3074484" cy="301390"/>
      </dsp:txXfrm>
    </dsp:sp>
    <dsp:sp modelId="{0EE0F216-66DD-4313-AEFD-3FDDFFB1A378}">
      <dsp:nvSpPr>
        <dsp:cNvPr id="0" name=""/>
        <dsp:cNvSpPr/>
      </dsp:nvSpPr>
      <dsp:spPr>
        <a:xfrm>
          <a:off x="718030" y="520"/>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1D551E4F-3A14-4815-92ED-FA0563700A12}">
      <dsp:nvSpPr>
        <dsp:cNvPr id="0" name=""/>
        <dsp:cNvSpPr/>
      </dsp:nvSpPr>
      <dsp:spPr>
        <a:xfrm rot="10800000">
          <a:off x="868726" y="391878"/>
          <a:ext cx="3149831" cy="301390"/>
        </a:xfrm>
        <a:prstGeom prst="homePlate">
          <a:avLst/>
        </a:prstGeom>
        <a:solidFill>
          <a:schemeClr val="accent3">
            <a:hueOff val="1022751"/>
            <a:satOff val="-1535"/>
            <a:lumOff val="-2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безопасности</a:t>
          </a:r>
        </a:p>
      </dsp:txBody>
      <dsp:txXfrm rot="10800000">
        <a:off x="944073" y="391878"/>
        <a:ext cx="3074484" cy="301390"/>
      </dsp:txXfrm>
    </dsp:sp>
    <dsp:sp modelId="{BEA0975C-BFA4-4B0F-A614-F5E3F50C7F1C}">
      <dsp:nvSpPr>
        <dsp:cNvPr id="0" name=""/>
        <dsp:cNvSpPr/>
      </dsp:nvSpPr>
      <dsp:spPr>
        <a:xfrm>
          <a:off x="718030" y="391878"/>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E4BD73AD-7D6B-4BED-BB73-EC7E7FEFBBB9}">
      <dsp:nvSpPr>
        <dsp:cNvPr id="0" name=""/>
        <dsp:cNvSpPr/>
      </dsp:nvSpPr>
      <dsp:spPr>
        <a:xfrm rot="10800000">
          <a:off x="868726" y="783237"/>
          <a:ext cx="3149831" cy="301390"/>
        </a:xfrm>
        <a:prstGeom prst="homePlate">
          <a:avLst/>
        </a:prstGeom>
        <a:solidFill>
          <a:schemeClr val="accent3">
            <a:hueOff val="2045503"/>
            <a:satOff val="-3069"/>
            <a:lumOff val="-4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игры</a:t>
          </a:r>
        </a:p>
      </dsp:txBody>
      <dsp:txXfrm rot="10800000">
        <a:off x="944073" y="783237"/>
        <a:ext cx="3074484" cy="301390"/>
      </dsp:txXfrm>
    </dsp:sp>
    <dsp:sp modelId="{5114FB1A-7127-43CF-8AC7-4240021D0DC9}">
      <dsp:nvSpPr>
        <dsp:cNvPr id="0" name=""/>
        <dsp:cNvSpPr/>
      </dsp:nvSpPr>
      <dsp:spPr>
        <a:xfrm>
          <a:off x="718030" y="783237"/>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D7652102-1B74-4EC7-9B05-491F49803F54}">
      <dsp:nvSpPr>
        <dsp:cNvPr id="0" name=""/>
        <dsp:cNvSpPr/>
      </dsp:nvSpPr>
      <dsp:spPr>
        <a:xfrm rot="10800000">
          <a:off x="868726" y="1174595"/>
          <a:ext cx="3149831" cy="301390"/>
        </a:xfrm>
        <a:prstGeom prst="homePlate">
          <a:avLst/>
        </a:prstGeom>
        <a:solidFill>
          <a:schemeClr val="accent3">
            <a:hueOff val="3068254"/>
            <a:satOff val="-4604"/>
            <a:lumOff val="-7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конструирования</a:t>
          </a:r>
        </a:p>
      </dsp:txBody>
      <dsp:txXfrm rot="10800000">
        <a:off x="944073" y="1174595"/>
        <a:ext cx="3074484" cy="301390"/>
      </dsp:txXfrm>
    </dsp:sp>
    <dsp:sp modelId="{FCF77A18-16F1-40EC-A902-DE8C2753965D}">
      <dsp:nvSpPr>
        <dsp:cNvPr id="0" name=""/>
        <dsp:cNvSpPr/>
      </dsp:nvSpPr>
      <dsp:spPr>
        <a:xfrm>
          <a:off x="718030" y="1174595"/>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5A14894C-B988-44EB-B6A2-18B8FF806FBB}">
      <dsp:nvSpPr>
        <dsp:cNvPr id="0" name=""/>
        <dsp:cNvSpPr/>
      </dsp:nvSpPr>
      <dsp:spPr>
        <a:xfrm rot="10800000">
          <a:off x="868726" y="1565953"/>
          <a:ext cx="3149831" cy="301390"/>
        </a:xfrm>
        <a:prstGeom prst="homePlate">
          <a:avLst/>
        </a:prstGeom>
        <a:solidFill>
          <a:schemeClr val="accent3">
            <a:hueOff val="4091005"/>
            <a:satOff val="-6138"/>
            <a:lumOff val="-9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логики и математики</a:t>
          </a:r>
        </a:p>
      </dsp:txBody>
      <dsp:txXfrm rot="10800000">
        <a:off x="944073" y="1565953"/>
        <a:ext cx="3074484" cy="301390"/>
      </dsp:txXfrm>
    </dsp:sp>
    <dsp:sp modelId="{80199AC0-A697-4AA6-A02C-C2DA6CE1A53F}">
      <dsp:nvSpPr>
        <dsp:cNvPr id="0" name=""/>
        <dsp:cNvSpPr/>
      </dsp:nvSpPr>
      <dsp:spPr>
        <a:xfrm>
          <a:off x="718030" y="1565953"/>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198C7203-864E-4C69-81AD-FCE7D93097B6}">
      <dsp:nvSpPr>
        <dsp:cNvPr id="0" name=""/>
        <dsp:cNvSpPr/>
      </dsp:nvSpPr>
      <dsp:spPr>
        <a:xfrm rot="10800000">
          <a:off x="868726" y="1957311"/>
          <a:ext cx="3149831" cy="301390"/>
        </a:xfrm>
        <a:prstGeom prst="homePlate">
          <a:avLst/>
        </a:prstGeom>
        <a:solidFill>
          <a:schemeClr val="accent3">
            <a:hueOff val="5113756"/>
            <a:satOff val="-7673"/>
            <a:lumOff val="-12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экспериментирования</a:t>
          </a:r>
        </a:p>
      </dsp:txBody>
      <dsp:txXfrm rot="10800000">
        <a:off x="944073" y="1957311"/>
        <a:ext cx="3074484" cy="301390"/>
      </dsp:txXfrm>
    </dsp:sp>
    <dsp:sp modelId="{86C5B14D-897B-476F-A6EA-400F770EF302}">
      <dsp:nvSpPr>
        <dsp:cNvPr id="0" name=""/>
        <dsp:cNvSpPr/>
      </dsp:nvSpPr>
      <dsp:spPr>
        <a:xfrm>
          <a:off x="718030" y="1957311"/>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D7A53BC8-6381-4127-98C6-5A6C941115B0}">
      <dsp:nvSpPr>
        <dsp:cNvPr id="0" name=""/>
        <dsp:cNvSpPr/>
      </dsp:nvSpPr>
      <dsp:spPr>
        <a:xfrm rot="10800000">
          <a:off x="868726" y="2348670"/>
          <a:ext cx="3149831" cy="301390"/>
        </a:xfrm>
        <a:prstGeom prst="homePlate">
          <a:avLst/>
        </a:prstGeom>
        <a:solidFill>
          <a:schemeClr val="accent3">
            <a:hueOff val="6136507"/>
            <a:satOff val="-9207"/>
            <a:lumOff val="-14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познания и коммуникации</a:t>
          </a:r>
        </a:p>
      </dsp:txBody>
      <dsp:txXfrm rot="10800000">
        <a:off x="944073" y="2348670"/>
        <a:ext cx="3074484" cy="301390"/>
      </dsp:txXfrm>
    </dsp:sp>
    <dsp:sp modelId="{BD2EC17F-710D-4982-8801-E3FCDF1272D8}">
      <dsp:nvSpPr>
        <dsp:cNvPr id="0" name=""/>
        <dsp:cNvSpPr/>
      </dsp:nvSpPr>
      <dsp:spPr>
        <a:xfrm>
          <a:off x="718030" y="2348670"/>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FA74F31D-E928-4C27-AD1B-376609001CC5}">
      <dsp:nvSpPr>
        <dsp:cNvPr id="0" name=""/>
        <dsp:cNvSpPr/>
      </dsp:nvSpPr>
      <dsp:spPr>
        <a:xfrm rot="10800000">
          <a:off x="868726" y="2740028"/>
          <a:ext cx="3149831" cy="301390"/>
        </a:xfrm>
        <a:prstGeom prst="homePlate">
          <a:avLst/>
        </a:prstGeom>
        <a:solidFill>
          <a:schemeClr val="accent3">
            <a:hueOff val="7159259"/>
            <a:satOff val="-10742"/>
            <a:lumOff val="-1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Книжный уголок</a:t>
          </a:r>
        </a:p>
      </dsp:txBody>
      <dsp:txXfrm rot="10800000">
        <a:off x="944073" y="2740028"/>
        <a:ext cx="3074484" cy="301390"/>
      </dsp:txXfrm>
    </dsp:sp>
    <dsp:sp modelId="{BE8F2E63-53DA-4840-AF98-2837B15CFDEE}">
      <dsp:nvSpPr>
        <dsp:cNvPr id="0" name=""/>
        <dsp:cNvSpPr/>
      </dsp:nvSpPr>
      <dsp:spPr>
        <a:xfrm>
          <a:off x="718030" y="2740028"/>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C3611CDA-F277-41FE-B41F-F4E96D8C57A2}">
      <dsp:nvSpPr>
        <dsp:cNvPr id="0" name=""/>
        <dsp:cNvSpPr/>
      </dsp:nvSpPr>
      <dsp:spPr>
        <a:xfrm rot="10800000">
          <a:off x="868726" y="3131386"/>
          <a:ext cx="3149831" cy="301390"/>
        </a:xfrm>
        <a:prstGeom prst="homePlate">
          <a:avLst/>
        </a:prstGeom>
        <a:solidFill>
          <a:schemeClr val="accent3">
            <a:hueOff val="8182010"/>
            <a:satOff val="-12276"/>
            <a:lumOff val="-19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49530" rIns="92456" bIns="49530" numCol="1" spcCol="1270" anchor="ctr" anchorCtr="0">
          <a:noAutofit/>
        </a:bodyPr>
        <a:lstStyle/>
        <a:p>
          <a:pPr marL="0" lvl="0" indent="0" algn="ctr" defTabSz="577850">
            <a:lnSpc>
              <a:spcPct val="90000"/>
            </a:lnSpc>
            <a:spcBef>
              <a:spcPct val="0"/>
            </a:spcBef>
            <a:spcAft>
              <a:spcPct val="35000"/>
            </a:spcAft>
            <a:buNone/>
          </a:pPr>
          <a:r>
            <a:rPr lang="ru-RU" sz="1300" kern="1200" dirty="0"/>
            <a:t>Центр театрализации и музицирования</a:t>
          </a:r>
        </a:p>
      </dsp:txBody>
      <dsp:txXfrm rot="10800000">
        <a:off x="944073" y="3131386"/>
        <a:ext cx="3074484" cy="301390"/>
      </dsp:txXfrm>
    </dsp:sp>
    <dsp:sp modelId="{FCBB674E-FAFA-4206-B4EE-06357872AFAB}">
      <dsp:nvSpPr>
        <dsp:cNvPr id="0" name=""/>
        <dsp:cNvSpPr/>
      </dsp:nvSpPr>
      <dsp:spPr>
        <a:xfrm>
          <a:off x="718030" y="3131386"/>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5808B9B5-4CB7-4E72-8C79-3331A23EAB1B}">
      <dsp:nvSpPr>
        <dsp:cNvPr id="0" name=""/>
        <dsp:cNvSpPr/>
      </dsp:nvSpPr>
      <dsp:spPr>
        <a:xfrm rot="10800000">
          <a:off x="868726" y="3522745"/>
          <a:ext cx="3149831" cy="301390"/>
        </a:xfrm>
        <a:prstGeom prst="homePlate">
          <a:avLst/>
        </a:prstGeom>
        <a:solidFill>
          <a:schemeClr val="accent3">
            <a:hueOff val="9204761"/>
            <a:satOff val="-13811"/>
            <a:lumOff val="-2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уединения</a:t>
          </a:r>
        </a:p>
      </dsp:txBody>
      <dsp:txXfrm rot="10800000">
        <a:off x="944073" y="3522745"/>
        <a:ext cx="3074484" cy="301390"/>
      </dsp:txXfrm>
    </dsp:sp>
    <dsp:sp modelId="{A43EEC67-9906-4664-BB62-A1EAFDC42602}">
      <dsp:nvSpPr>
        <dsp:cNvPr id="0" name=""/>
        <dsp:cNvSpPr/>
      </dsp:nvSpPr>
      <dsp:spPr>
        <a:xfrm>
          <a:off x="718030" y="3522745"/>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37ED1F60-9F6B-4DD5-B41E-C8D3164A3F84}">
      <dsp:nvSpPr>
        <dsp:cNvPr id="0" name=""/>
        <dsp:cNvSpPr/>
      </dsp:nvSpPr>
      <dsp:spPr>
        <a:xfrm rot="10800000">
          <a:off x="868726" y="3914103"/>
          <a:ext cx="3149831" cy="301390"/>
        </a:xfrm>
        <a:prstGeom prst="homePlate">
          <a:avLst/>
        </a:prstGeom>
        <a:solidFill>
          <a:schemeClr val="accent3">
            <a:hueOff val="10227513"/>
            <a:satOff val="-15345"/>
            <a:lumOff val="-24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коррекции</a:t>
          </a:r>
        </a:p>
      </dsp:txBody>
      <dsp:txXfrm rot="10800000">
        <a:off x="944073" y="3914103"/>
        <a:ext cx="3074484" cy="301390"/>
      </dsp:txXfrm>
    </dsp:sp>
    <dsp:sp modelId="{50890B8A-6B7A-4C4A-A82C-F1B945472EE2}">
      <dsp:nvSpPr>
        <dsp:cNvPr id="0" name=""/>
        <dsp:cNvSpPr/>
      </dsp:nvSpPr>
      <dsp:spPr>
        <a:xfrm>
          <a:off x="718030" y="3914103"/>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333758BC-3723-4772-B996-5C8D6DE640DC}">
      <dsp:nvSpPr>
        <dsp:cNvPr id="0" name=""/>
        <dsp:cNvSpPr/>
      </dsp:nvSpPr>
      <dsp:spPr>
        <a:xfrm rot="10800000">
          <a:off x="868726" y="4305461"/>
          <a:ext cx="3149831" cy="301390"/>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905" tIns="53340" rIns="99568" bIns="53340" numCol="1" spcCol="1270" anchor="ctr" anchorCtr="0">
          <a:noAutofit/>
        </a:bodyPr>
        <a:lstStyle/>
        <a:p>
          <a:pPr marL="0" lvl="0" indent="0" algn="ctr" defTabSz="622300">
            <a:lnSpc>
              <a:spcPct val="90000"/>
            </a:lnSpc>
            <a:spcBef>
              <a:spcPct val="0"/>
            </a:spcBef>
            <a:spcAft>
              <a:spcPct val="35000"/>
            </a:spcAft>
            <a:buNone/>
          </a:pPr>
          <a:r>
            <a:rPr lang="ru-RU" sz="1400" kern="1200" dirty="0"/>
            <a:t>Центр творчества</a:t>
          </a:r>
        </a:p>
      </dsp:txBody>
      <dsp:txXfrm rot="10800000">
        <a:off x="944073" y="4305461"/>
        <a:ext cx="3074484" cy="301390"/>
      </dsp:txXfrm>
    </dsp:sp>
    <dsp:sp modelId="{FBC24855-A3FC-4480-AC20-433840D247C9}">
      <dsp:nvSpPr>
        <dsp:cNvPr id="0" name=""/>
        <dsp:cNvSpPr/>
      </dsp:nvSpPr>
      <dsp:spPr>
        <a:xfrm>
          <a:off x="718030" y="4305461"/>
          <a:ext cx="301390" cy="301390"/>
        </a:xfrm>
        <a:prstGeom prst="ellipse">
          <a:avLst/>
        </a:prstGeom>
        <a:blipFill rotWithShape="1">
          <a:blip xmlns:r="http://schemas.openxmlformats.org/officeDocument/2006/relationships" r:embed="rId1"/>
          <a:srcRect/>
          <a:stretch>
            <a:fillRect/>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068FA-9349-4011-9E08-6DD114C4B14B}">
      <dsp:nvSpPr>
        <dsp:cNvPr id="0" name=""/>
        <dsp:cNvSpPr/>
      </dsp:nvSpPr>
      <dsp:spPr>
        <a:xfrm rot="16200000">
          <a:off x="-1539362" y="2471871"/>
          <a:ext cx="3719277" cy="54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3523" bIns="0" numCol="1" spcCol="1270" anchor="t" anchorCtr="0">
          <a:noAutofit/>
        </a:bodyPr>
        <a:lstStyle/>
        <a:p>
          <a:pPr marL="0" lvl="0" indent="0" algn="r" defTabSz="844550">
            <a:lnSpc>
              <a:spcPct val="90000"/>
            </a:lnSpc>
            <a:spcBef>
              <a:spcPct val="0"/>
            </a:spcBef>
            <a:spcAft>
              <a:spcPct val="35000"/>
            </a:spcAft>
            <a:buNone/>
          </a:pPr>
          <a:r>
            <a:rPr lang="ru-RU" sz="1900" kern="1200" dirty="0"/>
            <a:t>Ценные качества</a:t>
          </a:r>
        </a:p>
      </dsp:txBody>
      <dsp:txXfrm>
        <a:off x="-1539362" y="2471871"/>
        <a:ext cx="3719277" cy="548246"/>
      </dsp:txXfrm>
    </dsp:sp>
    <dsp:sp modelId="{54A0F513-A26F-44BE-BC0D-E8B0AFEBA3B6}">
      <dsp:nvSpPr>
        <dsp:cNvPr id="0" name=""/>
        <dsp:cNvSpPr/>
      </dsp:nvSpPr>
      <dsp:spPr>
        <a:xfrm>
          <a:off x="594399" y="886356"/>
          <a:ext cx="2730851" cy="37192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483523" rIns="92456" bIns="92456" numCol="1" spcCol="1270" anchor="t" anchorCtr="0">
          <a:noAutofit/>
        </a:bodyPr>
        <a:lstStyle/>
        <a:p>
          <a:pPr marL="57150" lvl="1" indent="-57150" algn="l" defTabSz="444500">
            <a:lnSpc>
              <a:spcPct val="90000"/>
            </a:lnSpc>
            <a:spcBef>
              <a:spcPct val="0"/>
            </a:spcBef>
            <a:spcAft>
              <a:spcPct val="15000"/>
            </a:spcAft>
            <a:buChar char="•"/>
          </a:pPr>
          <a:r>
            <a:rPr lang="ru-RU" sz="1000" b="1" kern="1200" dirty="0"/>
            <a:t>Полифункциональность</a:t>
          </a:r>
          <a:r>
            <a:rPr lang="ru-RU" sz="1000" kern="1200" dirty="0"/>
            <a:t> – игрушки можно использовать в соответствии с замыслом ребенка, сюжетом игры в разных функциях;</a:t>
          </a:r>
        </a:p>
        <a:p>
          <a:pPr marL="57150" lvl="1" indent="-57150" algn="l" defTabSz="444500">
            <a:lnSpc>
              <a:spcPct val="90000"/>
            </a:lnSpc>
            <a:spcBef>
              <a:spcPct val="0"/>
            </a:spcBef>
            <a:spcAft>
              <a:spcPct val="15000"/>
            </a:spcAft>
            <a:buChar char="•"/>
          </a:pPr>
          <a:endParaRPr lang="ru-RU" sz="1000" kern="1200" dirty="0"/>
        </a:p>
        <a:p>
          <a:pPr marL="57150" lvl="1" indent="-57150" algn="l" defTabSz="444500">
            <a:lnSpc>
              <a:spcPct val="90000"/>
            </a:lnSpc>
            <a:spcBef>
              <a:spcPct val="0"/>
            </a:spcBef>
            <a:spcAft>
              <a:spcPct val="15000"/>
            </a:spcAft>
            <a:buChar char="•"/>
          </a:pPr>
          <a:r>
            <a:rPr lang="ru-RU" sz="1000" b="1" kern="1200" dirty="0"/>
            <a:t>Возможность применения игрушки в совместной деятельности</a:t>
          </a:r>
          <a:r>
            <a:rPr lang="ru-RU" sz="1000" kern="1200" dirty="0"/>
            <a:t> – игрушка должна быть пригодна к использованию группой детей и инициировать совместные действия;</a:t>
          </a:r>
        </a:p>
        <a:p>
          <a:pPr marL="57150" lvl="1" indent="-57150" algn="l" defTabSz="444500">
            <a:lnSpc>
              <a:spcPct val="90000"/>
            </a:lnSpc>
            <a:spcBef>
              <a:spcPct val="0"/>
            </a:spcBef>
            <a:spcAft>
              <a:spcPct val="15000"/>
            </a:spcAft>
            <a:buChar char="•"/>
          </a:pPr>
          <a:endParaRPr lang="ru-RU" sz="1000" kern="1200" dirty="0"/>
        </a:p>
        <a:p>
          <a:pPr marL="57150" lvl="1" indent="-57150" algn="l" defTabSz="444500">
            <a:lnSpc>
              <a:spcPct val="90000"/>
            </a:lnSpc>
            <a:spcBef>
              <a:spcPct val="0"/>
            </a:spcBef>
            <a:spcAft>
              <a:spcPct val="15000"/>
            </a:spcAft>
            <a:buChar char="•"/>
          </a:pPr>
          <a:r>
            <a:rPr lang="ru-RU" sz="1000" b="1" kern="1200" dirty="0"/>
            <a:t>Дидактические качества </a:t>
          </a:r>
          <a:r>
            <a:rPr lang="ru-RU" sz="1000" kern="1200" dirty="0"/>
            <a:t>– игрушки помогают обучить ребенка конструированию, дать представление о цвете, форме и пр., могут содержать механизмы программированного контроля;</a:t>
          </a:r>
        </a:p>
        <a:p>
          <a:pPr marL="57150" lvl="1" indent="-57150" algn="l" defTabSz="444500">
            <a:lnSpc>
              <a:spcPct val="90000"/>
            </a:lnSpc>
            <a:spcBef>
              <a:spcPct val="0"/>
            </a:spcBef>
            <a:spcAft>
              <a:spcPct val="15000"/>
            </a:spcAft>
            <a:buChar char="•"/>
          </a:pPr>
          <a:endParaRPr lang="ru-RU" sz="1000" kern="1200" dirty="0"/>
        </a:p>
        <a:p>
          <a:pPr marL="57150" lvl="1" indent="-57150" algn="l" defTabSz="444500">
            <a:lnSpc>
              <a:spcPct val="90000"/>
            </a:lnSpc>
            <a:spcBef>
              <a:spcPct val="0"/>
            </a:spcBef>
            <a:spcAft>
              <a:spcPct val="15000"/>
            </a:spcAft>
            <a:buChar char="•"/>
          </a:pPr>
          <a:r>
            <a:rPr lang="ru-RU" sz="1000" b="1" kern="1200" dirty="0"/>
            <a:t>Принадлежность к изделиям  художественных промыслов </a:t>
          </a:r>
          <a:r>
            <a:rPr lang="ru-RU" sz="1000" kern="1200" dirty="0"/>
            <a:t>– эти игрушки являются средством художественно – эстетического развития ребенка, приобщают его к миру искусства и знакомят с народным художественным творчеством.</a:t>
          </a:r>
        </a:p>
      </dsp:txBody>
      <dsp:txXfrm>
        <a:off x="594399" y="886356"/>
        <a:ext cx="2730851" cy="3719277"/>
      </dsp:txXfrm>
    </dsp:sp>
    <dsp:sp modelId="{5D229BEC-FF0B-4F4E-B5F4-1C3F3285FF2A}">
      <dsp:nvSpPr>
        <dsp:cNvPr id="0" name=""/>
        <dsp:cNvSpPr/>
      </dsp:nvSpPr>
      <dsp:spPr>
        <a:xfrm>
          <a:off x="46152" y="162670"/>
          <a:ext cx="1096493" cy="1096493"/>
        </a:xfrm>
        <a:prstGeom prst="rect">
          <a:avLst/>
        </a:prstGeom>
        <a:blipFill rotWithShape="0">
          <a:blip xmlns:r="http://schemas.openxmlformats.org/officeDocument/2006/relationships" r:embed="rId1"/>
          <a:stretch>
            <a:fillRect/>
          </a:stretch>
        </a:blipFill>
        <a:ln w="2540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20403EC6-8D8A-46DF-A966-B7E15219F11F}">
      <dsp:nvSpPr>
        <dsp:cNvPr id="0" name=""/>
        <dsp:cNvSpPr/>
      </dsp:nvSpPr>
      <dsp:spPr>
        <a:xfrm rot="16200000">
          <a:off x="2434050" y="2471871"/>
          <a:ext cx="3719277" cy="54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3523" bIns="0" numCol="1" spcCol="1270" anchor="t" anchorCtr="0">
          <a:noAutofit/>
        </a:bodyPr>
        <a:lstStyle/>
        <a:p>
          <a:pPr marL="0" lvl="0" indent="0" algn="r" defTabSz="844550">
            <a:lnSpc>
              <a:spcPct val="90000"/>
            </a:lnSpc>
            <a:spcBef>
              <a:spcPct val="0"/>
            </a:spcBef>
            <a:spcAft>
              <a:spcPct val="35000"/>
            </a:spcAft>
            <a:buNone/>
          </a:pPr>
          <a:r>
            <a:rPr lang="ru-RU" sz="1900" kern="1200" dirty="0"/>
            <a:t>Оказывают отрицательное влияние</a:t>
          </a:r>
        </a:p>
      </dsp:txBody>
      <dsp:txXfrm>
        <a:off x="2434050" y="2471871"/>
        <a:ext cx="3719277" cy="548246"/>
      </dsp:txXfrm>
    </dsp:sp>
    <dsp:sp modelId="{1209DF0E-8D47-4232-A42C-D9EE8C770D8A}">
      <dsp:nvSpPr>
        <dsp:cNvPr id="0" name=""/>
        <dsp:cNvSpPr/>
      </dsp:nvSpPr>
      <dsp:spPr>
        <a:xfrm>
          <a:off x="4567812" y="886356"/>
          <a:ext cx="2730851" cy="37192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3523" rIns="85344" bIns="85344"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a:t>Игрушки, которые:</a:t>
          </a:r>
        </a:p>
        <a:p>
          <a:pPr marL="57150" lvl="1" indent="-57150" algn="l" defTabSz="444500">
            <a:lnSpc>
              <a:spcPct val="90000"/>
            </a:lnSpc>
            <a:spcBef>
              <a:spcPct val="0"/>
            </a:spcBef>
            <a:spcAft>
              <a:spcPct val="15000"/>
            </a:spcAft>
            <a:buChar char="•"/>
          </a:pPr>
          <a:endParaRPr lang="ru-RU" sz="1000" kern="1200" dirty="0"/>
        </a:p>
        <a:p>
          <a:pPr marL="57150" lvl="1" indent="-57150" algn="l" defTabSz="488950">
            <a:lnSpc>
              <a:spcPct val="90000"/>
            </a:lnSpc>
            <a:spcBef>
              <a:spcPct val="0"/>
            </a:spcBef>
            <a:spcAft>
              <a:spcPct val="15000"/>
            </a:spcAft>
            <a:buChar char="•"/>
          </a:pPr>
          <a:r>
            <a:rPr lang="ru-RU" sz="1100" kern="1200" dirty="0"/>
            <a:t>провоцируют ребенка на агрессивные действия;</a:t>
          </a:r>
        </a:p>
        <a:p>
          <a:pPr marL="57150" lvl="1" indent="-57150" algn="l" defTabSz="488950">
            <a:lnSpc>
              <a:spcPct val="90000"/>
            </a:lnSpc>
            <a:spcBef>
              <a:spcPct val="0"/>
            </a:spcBef>
            <a:spcAft>
              <a:spcPct val="15000"/>
            </a:spcAft>
            <a:buChar char="•"/>
          </a:pPr>
          <a:endParaRPr lang="ru-RU" sz="1100" kern="1200" dirty="0"/>
        </a:p>
        <a:p>
          <a:pPr marL="57150" lvl="1" indent="-57150" algn="l" defTabSz="488950">
            <a:lnSpc>
              <a:spcPct val="90000"/>
            </a:lnSpc>
            <a:spcBef>
              <a:spcPct val="0"/>
            </a:spcBef>
            <a:spcAft>
              <a:spcPct val="15000"/>
            </a:spcAft>
            <a:buChar char="•"/>
          </a:pPr>
          <a:r>
            <a:rPr lang="ru-RU" sz="1100" kern="1200" dirty="0"/>
            <a:t>вызывают проявления жестокости по отношению к персонажам игры (людям, животным);</a:t>
          </a:r>
        </a:p>
        <a:p>
          <a:pPr marL="57150" lvl="1" indent="-57150" algn="l" defTabSz="488950">
            <a:lnSpc>
              <a:spcPct val="90000"/>
            </a:lnSpc>
            <a:spcBef>
              <a:spcPct val="0"/>
            </a:spcBef>
            <a:spcAft>
              <a:spcPct val="15000"/>
            </a:spcAft>
            <a:buChar char="•"/>
          </a:pPr>
          <a:endParaRPr lang="ru-RU" sz="1100" kern="1200" dirty="0"/>
        </a:p>
        <a:p>
          <a:pPr marL="57150" lvl="1" indent="-57150" algn="l" defTabSz="488950">
            <a:lnSpc>
              <a:spcPct val="90000"/>
            </a:lnSpc>
            <a:spcBef>
              <a:spcPct val="0"/>
            </a:spcBef>
            <a:spcAft>
              <a:spcPct val="15000"/>
            </a:spcAft>
            <a:buChar char="•"/>
          </a:pPr>
          <a:r>
            <a:rPr lang="ru-RU" sz="1100" kern="1200" dirty="0"/>
            <a:t>вызывают проявления жестокости по отношению к персонажам игр, в качестве которых выступают сюжетные игрушки (куклы, мишки, зайцы и т.д.);</a:t>
          </a:r>
        </a:p>
        <a:p>
          <a:pPr marL="57150" lvl="1" indent="-57150" algn="l" defTabSz="488950">
            <a:lnSpc>
              <a:spcPct val="90000"/>
            </a:lnSpc>
            <a:spcBef>
              <a:spcPct val="0"/>
            </a:spcBef>
            <a:spcAft>
              <a:spcPct val="15000"/>
            </a:spcAft>
            <a:buChar char="•"/>
          </a:pPr>
          <a:endParaRPr lang="ru-RU" sz="1100" kern="1200" dirty="0"/>
        </a:p>
        <a:p>
          <a:pPr marL="57150" lvl="1" indent="-57150" algn="l" defTabSz="488950">
            <a:lnSpc>
              <a:spcPct val="90000"/>
            </a:lnSpc>
            <a:spcBef>
              <a:spcPct val="0"/>
            </a:spcBef>
            <a:spcAft>
              <a:spcPct val="15000"/>
            </a:spcAft>
            <a:buChar char="•"/>
          </a:pPr>
          <a:r>
            <a:rPr lang="ru-RU" sz="1100" kern="1200" dirty="0"/>
            <a:t>Провоцируют игровые сюжетны, связанные с безнравственностью и насилием.</a:t>
          </a:r>
        </a:p>
      </dsp:txBody>
      <dsp:txXfrm>
        <a:off x="4567812" y="886356"/>
        <a:ext cx="2730851" cy="3719277"/>
      </dsp:txXfrm>
    </dsp:sp>
    <dsp:sp modelId="{D8CB6F3D-38D9-4780-A607-40A9148D1A0C}">
      <dsp:nvSpPr>
        <dsp:cNvPr id="0" name=""/>
        <dsp:cNvSpPr/>
      </dsp:nvSpPr>
      <dsp:spPr>
        <a:xfrm>
          <a:off x="4019565" y="162670"/>
          <a:ext cx="1096493" cy="1096493"/>
        </a:xfrm>
        <a:prstGeom prst="rect">
          <a:avLst/>
        </a:prstGeom>
        <a:blipFill rotWithShape="0">
          <a:blip xmlns:r="http://schemas.openxmlformats.org/officeDocument/2006/relationships" r:embed="rId2"/>
          <a:stretch>
            <a:fillRect/>
          </a:stretch>
        </a:blip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6AE27-7A0E-4AFF-9231-BDE482806193}">
      <dsp:nvSpPr>
        <dsp:cNvPr id="0" name=""/>
        <dsp:cNvSpPr/>
      </dsp:nvSpPr>
      <dsp:spPr>
        <a:xfrm>
          <a:off x="4111631" y="1199972"/>
          <a:ext cx="2856149" cy="528223"/>
        </a:xfrm>
        <a:custGeom>
          <a:avLst/>
          <a:gdLst/>
          <a:ahLst/>
          <a:cxnLst/>
          <a:rect l="0" t="0" r="0" b="0"/>
          <a:pathLst>
            <a:path>
              <a:moveTo>
                <a:pt x="0" y="0"/>
              </a:moveTo>
              <a:lnTo>
                <a:pt x="0" y="276229"/>
              </a:lnTo>
              <a:lnTo>
                <a:pt x="2856149" y="276229"/>
              </a:lnTo>
              <a:lnTo>
                <a:pt x="2856149" y="528223"/>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2AFCBC-96FD-4E1A-97B6-7991B4BFAAE6}">
      <dsp:nvSpPr>
        <dsp:cNvPr id="0" name=""/>
        <dsp:cNvSpPr/>
      </dsp:nvSpPr>
      <dsp:spPr>
        <a:xfrm>
          <a:off x="4065911" y="1199972"/>
          <a:ext cx="91440" cy="528223"/>
        </a:xfrm>
        <a:custGeom>
          <a:avLst/>
          <a:gdLst/>
          <a:ahLst/>
          <a:cxnLst/>
          <a:rect l="0" t="0" r="0" b="0"/>
          <a:pathLst>
            <a:path>
              <a:moveTo>
                <a:pt x="45720" y="0"/>
              </a:moveTo>
              <a:lnTo>
                <a:pt x="45720" y="528223"/>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E78898-8928-4836-A3D9-43736DB6F396}">
      <dsp:nvSpPr>
        <dsp:cNvPr id="0" name=""/>
        <dsp:cNvSpPr/>
      </dsp:nvSpPr>
      <dsp:spPr>
        <a:xfrm>
          <a:off x="1207651" y="1199972"/>
          <a:ext cx="2903980" cy="528223"/>
        </a:xfrm>
        <a:custGeom>
          <a:avLst/>
          <a:gdLst/>
          <a:ahLst/>
          <a:cxnLst/>
          <a:rect l="0" t="0" r="0" b="0"/>
          <a:pathLst>
            <a:path>
              <a:moveTo>
                <a:pt x="2903980" y="0"/>
              </a:moveTo>
              <a:lnTo>
                <a:pt x="2903980" y="276229"/>
              </a:lnTo>
              <a:lnTo>
                <a:pt x="0" y="276229"/>
              </a:lnTo>
              <a:lnTo>
                <a:pt x="0" y="528223"/>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090ADA-DD43-4AA7-84BA-5A1478962A30}">
      <dsp:nvSpPr>
        <dsp:cNvPr id="0" name=""/>
        <dsp:cNvSpPr/>
      </dsp:nvSpPr>
      <dsp:spPr>
        <a:xfrm>
          <a:off x="376946" y="0"/>
          <a:ext cx="7469370" cy="119997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b="1" kern="1200" dirty="0">
              <a:latin typeface="Georgia" pitchFamily="18" charset="0"/>
            </a:rPr>
            <a:t>Содержательно - насыщенной:</a:t>
          </a:r>
        </a:p>
        <a:p>
          <a:pPr marL="0" lvl="0" indent="0" algn="ctr" defTabSz="533400">
            <a:lnSpc>
              <a:spcPct val="90000"/>
            </a:lnSpc>
            <a:spcBef>
              <a:spcPct val="0"/>
            </a:spcBef>
            <a:spcAft>
              <a:spcPct val="35000"/>
            </a:spcAft>
            <a:buNone/>
          </a:pPr>
          <a:r>
            <a:rPr lang="ru-RU" sz="1200" kern="1200" dirty="0">
              <a:latin typeface="Georgia" pitchFamily="18" charset="0"/>
            </a:rPr>
            <a:t>достаточное количество средств обучения, расходного игрового, спортивного , оздоровительного оборудования, инвентаря (в соответствии со спецификой Программы)</a:t>
          </a:r>
          <a:endParaRPr lang="ru-RU" sz="1200" kern="1200" dirty="0"/>
        </a:p>
      </dsp:txBody>
      <dsp:txXfrm>
        <a:off x="376946" y="0"/>
        <a:ext cx="7469370" cy="1199972"/>
      </dsp:txXfrm>
    </dsp:sp>
    <dsp:sp modelId="{DAF22C7A-B14A-496F-809E-1DDCC0F9A007}">
      <dsp:nvSpPr>
        <dsp:cNvPr id="0" name=""/>
        <dsp:cNvSpPr/>
      </dsp:nvSpPr>
      <dsp:spPr>
        <a:xfrm>
          <a:off x="7678" y="1728195"/>
          <a:ext cx="2399944" cy="816245"/>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ru-RU" sz="1000" kern="1200" dirty="0"/>
            <a:t>Печатные, наглядные плоскостные и  демонстрационные средства обучения</a:t>
          </a:r>
        </a:p>
      </dsp:txBody>
      <dsp:txXfrm>
        <a:off x="7678" y="1728195"/>
        <a:ext cx="2399944" cy="816245"/>
      </dsp:txXfrm>
    </dsp:sp>
    <dsp:sp modelId="{F8D77E21-A95F-4EC1-BA81-625FAFFC7F94}">
      <dsp:nvSpPr>
        <dsp:cNvPr id="0" name=""/>
        <dsp:cNvSpPr/>
      </dsp:nvSpPr>
      <dsp:spPr>
        <a:xfrm>
          <a:off x="2911659" y="1728195"/>
          <a:ext cx="2399944" cy="816245"/>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ru-RU" sz="1000" kern="1200" dirty="0"/>
            <a:t>Тренажёры, спортивное оборудование*</a:t>
          </a:r>
        </a:p>
        <a:p>
          <a:pPr marL="0" lvl="0" indent="0" algn="ctr" defTabSz="444500">
            <a:lnSpc>
              <a:spcPct val="90000"/>
            </a:lnSpc>
            <a:spcBef>
              <a:spcPct val="0"/>
            </a:spcBef>
            <a:spcAft>
              <a:spcPct val="35000"/>
            </a:spcAft>
            <a:buNone/>
          </a:pPr>
          <a:r>
            <a:rPr lang="ru-RU" sz="1000" kern="1200" dirty="0"/>
            <a:t>(для спортивного зала)</a:t>
          </a:r>
        </a:p>
        <a:p>
          <a:pPr marL="0" lvl="0" indent="0" algn="ctr" defTabSz="444500">
            <a:lnSpc>
              <a:spcPct val="90000"/>
            </a:lnSpc>
            <a:spcBef>
              <a:spcPct val="0"/>
            </a:spcBef>
            <a:spcAft>
              <a:spcPct val="35000"/>
            </a:spcAft>
            <a:buNone/>
          </a:pPr>
          <a:r>
            <a:rPr lang="ru-RU" sz="1000" kern="1200" dirty="0"/>
            <a:t>Спортивные уголки*</a:t>
          </a:r>
        </a:p>
        <a:p>
          <a:pPr marL="0" lvl="0" indent="0" algn="ctr" defTabSz="444500">
            <a:lnSpc>
              <a:spcPct val="90000"/>
            </a:lnSpc>
            <a:spcBef>
              <a:spcPct val="0"/>
            </a:spcBef>
            <a:spcAft>
              <a:spcPct val="35000"/>
            </a:spcAft>
            <a:buNone/>
          </a:pPr>
          <a:r>
            <a:rPr lang="ru-RU" sz="1000" kern="1200" dirty="0"/>
            <a:t>(для групп)</a:t>
          </a:r>
        </a:p>
      </dsp:txBody>
      <dsp:txXfrm>
        <a:off x="2911659" y="1728195"/>
        <a:ext cx="2399944" cy="816245"/>
      </dsp:txXfrm>
    </dsp:sp>
    <dsp:sp modelId="{B1B2A889-BEB1-4F39-B5B7-F8BECA65B24C}">
      <dsp:nvSpPr>
        <dsp:cNvPr id="0" name=""/>
        <dsp:cNvSpPr/>
      </dsp:nvSpPr>
      <dsp:spPr>
        <a:xfrm>
          <a:off x="5767809" y="1728195"/>
          <a:ext cx="2399944" cy="816245"/>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ru-RU" sz="1000" kern="1200" dirty="0"/>
            <a:t>Электронные образовательные ресурсы</a:t>
          </a:r>
        </a:p>
      </dsp:txBody>
      <dsp:txXfrm>
        <a:off x="5767809" y="1728195"/>
        <a:ext cx="2399944" cy="816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AFCBC-96FD-4E1A-97B6-7991B4BFAAE6}">
      <dsp:nvSpPr>
        <dsp:cNvPr id="0" name=""/>
        <dsp:cNvSpPr/>
      </dsp:nvSpPr>
      <dsp:spPr>
        <a:xfrm>
          <a:off x="4107775" y="1317714"/>
          <a:ext cx="1598995" cy="350785"/>
        </a:xfrm>
        <a:custGeom>
          <a:avLst/>
          <a:gdLst/>
          <a:ahLst/>
          <a:cxnLst/>
          <a:rect l="0" t="0" r="0" b="0"/>
          <a:pathLst>
            <a:path>
              <a:moveTo>
                <a:pt x="0" y="0"/>
              </a:moveTo>
              <a:lnTo>
                <a:pt x="0" y="74065"/>
              </a:lnTo>
              <a:lnTo>
                <a:pt x="1598995" y="74065"/>
              </a:lnTo>
              <a:lnTo>
                <a:pt x="1598995" y="350785"/>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E78898-8928-4836-A3D9-43736DB6F396}">
      <dsp:nvSpPr>
        <dsp:cNvPr id="0" name=""/>
        <dsp:cNvSpPr/>
      </dsp:nvSpPr>
      <dsp:spPr>
        <a:xfrm>
          <a:off x="2517848" y="1317714"/>
          <a:ext cx="1589926" cy="350785"/>
        </a:xfrm>
        <a:custGeom>
          <a:avLst/>
          <a:gdLst/>
          <a:ahLst/>
          <a:cxnLst/>
          <a:rect l="0" t="0" r="0" b="0"/>
          <a:pathLst>
            <a:path>
              <a:moveTo>
                <a:pt x="1589926" y="0"/>
              </a:moveTo>
              <a:lnTo>
                <a:pt x="1589926" y="74065"/>
              </a:lnTo>
              <a:lnTo>
                <a:pt x="0" y="74065"/>
              </a:lnTo>
              <a:lnTo>
                <a:pt x="0" y="350785"/>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090ADA-DD43-4AA7-84BA-5A1478962A30}">
      <dsp:nvSpPr>
        <dsp:cNvPr id="0" name=""/>
        <dsp:cNvSpPr/>
      </dsp:nvSpPr>
      <dsp:spPr>
        <a:xfrm>
          <a:off x="6638" y="0"/>
          <a:ext cx="8202273" cy="131771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b="1" kern="1200" dirty="0">
              <a:latin typeface="Georgia" pitchFamily="18" charset="0"/>
            </a:rPr>
            <a:t>Трансформируемой и полифункциональной:</a:t>
          </a:r>
        </a:p>
        <a:p>
          <a:pPr marL="0" lvl="0" indent="0" algn="ctr" defTabSz="533400">
            <a:lnSpc>
              <a:spcPct val="90000"/>
            </a:lnSpc>
            <a:spcBef>
              <a:spcPct val="0"/>
            </a:spcBef>
            <a:spcAft>
              <a:spcPct val="35000"/>
            </a:spcAft>
            <a:buNone/>
          </a:pPr>
          <a:r>
            <a:rPr lang="ru-RU" sz="1200" kern="1200" dirty="0">
              <a:latin typeface="Georgia" pitchFamily="18" charset="0"/>
            </a:rPr>
            <a:t>возможность изменений предметно-пространственной среды в зависимости от образовательной ситуации, возможность разнообразного использования различных составляющих предметной среды</a:t>
          </a:r>
          <a:endParaRPr lang="ru-RU" sz="1200" kern="1200" dirty="0"/>
        </a:p>
      </dsp:txBody>
      <dsp:txXfrm>
        <a:off x="6638" y="0"/>
        <a:ext cx="8202273" cy="1317714"/>
      </dsp:txXfrm>
    </dsp:sp>
    <dsp:sp modelId="{DAF22C7A-B14A-496F-809E-1DDCC0F9A007}">
      <dsp:nvSpPr>
        <dsp:cNvPr id="0" name=""/>
        <dsp:cNvSpPr/>
      </dsp:nvSpPr>
      <dsp:spPr>
        <a:xfrm>
          <a:off x="1200133" y="1668500"/>
          <a:ext cx="2635429" cy="896335"/>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ru-RU" sz="2100" kern="1200" dirty="0"/>
            <a:t>Мебель, мягкие модули, ширмы, маты</a:t>
          </a:r>
        </a:p>
      </dsp:txBody>
      <dsp:txXfrm>
        <a:off x="1200133" y="1668500"/>
        <a:ext cx="2635429" cy="896335"/>
      </dsp:txXfrm>
    </dsp:sp>
    <dsp:sp modelId="{F8D77E21-A95F-4EC1-BA81-625FAFFC7F94}">
      <dsp:nvSpPr>
        <dsp:cNvPr id="0" name=""/>
        <dsp:cNvSpPr/>
      </dsp:nvSpPr>
      <dsp:spPr>
        <a:xfrm>
          <a:off x="4389056" y="1668500"/>
          <a:ext cx="2635429" cy="896335"/>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ru-RU" sz="2100" kern="1200" dirty="0"/>
            <a:t>Флипчарты, магнитные доски </a:t>
          </a:r>
        </a:p>
      </dsp:txBody>
      <dsp:txXfrm>
        <a:off x="4389056" y="1668500"/>
        <a:ext cx="2635429" cy="896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90ADA-DD43-4AA7-84BA-5A1478962A30}">
      <dsp:nvSpPr>
        <dsp:cNvPr id="0" name=""/>
        <dsp:cNvSpPr/>
      </dsp:nvSpPr>
      <dsp:spPr>
        <a:xfrm>
          <a:off x="4487" y="7766"/>
          <a:ext cx="8193308" cy="1315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b="1" kern="1200" dirty="0">
              <a:latin typeface="Georgia" pitchFamily="18" charset="0"/>
            </a:rPr>
            <a:t>Вариативной, доступной и безопасной:</a:t>
          </a:r>
        </a:p>
        <a:p>
          <a:pPr marL="0" lvl="0" indent="0" algn="ctr" defTabSz="533400">
            <a:lnSpc>
              <a:spcPct val="90000"/>
            </a:lnSpc>
            <a:spcBef>
              <a:spcPct val="0"/>
            </a:spcBef>
            <a:spcAft>
              <a:spcPct val="35000"/>
            </a:spcAft>
            <a:buNone/>
          </a:pPr>
          <a:r>
            <a:rPr lang="ru-RU" sz="1200" kern="1200" dirty="0">
              <a:latin typeface="Georgia" pitchFamily="18" charset="0"/>
            </a:rPr>
            <a:t>наличие различных пространств (для игры, конструирования, уединения и т.д.), сменяемость игрового материала, появление новых предметов, доступность для воспитанников, в т.ч. С ОВЗ к играм, игрушкам, материалам и пособиям, исправность и сохранность оборудования)</a:t>
          </a:r>
          <a:endParaRPr lang="ru-RU" sz="1200" kern="1200" dirty="0"/>
        </a:p>
      </dsp:txBody>
      <dsp:txXfrm>
        <a:off x="4487" y="7766"/>
        <a:ext cx="8193308" cy="1315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CF151-F56F-45CA-B2C9-5CDFDE11A788}">
      <dsp:nvSpPr>
        <dsp:cNvPr id="0" name=""/>
        <dsp:cNvSpPr/>
      </dsp:nvSpPr>
      <dsp:spPr>
        <a:xfrm>
          <a:off x="0" y="-189728"/>
          <a:ext cx="6096000" cy="314469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16B4E75-1528-4379-9A3A-AADAC6A6BA16}">
      <dsp:nvSpPr>
        <dsp:cNvPr id="0" name=""/>
        <dsp:cNvSpPr/>
      </dsp:nvSpPr>
      <dsp:spPr>
        <a:xfrm>
          <a:off x="182879" y="572813"/>
          <a:ext cx="1790700" cy="1341120"/>
        </a:xfrm>
        <a:prstGeom prst="roundRect">
          <a:avLst>
            <a:gd name="adj" fmla="val 10000"/>
          </a:avLst>
        </a:prstGeom>
        <a:blipFill rotWithShape="1">
          <a:blip xmlns:r="http://schemas.openxmlformats.org/officeDocument/2006/relationships" r:embed="rId1"/>
          <a:srcRect/>
          <a:stretch>
            <a:fillRect l="-12000" r="-1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947583D-E931-4EB7-807A-F55FC50247E5}">
      <dsp:nvSpPr>
        <dsp:cNvPr id="0" name=""/>
        <dsp:cNvSpPr/>
      </dsp:nvSpPr>
      <dsp:spPr>
        <a:xfrm rot="10800000">
          <a:off x="182879" y="2157773"/>
          <a:ext cx="1790700" cy="2235200"/>
        </a:xfrm>
        <a:prstGeom prst="round2SameRect">
          <a:avLst>
            <a:gd name="adj1" fmla="val 10500"/>
            <a:gd name="adj2" fmla="val 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Спокойная зона</a:t>
          </a:r>
        </a:p>
        <a:p>
          <a:pPr marL="0" lvl="0" indent="0" algn="l" defTabSz="889000">
            <a:lnSpc>
              <a:spcPct val="90000"/>
            </a:lnSpc>
            <a:spcBef>
              <a:spcPct val="0"/>
            </a:spcBef>
            <a:spcAft>
              <a:spcPct val="35000"/>
            </a:spcAft>
            <a:buNone/>
          </a:pPr>
          <a:r>
            <a:rPr lang="ru-RU" sz="1200" kern="1200" dirty="0"/>
            <a:t>(зона настроения, уголок уединения, чтения)</a:t>
          </a:r>
        </a:p>
      </dsp:txBody>
      <dsp:txXfrm rot="10800000">
        <a:off x="237949" y="2157773"/>
        <a:ext cx="1680560" cy="2180130"/>
      </dsp:txXfrm>
    </dsp:sp>
    <dsp:sp modelId="{A6C8D550-F4EC-4CEF-A64E-052C577A9C30}">
      <dsp:nvSpPr>
        <dsp:cNvPr id="0" name=""/>
        <dsp:cNvSpPr/>
      </dsp:nvSpPr>
      <dsp:spPr>
        <a:xfrm>
          <a:off x="2152650" y="572813"/>
          <a:ext cx="1790700" cy="1341120"/>
        </a:xfrm>
        <a:prstGeom prst="roundRect">
          <a:avLst>
            <a:gd name="adj" fmla="val 10000"/>
          </a:avLst>
        </a:prstGeom>
        <a:blipFill rotWithShape="1">
          <a:blip xmlns:r="http://schemas.openxmlformats.org/officeDocument/2006/relationships" r:embed="rId2"/>
          <a:srcRect/>
          <a:stretch>
            <a:fillRect t="-17000" b="-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3951295-FAAE-43BD-A5AF-BC22B6C842B1}">
      <dsp:nvSpPr>
        <dsp:cNvPr id="0" name=""/>
        <dsp:cNvSpPr/>
      </dsp:nvSpPr>
      <dsp:spPr>
        <a:xfrm rot="10800000">
          <a:off x="2152650" y="2157773"/>
          <a:ext cx="1790700" cy="2235200"/>
        </a:xfrm>
        <a:prstGeom prst="round2SameRect">
          <a:avLst>
            <a:gd name="adj1" fmla="val 10500"/>
            <a:gd name="adj2" fmla="val 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Активная зона</a:t>
          </a:r>
        </a:p>
        <a:p>
          <a:pPr marL="0" lvl="0" indent="0" algn="l" defTabSz="889000">
            <a:lnSpc>
              <a:spcPct val="90000"/>
            </a:lnSpc>
            <a:spcBef>
              <a:spcPct val="0"/>
            </a:spcBef>
            <a:spcAft>
              <a:spcPct val="35000"/>
            </a:spcAft>
            <a:buNone/>
          </a:pPr>
          <a:r>
            <a:rPr lang="ru-RU" sz="1200" kern="1200" dirty="0"/>
            <a:t>(сюжетно – ролевые игры, активное движение, крупные постройки)</a:t>
          </a:r>
        </a:p>
      </dsp:txBody>
      <dsp:txXfrm rot="10800000">
        <a:off x="2207720" y="2157773"/>
        <a:ext cx="1680560" cy="2180130"/>
      </dsp:txXfrm>
    </dsp:sp>
    <dsp:sp modelId="{EFDE0A4B-7528-4AF5-AB8C-00757C73324F}">
      <dsp:nvSpPr>
        <dsp:cNvPr id="0" name=""/>
        <dsp:cNvSpPr/>
      </dsp:nvSpPr>
      <dsp:spPr>
        <a:xfrm>
          <a:off x="4122420" y="572813"/>
          <a:ext cx="1790700" cy="1341120"/>
        </a:xfrm>
        <a:prstGeom prst="roundRect">
          <a:avLst>
            <a:gd name="adj" fmla="val 10000"/>
          </a:avLst>
        </a:prstGeom>
        <a:blipFill rotWithShape="1">
          <a:blip xmlns:r="http://schemas.openxmlformats.org/officeDocument/2006/relationships" r:embed="rId3"/>
          <a:srcRect/>
          <a:stretch>
            <a:fillRect t="-6000" b="-6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4041D8F-D5B8-48CD-9BA8-A593A8B39069}">
      <dsp:nvSpPr>
        <dsp:cNvPr id="0" name=""/>
        <dsp:cNvSpPr/>
      </dsp:nvSpPr>
      <dsp:spPr>
        <a:xfrm rot="10800000">
          <a:off x="4122420" y="2157773"/>
          <a:ext cx="1790700" cy="2235200"/>
        </a:xfrm>
        <a:prstGeom prst="round2SameRect">
          <a:avLst>
            <a:gd name="adj1" fmla="val 10500"/>
            <a:gd name="adj2" fmla="val 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Деловая зона</a:t>
          </a:r>
        </a:p>
        <a:p>
          <a:pPr marL="0" lvl="0" indent="0" algn="l" defTabSz="889000">
            <a:lnSpc>
              <a:spcPct val="90000"/>
            </a:lnSpc>
            <a:spcBef>
              <a:spcPct val="0"/>
            </a:spcBef>
            <a:spcAft>
              <a:spcPct val="35000"/>
            </a:spcAft>
            <a:buNone/>
          </a:pPr>
          <a:r>
            <a:rPr lang="ru-RU" sz="1200" kern="1200" dirty="0"/>
            <a:t>(опыты и эксперименты, продуктивная деятельность, совместные занятия ООД)</a:t>
          </a:r>
        </a:p>
      </dsp:txBody>
      <dsp:txXfrm rot="10800000">
        <a:off x="4177490" y="2157773"/>
        <a:ext cx="1680560" cy="2180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0FA49-55F7-4DC7-A694-98E054379254}">
      <dsp:nvSpPr>
        <dsp:cNvPr id="0" name=""/>
        <dsp:cNvSpPr/>
      </dsp:nvSpPr>
      <dsp:spPr>
        <a:xfrm>
          <a:off x="0" y="243958"/>
          <a:ext cx="7126115" cy="59943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ru-RU" sz="3400" kern="1200" dirty="0"/>
            <a:t>Комплексно – тематическая модель</a:t>
          </a:r>
        </a:p>
      </dsp:txBody>
      <dsp:txXfrm>
        <a:off x="17557" y="261515"/>
        <a:ext cx="7091001" cy="564322"/>
      </dsp:txXfrm>
    </dsp:sp>
    <dsp:sp modelId="{5D6DDC5F-5901-4439-BECF-C96387B4970E}">
      <dsp:nvSpPr>
        <dsp:cNvPr id="0" name=""/>
        <dsp:cNvSpPr/>
      </dsp:nvSpPr>
      <dsp:spPr>
        <a:xfrm>
          <a:off x="712611" y="843394"/>
          <a:ext cx="712751" cy="732961"/>
        </a:xfrm>
        <a:custGeom>
          <a:avLst/>
          <a:gdLst/>
          <a:ahLst/>
          <a:cxnLst/>
          <a:rect l="0" t="0" r="0" b="0"/>
          <a:pathLst>
            <a:path>
              <a:moveTo>
                <a:pt x="0" y="0"/>
              </a:moveTo>
              <a:lnTo>
                <a:pt x="0" y="732961"/>
              </a:lnTo>
              <a:lnTo>
                <a:pt x="712751" y="73296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334165-A3C6-4E86-A004-F59F66279B45}">
      <dsp:nvSpPr>
        <dsp:cNvPr id="0" name=""/>
        <dsp:cNvSpPr/>
      </dsp:nvSpPr>
      <dsp:spPr>
        <a:xfrm>
          <a:off x="1425362" y="1276637"/>
          <a:ext cx="6846631" cy="59943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kern="1200" dirty="0"/>
            <a:t>Наличие ведущей темы дня, недели, месяца</a:t>
          </a:r>
        </a:p>
      </dsp:txBody>
      <dsp:txXfrm>
        <a:off x="1442919" y="1294194"/>
        <a:ext cx="6811517" cy="564322"/>
      </dsp:txXfrm>
    </dsp:sp>
    <dsp:sp modelId="{C63BE3D2-6E09-47E3-BE5F-051A4C2ACEF5}">
      <dsp:nvSpPr>
        <dsp:cNvPr id="0" name=""/>
        <dsp:cNvSpPr/>
      </dsp:nvSpPr>
      <dsp:spPr>
        <a:xfrm>
          <a:off x="712611" y="843394"/>
          <a:ext cx="712751" cy="1482257"/>
        </a:xfrm>
        <a:custGeom>
          <a:avLst/>
          <a:gdLst/>
          <a:ahLst/>
          <a:cxnLst/>
          <a:rect l="0" t="0" r="0" b="0"/>
          <a:pathLst>
            <a:path>
              <a:moveTo>
                <a:pt x="0" y="0"/>
              </a:moveTo>
              <a:lnTo>
                <a:pt x="0" y="1482257"/>
              </a:lnTo>
              <a:lnTo>
                <a:pt x="712751" y="148225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44AFA-59DB-4849-9DF6-427858A55135}">
      <dsp:nvSpPr>
        <dsp:cNvPr id="0" name=""/>
        <dsp:cNvSpPr/>
      </dsp:nvSpPr>
      <dsp:spPr>
        <a:xfrm>
          <a:off x="1425362" y="2025933"/>
          <a:ext cx="6845826" cy="5994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kern="1200" dirty="0"/>
            <a:t>Связь с окружающей действительностью</a:t>
          </a:r>
        </a:p>
      </dsp:txBody>
      <dsp:txXfrm>
        <a:off x="1442919" y="2043490"/>
        <a:ext cx="6810712" cy="564322"/>
      </dsp:txXfrm>
    </dsp:sp>
    <dsp:sp modelId="{0DD0F2D4-EE3A-4256-9DCD-412B8F458219}">
      <dsp:nvSpPr>
        <dsp:cNvPr id="0" name=""/>
        <dsp:cNvSpPr/>
      </dsp:nvSpPr>
      <dsp:spPr>
        <a:xfrm>
          <a:off x="712611" y="843394"/>
          <a:ext cx="712751" cy="2231553"/>
        </a:xfrm>
        <a:custGeom>
          <a:avLst/>
          <a:gdLst/>
          <a:ahLst/>
          <a:cxnLst/>
          <a:rect l="0" t="0" r="0" b="0"/>
          <a:pathLst>
            <a:path>
              <a:moveTo>
                <a:pt x="0" y="0"/>
              </a:moveTo>
              <a:lnTo>
                <a:pt x="0" y="2231553"/>
              </a:lnTo>
              <a:lnTo>
                <a:pt x="712751" y="223155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272E5-7626-411F-9962-C734B817C6DC}">
      <dsp:nvSpPr>
        <dsp:cNvPr id="0" name=""/>
        <dsp:cNvSpPr/>
      </dsp:nvSpPr>
      <dsp:spPr>
        <a:xfrm>
          <a:off x="1425362" y="2775229"/>
          <a:ext cx="6845826" cy="5994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kern="1200" dirty="0"/>
            <a:t>Мотивированность образовательного процесса</a:t>
          </a:r>
        </a:p>
      </dsp:txBody>
      <dsp:txXfrm>
        <a:off x="1442919" y="2792786"/>
        <a:ext cx="6810712" cy="564322"/>
      </dsp:txXfrm>
    </dsp:sp>
    <dsp:sp modelId="{32906F6F-99C8-410A-A946-443C7F9F46DC}">
      <dsp:nvSpPr>
        <dsp:cNvPr id="0" name=""/>
        <dsp:cNvSpPr/>
      </dsp:nvSpPr>
      <dsp:spPr>
        <a:xfrm>
          <a:off x="712611" y="843394"/>
          <a:ext cx="712751" cy="2980848"/>
        </a:xfrm>
        <a:custGeom>
          <a:avLst/>
          <a:gdLst/>
          <a:ahLst/>
          <a:cxnLst/>
          <a:rect l="0" t="0" r="0" b="0"/>
          <a:pathLst>
            <a:path>
              <a:moveTo>
                <a:pt x="0" y="0"/>
              </a:moveTo>
              <a:lnTo>
                <a:pt x="0" y="2980848"/>
              </a:lnTo>
              <a:lnTo>
                <a:pt x="712751" y="298084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E9CAFF-C4A8-45CC-839D-CE61543346E1}">
      <dsp:nvSpPr>
        <dsp:cNvPr id="0" name=""/>
        <dsp:cNvSpPr/>
      </dsp:nvSpPr>
      <dsp:spPr>
        <a:xfrm>
          <a:off x="1425362" y="3524525"/>
          <a:ext cx="6845826" cy="59943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kern="1200" dirty="0"/>
            <a:t>Системность и культуросообразность образовательного процесса</a:t>
          </a:r>
        </a:p>
      </dsp:txBody>
      <dsp:txXfrm>
        <a:off x="1442919" y="3542082"/>
        <a:ext cx="6810712" cy="564322"/>
      </dsp:txXfrm>
    </dsp:sp>
    <dsp:sp modelId="{5E4F4D43-8EF9-461E-B6AF-C82D447FF180}">
      <dsp:nvSpPr>
        <dsp:cNvPr id="0" name=""/>
        <dsp:cNvSpPr/>
      </dsp:nvSpPr>
      <dsp:spPr>
        <a:xfrm>
          <a:off x="712611" y="843394"/>
          <a:ext cx="712751" cy="3730144"/>
        </a:xfrm>
        <a:custGeom>
          <a:avLst/>
          <a:gdLst/>
          <a:ahLst/>
          <a:cxnLst/>
          <a:rect l="0" t="0" r="0" b="0"/>
          <a:pathLst>
            <a:path>
              <a:moveTo>
                <a:pt x="0" y="0"/>
              </a:moveTo>
              <a:lnTo>
                <a:pt x="0" y="3730144"/>
              </a:lnTo>
              <a:lnTo>
                <a:pt x="712751" y="373014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64DCBE-6293-4A9E-9051-32A2454622DC}">
      <dsp:nvSpPr>
        <dsp:cNvPr id="0" name=""/>
        <dsp:cNvSpPr/>
      </dsp:nvSpPr>
      <dsp:spPr>
        <a:xfrm>
          <a:off x="1425362" y="4273821"/>
          <a:ext cx="6855417" cy="59943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kern="1200" dirty="0"/>
            <a:t>Проживание ребенком темы в разных видах детской деятельности </a:t>
          </a:r>
        </a:p>
      </dsp:txBody>
      <dsp:txXfrm>
        <a:off x="1442919" y="4291378"/>
        <a:ext cx="6820303" cy="5643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0FA49-55F7-4DC7-A694-98E054379254}">
      <dsp:nvSpPr>
        <dsp:cNvPr id="0" name=""/>
        <dsp:cNvSpPr/>
      </dsp:nvSpPr>
      <dsp:spPr>
        <a:xfrm>
          <a:off x="313990" y="0"/>
          <a:ext cx="6573330" cy="5529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ru-RU" sz="3100" kern="1200" dirty="0"/>
            <a:t>Предметно – средовая модель</a:t>
          </a:r>
        </a:p>
      </dsp:txBody>
      <dsp:txXfrm>
        <a:off x="330185" y="16195"/>
        <a:ext cx="6540940" cy="520547"/>
      </dsp:txXfrm>
    </dsp:sp>
    <dsp:sp modelId="{5D6DDC5F-5901-4439-BECF-C96387B4970E}">
      <dsp:nvSpPr>
        <dsp:cNvPr id="0" name=""/>
        <dsp:cNvSpPr/>
      </dsp:nvSpPr>
      <dsp:spPr>
        <a:xfrm>
          <a:off x="971323" y="552937"/>
          <a:ext cx="664653" cy="419433"/>
        </a:xfrm>
        <a:custGeom>
          <a:avLst/>
          <a:gdLst/>
          <a:ahLst/>
          <a:cxnLst/>
          <a:rect l="0" t="0" r="0" b="0"/>
          <a:pathLst>
            <a:path>
              <a:moveTo>
                <a:pt x="0" y="0"/>
              </a:moveTo>
              <a:lnTo>
                <a:pt x="0" y="419433"/>
              </a:lnTo>
              <a:lnTo>
                <a:pt x="664653" y="4194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334165-A3C6-4E86-A004-F59F66279B45}">
      <dsp:nvSpPr>
        <dsp:cNvPr id="0" name=""/>
        <dsp:cNvSpPr/>
      </dsp:nvSpPr>
      <dsp:spPr>
        <a:xfrm>
          <a:off x="1635977" y="695901"/>
          <a:ext cx="6315527" cy="5529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Наличие дидактического материала, действие с которым автоматически развивает ребенка</a:t>
          </a:r>
        </a:p>
      </dsp:txBody>
      <dsp:txXfrm>
        <a:off x="1652172" y="712096"/>
        <a:ext cx="6283137" cy="520547"/>
      </dsp:txXfrm>
    </dsp:sp>
    <dsp:sp modelId="{C63BE3D2-6E09-47E3-BE5F-051A4C2ACEF5}">
      <dsp:nvSpPr>
        <dsp:cNvPr id="0" name=""/>
        <dsp:cNvSpPr/>
      </dsp:nvSpPr>
      <dsp:spPr>
        <a:xfrm>
          <a:off x="971323" y="552937"/>
          <a:ext cx="664653" cy="1110604"/>
        </a:xfrm>
        <a:custGeom>
          <a:avLst/>
          <a:gdLst/>
          <a:ahLst/>
          <a:cxnLst/>
          <a:rect l="0" t="0" r="0" b="0"/>
          <a:pathLst>
            <a:path>
              <a:moveTo>
                <a:pt x="0" y="0"/>
              </a:moveTo>
              <a:lnTo>
                <a:pt x="0" y="1110604"/>
              </a:lnTo>
              <a:lnTo>
                <a:pt x="664653" y="111060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44AFA-59DB-4849-9DF6-427858A55135}">
      <dsp:nvSpPr>
        <dsp:cNvPr id="0" name=""/>
        <dsp:cNvSpPr/>
      </dsp:nvSpPr>
      <dsp:spPr>
        <a:xfrm>
          <a:off x="1635977" y="1387073"/>
          <a:ext cx="6314784" cy="5529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Ненавязчивая позиция взрослого</a:t>
          </a:r>
        </a:p>
      </dsp:txBody>
      <dsp:txXfrm>
        <a:off x="1652172" y="1403268"/>
        <a:ext cx="6282394" cy="520547"/>
      </dsp:txXfrm>
    </dsp:sp>
    <dsp:sp modelId="{0DD0F2D4-EE3A-4256-9DCD-412B8F458219}">
      <dsp:nvSpPr>
        <dsp:cNvPr id="0" name=""/>
        <dsp:cNvSpPr/>
      </dsp:nvSpPr>
      <dsp:spPr>
        <a:xfrm>
          <a:off x="971323" y="552937"/>
          <a:ext cx="664653" cy="1801776"/>
        </a:xfrm>
        <a:custGeom>
          <a:avLst/>
          <a:gdLst/>
          <a:ahLst/>
          <a:cxnLst/>
          <a:rect l="0" t="0" r="0" b="0"/>
          <a:pathLst>
            <a:path>
              <a:moveTo>
                <a:pt x="0" y="0"/>
              </a:moveTo>
              <a:lnTo>
                <a:pt x="0" y="1801776"/>
              </a:lnTo>
              <a:lnTo>
                <a:pt x="664653" y="180177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272E5-7626-411F-9962-C734B817C6DC}">
      <dsp:nvSpPr>
        <dsp:cNvPr id="0" name=""/>
        <dsp:cNvSpPr/>
      </dsp:nvSpPr>
      <dsp:spPr>
        <a:xfrm>
          <a:off x="1635977" y="2078245"/>
          <a:ext cx="6314784" cy="5529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Поддержка детской активности</a:t>
          </a:r>
        </a:p>
      </dsp:txBody>
      <dsp:txXfrm>
        <a:off x="1652172" y="2094440"/>
        <a:ext cx="6282394" cy="520547"/>
      </dsp:txXfrm>
    </dsp:sp>
    <dsp:sp modelId="{32906F6F-99C8-410A-A946-443C7F9F46DC}">
      <dsp:nvSpPr>
        <dsp:cNvPr id="0" name=""/>
        <dsp:cNvSpPr/>
      </dsp:nvSpPr>
      <dsp:spPr>
        <a:xfrm>
          <a:off x="971323" y="552937"/>
          <a:ext cx="664653" cy="2492948"/>
        </a:xfrm>
        <a:custGeom>
          <a:avLst/>
          <a:gdLst/>
          <a:ahLst/>
          <a:cxnLst/>
          <a:rect l="0" t="0" r="0" b="0"/>
          <a:pathLst>
            <a:path>
              <a:moveTo>
                <a:pt x="0" y="0"/>
              </a:moveTo>
              <a:lnTo>
                <a:pt x="0" y="2492948"/>
              </a:lnTo>
              <a:lnTo>
                <a:pt x="664653" y="249294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E9CAFF-C4A8-45CC-839D-CE61543346E1}">
      <dsp:nvSpPr>
        <dsp:cNvPr id="0" name=""/>
        <dsp:cNvSpPr/>
      </dsp:nvSpPr>
      <dsp:spPr>
        <a:xfrm>
          <a:off x="1635977" y="2769417"/>
          <a:ext cx="6314784" cy="5529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Свободный выбор предметного материала</a:t>
          </a:r>
        </a:p>
      </dsp:txBody>
      <dsp:txXfrm>
        <a:off x="1652172" y="2785612"/>
        <a:ext cx="6282394" cy="520547"/>
      </dsp:txXfrm>
    </dsp:sp>
    <dsp:sp modelId="{5E4F4D43-8EF9-461E-B6AF-C82D447FF180}">
      <dsp:nvSpPr>
        <dsp:cNvPr id="0" name=""/>
        <dsp:cNvSpPr/>
      </dsp:nvSpPr>
      <dsp:spPr>
        <a:xfrm>
          <a:off x="971323" y="552937"/>
          <a:ext cx="664653" cy="3184120"/>
        </a:xfrm>
        <a:custGeom>
          <a:avLst/>
          <a:gdLst/>
          <a:ahLst/>
          <a:cxnLst/>
          <a:rect l="0" t="0" r="0" b="0"/>
          <a:pathLst>
            <a:path>
              <a:moveTo>
                <a:pt x="0" y="0"/>
              </a:moveTo>
              <a:lnTo>
                <a:pt x="0" y="3184120"/>
              </a:lnTo>
              <a:lnTo>
                <a:pt x="664653" y="31841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64DCBE-6293-4A9E-9051-32A2454622DC}">
      <dsp:nvSpPr>
        <dsp:cNvPr id="0" name=""/>
        <dsp:cNvSpPr/>
      </dsp:nvSpPr>
      <dsp:spPr>
        <a:xfrm>
          <a:off x="1635977" y="3460588"/>
          <a:ext cx="6323631" cy="5529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Ориентация на возраст</a:t>
          </a:r>
        </a:p>
      </dsp:txBody>
      <dsp:txXfrm>
        <a:off x="1652172" y="3476783"/>
        <a:ext cx="6291241" cy="520547"/>
      </dsp:txXfrm>
    </dsp:sp>
    <dsp:sp modelId="{F3004E2B-0F5B-4D00-8750-F17CA501A38B}">
      <dsp:nvSpPr>
        <dsp:cNvPr id="0" name=""/>
        <dsp:cNvSpPr/>
      </dsp:nvSpPr>
      <dsp:spPr>
        <a:xfrm>
          <a:off x="971323" y="552937"/>
          <a:ext cx="664653" cy="3875291"/>
        </a:xfrm>
        <a:custGeom>
          <a:avLst/>
          <a:gdLst/>
          <a:ahLst/>
          <a:cxnLst/>
          <a:rect l="0" t="0" r="0" b="0"/>
          <a:pathLst>
            <a:path>
              <a:moveTo>
                <a:pt x="0" y="0"/>
              </a:moveTo>
              <a:lnTo>
                <a:pt x="0" y="3875291"/>
              </a:lnTo>
              <a:lnTo>
                <a:pt x="664653" y="387529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7A530B-8F4F-4B7B-8D19-67EDD0D4425E}">
      <dsp:nvSpPr>
        <dsp:cNvPr id="0" name=""/>
        <dsp:cNvSpPr/>
      </dsp:nvSpPr>
      <dsp:spPr>
        <a:xfrm>
          <a:off x="1635977" y="4151760"/>
          <a:ext cx="6323631" cy="5529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Самостоятельная деятельность детей</a:t>
          </a:r>
        </a:p>
      </dsp:txBody>
      <dsp:txXfrm>
        <a:off x="1652172" y="4167955"/>
        <a:ext cx="6291241" cy="520547"/>
      </dsp:txXfrm>
    </dsp:sp>
    <dsp:sp modelId="{FAA60281-DA40-4E50-BB33-0C519FBA11EB}">
      <dsp:nvSpPr>
        <dsp:cNvPr id="0" name=""/>
        <dsp:cNvSpPr/>
      </dsp:nvSpPr>
      <dsp:spPr>
        <a:xfrm>
          <a:off x="971323" y="552937"/>
          <a:ext cx="664653" cy="4566463"/>
        </a:xfrm>
        <a:custGeom>
          <a:avLst/>
          <a:gdLst/>
          <a:ahLst/>
          <a:cxnLst/>
          <a:rect l="0" t="0" r="0" b="0"/>
          <a:pathLst>
            <a:path>
              <a:moveTo>
                <a:pt x="0" y="0"/>
              </a:moveTo>
              <a:lnTo>
                <a:pt x="0" y="4566463"/>
              </a:lnTo>
              <a:lnTo>
                <a:pt x="664653" y="45664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44129F-9CED-447D-9075-0037953838BC}">
      <dsp:nvSpPr>
        <dsp:cNvPr id="0" name=""/>
        <dsp:cNvSpPr/>
      </dsp:nvSpPr>
      <dsp:spPr>
        <a:xfrm>
          <a:off x="1635977" y="4842932"/>
          <a:ext cx="6323631" cy="5529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Разнообразие видов детской деятельности</a:t>
          </a:r>
        </a:p>
      </dsp:txBody>
      <dsp:txXfrm>
        <a:off x="1652172" y="4859127"/>
        <a:ext cx="6291241" cy="5205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81D20-45ED-4C29-AC57-D68FBE5AAFAB}">
      <dsp:nvSpPr>
        <dsp:cNvPr id="0" name=""/>
        <dsp:cNvSpPr/>
      </dsp:nvSpPr>
      <dsp:spPr>
        <a:xfrm rot="10800000">
          <a:off x="911263" y="3185"/>
          <a:ext cx="2835576" cy="788157"/>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8100" rIns="71120" bIns="38100" numCol="1" spcCol="1270" anchor="ctr" anchorCtr="0">
          <a:noAutofit/>
        </a:bodyPr>
        <a:lstStyle/>
        <a:p>
          <a:pPr marL="0" lvl="0" indent="0" algn="ctr" defTabSz="444500">
            <a:lnSpc>
              <a:spcPct val="90000"/>
            </a:lnSpc>
            <a:spcBef>
              <a:spcPct val="0"/>
            </a:spcBef>
            <a:spcAft>
              <a:spcPct val="35000"/>
            </a:spcAft>
            <a:buNone/>
          </a:pPr>
          <a:r>
            <a:rPr lang="ru-RU" sz="1000" kern="1200" dirty="0"/>
            <a:t>С раннего возраста проявляют более высокую исследовательскую активность: среда должна быть представлена зрительными стимулами</a:t>
          </a:r>
        </a:p>
      </dsp:txBody>
      <dsp:txXfrm rot="10800000">
        <a:off x="1108302" y="3185"/>
        <a:ext cx="2638537" cy="788157"/>
      </dsp:txXfrm>
    </dsp:sp>
    <dsp:sp modelId="{0EE0F216-66DD-4313-AEFD-3FDDFFB1A378}">
      <dsp:nvSpPr>
        <dsp:cNvPr id="0" name=""/>
        <dsp:cNvSpPr/>
      </dsp:nvSpPr>
      <dsp:spPr>
        <a:xfrm>
          <a:off x="517184" y="3185"/>
          <a:ext cx="788157" cy="788157"/>
        </a:xfrm>
        <a:prstGeom prst="ellipse">
          <a:avLst/>
        </a:prstGeom>
        <a:blipFill rotWithShape="1">
          <a:blip xmlns:r="http://schemas.openxmlformats.org/officeDocument/2006/relationships" r:embed="rId1"/>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1D551E4F-3A14-4815-92ED-FA0563700A12}">
      <dsp:nvSpPr>
        <dsp:cNvPr id="0" name=""/>
        <dsp:cNvSpPr/>
      </dsp:nvSpPr>
      <dsp:spPr>
        <a:xfrm rot="10800000">
          <a:off x="911263" y="1026613"/>
          <a:ext cx="2835576" cy="788157"/>
        </a:xfrm>
        <a:prstGeom prst="homePlate">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8100" rIns="71120" bIns="38100" numCol="1" spcCol="1270" anchor="ctr" anchorCtr="0">
          <a:noAutofit/>
        </a:bodyPr>
        <a:lstStyle/>
        <a:p>
          <a:pPr marL="0" lvl="0" indent="0" algn="ctr" defTabSz="444500">
            <a:lnSpc>
              <a:spcPct val="90000"/>
            </a:lnSpc>
            <a:spcBef>
              <a:spcPct val="0"/>
            </a:spcBef>
            <a:spcAft>
              <a:spcPct val="35000"/>
            </a:spcAft>
            <a:buNone/>
          </a:pPr>
          <a:r>
            <a:rPr lang="ru-RU" sz="1000" kern="1200" dirty="0"/>
            <a:t>Быстрее формируются пространственные представления и абстрактное мышление, сильны в долгосрочной памяти</a:t>
          </a:r>
        </a:p>
      </dsp:txBody>
      <dsp:txXfrm rot="10800000">
        <a:off x="1108302" y="1026613"/>
        <a:ext cx="2638537" cy="788157"/>
      </dsp:txXfrm>
    </dsp:sp>
    <dsp:sp modelId="{BEA0975C-BFA4-4B0F-A614-F5E3F50C7F1C}">
      <dsp:nvSpPr>
        <dsp:cNvPr id="0" name=""/>
        <dsp:cNvSpPr/>
      </dsp:nvSpPr>
      <dsp:spPr>
        <a:xfrm>
          <a:off x="517184" y="1026613"/>
          <a:ext cx="788157" cy="788157"/>
        </a:xfrm>
        <a:prstGeom prst="ellipse">
          <a:avLst/>
        </a:prstGeom>
        <a:blipFill rotWithShape="1">
          <a:blip xmlns:r="http://schemas.openxmlformats.org/officeDocument/2006/relationships" r:embed="rId2"/>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E4BD73AD-7D6B-4BED-BB73-EC7E7FEFBBB9}">
      <dsp:nvSpPr>
        <dsp:cNvPr id="0" name=""/>
        <dsp:cNvSpPr/>
      </dsp:nvSpPr>
      <dsp:spPr>
        <a:xfrm rot="10800000">
          <a:off x="911263" y="2050041"/>
          <a:ext cx="2835576" cy="788157"/>
        </a:xfrm>
        <a:prstGeom prst="homePlate">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8100" rIns="71120" bIns="38100" numCol="1" spcCol="1270" anchor="ctr" anchorCtr="0">
          <a:noAutofit/>
        </a:bodyPr>
        <a:lstStyle/>
        <a:p>
          <a:pPr marL="0" lvl="0" indent="0" algn="ctr" defTabSz="444500">
            <a:lnSpc>
              <a:spcPct val="90000"/>
            </a:lnSpc>
            <a:spcBef>
              <a:spcPct val="0"/>
            </a:spcBef>
            <a:spcAft>
              <a:spcPct val="35000"/>
            </a:spcAft>
            <a:buNone/>
          </a:pPr>
          <a:r>
            <a:rPr lang="ru-RU" sz="1000" kern="1200" dirty="0"/>
            <a:t>Лучше сажать за первые столы, т.к. лучше воспринимают более громкий голос педагога</a:t>
          </a:r>
        </a:p>
      </dsp:txBody>
      <dsp:txXfrm rot="10800000">
        <a:off x="1108302" y="2050041"/>
        <a:ext cx="2638537" cy="788157"/>
      </dsp:txXfrm>
    </dsp:sp>
    <dsp:sp modelId="{5114FB1A-7127-43CF-8AC7-4240021D0DC9}">
      <dsp:nvSpPr>
        <dsp:cNvPr id="0" name=""/>
        <dsp:cNvSpPr/>
      </dsp:nvSpPr>
      <dsp:spPr>
        <a:xfrm>
          <a:off x="517184" y="2050041"/>
          <a:ext cx="788157" cy="788157"/>
        </a:xfrm>
        <a:prstGeom prst="ellipse">
          <a:avLst/>
        </a:prstGeom>
        <a:blipFill rotWithShape="1">
          <a:blip xmlns:r="http://schemas.openxmlformats.org/officeDocument/2006/relationships" r:embed="rId3"/>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F8390C8-7EC6-4880-AEB4-56F5EDE4D778}">
      <dsp:nvSpPr>
        <dsp:cNvPr id="0" name=""/>
        <dsp:cNvSpPr/>
      </dsp:nvSpPr>
      <dsp:spPr>
        <a:xfrm rot="10800000">
          <a:off x="911263" y="3073470"/>
          <a:ext cx="2835576" cy="788157"/>
        </a:xfrm>
        <a:prstGeom prst="homePlate">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8100" rIns="71120" bIns="38100" numCol="1" spcCol="1270" anchor="ctr" anchorCtr="0">
          <a:noAutofit/>
        </a:bodyPr>
        <a:lstStyle/>
        <a:p>
          <a:pPr marL="0" lvl="0" indent="0" algn="ctr" defTabSz="444500">
            <a:lnSpc>
              <a:spcPct val="90000"/>
            </a:lnSpc>
            <a:spcBef>
              <a:spcPct val="0"/>
            </a:spcBef>
            <a:spcAft>
              <a:spcPct val="35000"/>
            </a:spcAft>
            <a:buNone/>
          </a:pPr>
          <a:r>
            <a:rPr lang="ru-RU" sz="1000" kern="1200" dirty="0"/>
            <a:t>Требуется больше места, комфортнее на открытом пространстве, например: спортивная площадка. Игры, преимущественно с действиями. Более развита крупная моторика</a:t>
          </a:r>
        </a:p>
      </dsp:txBody>
      <dsp:txXfrm rot="10800000">
        <a:off x="1108302" y="3073470"/>
        <a:ext cx="2638537" cy="788157"/>
      </dsp:txXfrm>
    </dsp:sp>
    <dsp:sp modelId="{7DCAFC59-B811-4BED-BAEF-B3C43501CA34}">
      <dsp:nvSpPr>
        <dsp:cNvPr id="0" name=""/>
        <dsp:cNvSpPr/>
      </dsp:nvSpPr>
      <dsp:spPr>
        <a:xfrm>
          <a:off x="517184" y="3073470"/>
          <a:ext cx="788157" cy="788157"/>
        </a:xfrm>
        <a:prstGeom prst="ellipse">
          <a:avLst/>
        </a:prstGeom>
        <a:blipFill rotWithShape="1">
          <a:blip xmlns:r="http://schemas.openxmlformats.org/officeDocument/2006/relationships" r:embed="rId4"/>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81D20-45ED-4C29-AC57-D68FBE5AAFAB}">
      <dsp:nvSpPr>
        <dsp:cNvPr id="0" name=""/>
        <dsp:cNvSpPr/>
      </dsp:nvSpPr>
      <dsp:spPr>
        <a:xfrm rot="10800000">
          <a:off x="911263" y="3184"/>
          <a:ext cx="2835576" cy="788157"/>
        </a:xfrm>
        <a:prstGeom prst="homePlat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8100" rIns="71120" bIns="38100" numCol="1" spcCol="1270" anchor="ctr" anchorCtr="0">
          <a:noAutofit/>
        </a:bodyPr>
        <a:lstStyle/>
        <a:p>
          <a:pPr marL="0" lvl="0" indent="0" algn="ctr" defTabSz="444500">
            <a:lnSpc>
              <a:spcPct val="90000"/>
            </a:lnSpc>
            <a:spcBef>
              <a:spcPct val="0"/>
            </a:spcBef>
            <a:spcAft>
              <a:spcPct val="35000"/>
            </a:spcAft>
            <a:buNone/>
          </a:pPr>
          <a:r>
            <a:rPr lang="ru-RU" sz="1000" kern="1200" dirty="0"/>
            <a:t>Приобретают сложные вербальные умения почти на год раньше, чем мальчики: среда должна быть ориентирована на слуховые и тактильные стимулы</a:t>
          </a:r>
        </a:p>
      </dsp:txBody>
      <dsp:txXfrm rot="10800000">
        <a:off x="1108302" y="3184"/>
        <a:ext cx="2638537" cy="788157"/>
      </dsp:txXfrm>
    </dsp:sp>
    <dsp:sp modelId="{0EE0F216-66DD-4313-AEFD-3FDDFFB1A378}">
      <dsp:nvSpPr>
        <dsp:cNvPr id="0" name=""/>
        <dsp:cNvSpPr/>
      </dsp:nvSpPr>
      <dsp:spPr>
        <a:xfrm>
          <a:off x="517184" y="3184"/>
          <a:ext cx="788157" cy="788157"/>
        </a:xfrm>
        <a:prstGeom prst="ellipse">
          <a:avLst/>
        </a:prstGeom>
        <a:blipFill rotWithShape="1">
          <a:blip xmlns:r="http://schemas.openxmlformats.org/officeDocument/2006/relationships" r:embed="rId1"/>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1D551E4F-3A14-4815-92ED-FA0563700A12}">
      <dsp:nvSpPr>
        <dsp:cNvPr id="0" name=""/>
        <dsp:cNvSpPr/>
      </dsp:nvSpPr>
      <dsp:spPr>
        <a:xfrm rot="10800000">
          <a:off x="911263" y="1026612"/>
          <a:ext cx="2835576" cy="788157"/>
        </a:xfrm>
        <a:prstGeom prst="homePlate">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8100" rIns="71120" bIns="38100" numCol="1" spcCol="1270" anchor="ctr" anchorCtr="0">
          <a:noAutofit/>
        </a:bodyPr>
        <a:lstStyle/>
        <a:p>
          <a:pPr marL="0" lvl="0" indent="0" algn="ctr" defTabSz="444500">
            <a:lnSpc>
              <a:spcPct val="90000"/>
            </a:lnSpc>
            <a:spcBef>
              <a:spcPct val="0"/>
            </a:spcBef>
            <a:spcAft>
              <a:spcPct val="35000"/>
            </a:spcAft>
            <a:buNone/>
          </a:pPr>
          <a:r>
            <a:rPr lang="ru-RU" sz="1000" kern="1200" dirty="0"/>
            <a:t>Сильны в эмоциональной сфере, чувственном восприятии и различных видах памяти</a:t>
          </a:r>
        </a:p>
      </dsp:txBody>
      <dsp:txXfrm rot="10800000">
        <a:off x="1108302" y="1026612"/>
        <a:ext cx="2638537" cy="788157"/>
      </dsp:txXfrm>
    </dsp:sp>
    <dsp:sp modelId="{BEA0975C-BFA4-4B0F-A614-F5E3F50C7F1C}">
      <dsp:nvSpPr>
        <dsp:cNvPr id="0" name=""/>
        <dsp:cNvSpPr/>
      </dsp:nvSpPr>
      <dsp:spPr>
        <a:xfrm>
          <a:off x="517184" y="1026612"/>
          <a:ext cx="788157" cy="788157"/>
        </a:xfrm>
        <a:prstGeom prst="ellipse">
          <a:avLst/>
        </a:prstGeom>
        <a:blipFill rotWithShape="1">
          <a:blip xmlns:r="http://schemas.openxmlformats.org/officeDocument/2006/relationships" r:embed="rId2"/>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E4BD73AD-7D6B-4BED-BB73-EC7E7FEFBBB9}">
      <dsp:nvSpPr>
        <dsp:cNvPr id="0" name=""/>
        <dsp:cNvSpPr/>
      </dsp:nvSpPr>
      <dsp:spPr>
        <a:xfrm rot="10800000">
          <a:off x="911263" y="2050041"/>
          <a:ext cx="2835576" cy="788157"/>
        </a:xfrm>
        <a:prstGeom prst="homePlate">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8100" rIns="71120" bIns="38100" numCol="1" spcCol="1270" anchor="ctr" anchorCtr="0">
          <a:noAutofit/>
        </a:bodyPr>
        <a:lstStyle/>
        <a:p>
          <a:pPr marL="0" lvl="0" indent="0" algn="ctr" defTabSz="444500">
            <a:lnSpc>
              <a:spcPct val="90000"/>
            </a:lnSpc>
            <a:spcBef>
              <a:spcPct val="0"/>
            </a:spcBef>
            <a:spcAft>
              <a:spcPct val="35000"/>
            </a:spcAft>
            <a:buNone/>
          </a:pPr>
          <a:r>
            <a:rPr lang="ru-RU" sz="1000" kern="1200" dirty="0"/>
            <a:t>Хорошо воспринимают «негромкую информацию</a:t>
          </a:r>
          <a:r>
            <a:rPr lang="ru-RU" sz="800" kern="1200" dirty="0"/>
            <a:t>»</a:t>
          </a:r>
        </a:p>
      </dsp:txBody>
      <dsp:txXfrm rot="10800000">
        <a:off x="1108302" y="2050041"/>
        <a:ext cx="2638537" cy="788157"/>
      </dsp:txXfrm>
    </dsp:sp>
    <dsp:sp modelId="{5114FB1A-7127-43CF-8AC7-4240021D0DC9}">
      <dsp:nvSpPr>
        <dsp:cNvPr id="0" name=""/>
        <dsp:cNvSpPr/>
      </dsp:nvSpPr>
      <dsp:spPr>
        <a:xfrm>
          <a:off x="517184" y="2050041"/>
          <a:ext cx="788157" cy="788157"/>
        </a:xfrm>
        <a:prstGeom prst="ellipse">
          <a:avLst/>
        </a:prstGeom>
        <a:blipFill rotWithShape="1">
          <a:blip xmlns:r="http://schemas.openxmlformats.org/officeDocument/2006/relationships" r:embed="rId3"/>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D7652102-1B74-4EC7-9B05-491F49803F54}">
      <dsp:nvSpPr>
        <dsp:cNvPr id="0" name=""/>
        <dsp:cNvSpPr/>
      </dsp:nvSpPr>
      <dsp:spPr>
        <a:xfrm rot="10800000">
          <a:off x="911263" y="3073469"/>
          <a:ext cx="2835576" cy="788157"/>
        </a:xfrm>
        <a:prstGeom prst="homePlat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556" tIns="34290" rIns="64008" bIns="34290" numCol="1" spcCol="1270" anchor="ctr" anchorCtr="0">
          <a:noAutofit/>
        </a:bodyPr>
        <a:lstStyle/>
        <a:p>
          <a:pPr marL="0" lvl="0" indent="0" algn="ctr" defTabSz="400050">
            <a:lnSpc>
              <a:spcPct val="90000"/>
            </a:lnSpc>
            <a:spcBef>
              <a:spcPct val="0"/>
            </a:spcBef>
            <a:spcAft>
              <a:spcPct val="35000"/>
            </a:spcAft>
            <a:buNone/>
          </a:pPr>
          <a:r>
            <a:rPr lang="ru-RU" sz="900" kern="1200" dirty="0"/>
            <a:t>Комфортнее в защищенном, укромном месте, игры связаны преимущественно со взаимоотношениями. Решают интеллектуальные задачи путем рассуждения вслух. Более развита мелкая моторика.</a:t>
          </a:r>
        </a:p>
      </dsp:txBody>
      <dsp:txXfrm rot="10800000">
        <a:off x="1108302" y="3073469"/>
        <a:ext cx="2638537" cy="788157"/>
      </dsp:txXfrm>
    </dsp:sp>
    <dsp:sp modelId="{FCF77A18-16F1-40EC-A902-DE8C2753965D}">
      <dsp:nvSpPr>
        <dsp:cNvPr id="0" name=""/>
        <dsp:cNvSpPr/>
      </dsp:nvSpPr>
      <dsp:spPr>
        <a:xfrm>
          <a:off x="517184" y="3073469"/>
          <a:ext cx="788157" cy="788157"/>
        </a:xfrm>
        <a:prstGeom prst="ellipse">
          <a:avLst/>
        </a:prstGeom>
        <a:blipFill rotWithShape="1">
          <a:blip xmlns:r="http://schemas.openxmlformats.org/officeDocument/2006/relationships" r:embed="rId4"/>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5AF0E-FD48-41D8-A8C6-3292AABE4068}" type="datetimeFigureOut">
              <a:rPr lang="ru-RU" smtClean="0"/>
              <a:pPr/>
              <a:t>28.01.2024</a:t>
            </a:fld>
            <a:endParaRPr lang="ru-RU" dirty="0"/>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208BF-F5E3-4369-9FDA-D03F2E52D990}" type="slidenum">
              <a:rPr lang="ru-RU" smtClean="0"/>
              <a:pPr/>
              <a:t>‹#›</a:t>
            </a:fld>
            <a:endParaRPr lang="ru-RU" dirty="0"/>
          </a:p>
        </p:txBody>
      </p:sp>
    </p:spTree>
    <p:extLst>
      <p:ext uri="{BB962C8B-B14F-4D97-AF65-F5344CB8AC3E}">
        <p14:creationId xmlns:p14="http://schemas.microsoft.com/office/powerpoint/2010/main" val="2841876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7</a:t>
            </a:fld>
            <a:endParaRPr lang="ru-RU" dirty="0"/>
          </a:p>
        </p:txBody>
      </p:sp>
    </p:spTree>
    <p:extLst>
      <p:ext uri="{BB962C8B-B14F-4D97-AF65-F5344CB8AC3E}">
        <p14:creationId xmlns:p14="http://schemas.microsoft.com/office/powerpoint/2010/main" val="43441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12</a:t>
            </a:fld>
            <a:endParaRPr lang="ru-RU" dirty="0"/>
          </a:p>
        </p:txBody>
      </p:sp>
    </p:spTree>
    <p:extLst>
      <p:ext uri="{BB962C8B-B14F-4D97-AF65-F5344CB8AC3E}">
        <p14:creationId xmlns:p14="http://schemas.microsoft.com/office/powerpoint/2010/main" val="260718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13</a:t>
            </a:fld>
            <a:endParaRPr lang="ru-RU" dirty="0"/>
          </a:p>
        </p:txBody>
      </p:sp>
    </p:spTree>
    <p:extLst>
      <p:ext uri="{BB962C8B-B14F-4D97-AF65-F5344CB8AC3E}">
        <p14:creationId xmlns:p14="http://schemas.microsoft.com/office/powerpoint/2010/main" val="377250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14</a:t>
            </a:fld>
            <a:endParaRPr lang="ru-RU" dirty="0"/>
          </a:p>
        </p:txBody>
      </p:sp>
    </p:spTree>
    <p:extLst>
      <p:ext uri="{BB962C8B-B14F-4D97-AF65-F5344CB8AC3E}">
        <p14:creationId xmlns:p14="http://schemas.microsoft.com/office/powerpoint/2010/main" val="49492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15</a:t>
            </a:fld>
            <a:endParaRPr lang="ru-RU" dirty="0"/>
          </a:p>
        </p:txBody>
      </p:sp>
    </p:spTree>
    <p:extLst>
      <p:ext uri="{BB962C8B-B14F-4D97-AF65-F5344CB8AC3E}">
        <p14:creationId xmlns:p14="http://schemas.microsoft.com/office/powerpoint/2010/main" val="285097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16</a:t>
            </a:fld>
            <a:endParaRPr lang="ru-RU" dirty="0"/>
          </a:p>
        </p:txBody>
      </p:sp>
    </p:spTree>
    <p:extLst>
      <p:ext uri="{BB962C8B-B14F-4D97-AF65-F5344CB8AC3E}">
        <p14:creationId xmlns:p14="http://schemas.microsoft.com/office/powerpoint/2010/main" val="350765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17</a:t>
            </a:fld>
            <a:endParaRPr lang="ru-RU" dirty="0"/>
          </a:p>
        </p:txBody>
      </p:sp>
    </p:spTree>
    <p:extLst>
      <p:ext uri="{BB962C8B-B14F-4D97-AF65-F5344CB8AC3E}">
        <p14:creationId xmlns:p14="http://schemas.microsoft.com/office/powerpoint/2010/main" val="35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18</a:t>
            </a:fld>
            <a:endParaRPr lang="ru-RU" dirty="0"/>
          </a:p>
        </p:txBody>
      </p:sp>
    </p:spTree>
    <p:extLst>
      <p:ext uri="{BB962C8B-B14F-4D97-AF65-F5344CB8AC3E}">
        <p14:creationId xmlns:p14="http://schemas.microsoft.com/office/powerpoint/2010/main" val="428650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208BF-F5E3-4369-9FDA-D03F2E52D990}" type="slidenum">
              <a:rPr lang="ru-RU" smtClean="0"/>
              <a:pPr/>
              <a:t>19</a:t>
            </a:fld>
            <a:endParaRPr lang="ru-RU" dirty="0"/>
          </a:p>
        </p:txBody>
      </p:sp>
    </p:spTree>
    <p:extLst>
      <p:ext uri="{BB962C8B-B14F-4D97-AF65-F5344CB8AC3E}">
        <p14:creationId xmlns:p14="http://schemas.microsoft.com/office/powerpoint/2010/main" val="260718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EF45872-EBE4-43AD-AFF4-0FFE3DB17CC8}" type="datetimeFigureOut">
              <a:rPr lang="ru-RU" smtClean="0"/>
              <a:pPr/>
              <a:t>28.01.2024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110A638-B0E3-4570-84CD-A7776F444057}"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45872-EBE4-43AD-AFF4-0FFE3DB17CC8}" type="datetimeFigureOut">
              <a:rPr lang="ru-RU" smtClean="0"/>
              <a:pPr/>
              <a:t>28.01.2024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0A638-B0E3-4570-84CD-A7776F444057}"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2.xml"/><Relationship Id="rId7" Type="http://schemas.openxmlformats.org/officeDocument/2006/relationships/image" Target="../media/image2.jpe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jpeg"/><Relationship Id="rId4" Type="http://schemas.openxmlformats.org/officeDocument/2006/relationships/diagramQuickStyle" Target="../diagrams/quickStyle2.xml"/><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3.xml"/><Relationship Id="rId7" Type="http://schemas.openxmlformats.org/officeDocument/2006/relationships/image" Target="../media/image6.jpe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4.xml"/><Relationship Id="rId7" Type="http://schemas.openxmlformats.org/officeDocument/2006/relationships/image" Target="../media/image9.jpe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692696"/>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5" name="TextBox 4"/>
          <p:cNvSpPr txBox="1"/>
          <p:nvPr/>
        </p:nvSpPr>
        <p:spPr>
          <a:xfrm>
            <a:off x="1043608" y="1700808"/>
            <a:ext cx="7128792" cy="2062103"/>
          </a:xfrm>
          <a:prstGeom prst="rect">
            <a:avLst/>
          </a:prstGeom>
          <a:noFill/>
        </p:spPr>
        <p:txBody>
          <a:bodyPr wrap="square" rtlCol="0">
            <a:spAutoFit/>
          </a:bodyPr>
          <a:lstStyle/>
          <a:p>
            <a:pPr algn="ctr"/>
            <a:r>
              <a:rPr lang="ru-RU" sz="3200" b="1" dirty="0">
                <a:latin typeface="Century Gothic" pitchFamily="34" charset="0"/>
              </a:rPr>
              <a:t>РЕКОМЕНДАЦИИ</a:t>
            </a:r>
          </a:p>
          <a:p>
            <a:pPr algn="ctr"/>
            <a:endParaRPr lang="ru-RU" sz="3200" b="1" dirty="0">
              <a:latin typeface="Century Gothic" pitchFamily="34" charset="0"/>
            </a:endParaRPr>
          </a:p>
          <a:p>
            <a:pPr algn="ctr"/>
            <a:r>
              <a:rPr lang="ru-RU" sz="3200" b="1" dirty="0">
                <a:latin typeface="Century Gothic" pitchFamily="34" charset="0"/>
              </a:rPr>
              <a:t>по созданию предметно – пространственной среды в ДОУ</a:t>
            </a:r>
          </a:p>
        </p:txBody>
      </p:sp>
      <p:cxnSp>
        <p:nvCxnSpPr>
          <p:cNvPr id="7" name="Прямая соединительная линия 6"/>
          <p:cNvCxnSpPr/>
          <p:nvPr/>
        </p:nvCxnSpPr>
        <p:spPr>
          <a:xfrm>
            <a:off x="1043608" y="3861048"/>
            <a:ext cx="7056784"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1979712" y="4005064"/>
            <a:ext cx="5184576" cy="2308324"/>
          </a:xfrm>
          <a:prstGeom prst="rect">
            <a:avLst/>
          </a:prstGeom>
          <a:noFill/>
        </p:spPr>
        <p:txBody>
          <a:bodyPr wrap="square" rtlCol="0">
            <a:spAutoFit/>
          </a:bodyPr>
          <a:lstStyle/>
          <a:p>
            <a:pPr algn="ctr"/>
            <a:r>
              <a:rPr lang="ru-RU" sz="2400" b="1" dirty="0">
                <a:latin typeface="Georgia" pitchFamily="18" charset="0"/>
              </a:rPr>
              <a:t>ГБОУ Школа №183</a:t>
            </a:r>
          </a:p>
          <a:p>
            <a:pPr algn="ctr"/>
            <a:endParaRPr lang="ru-RU" dirty="0">
              <a:latin typeface="Georgia" pitchFamily="18" charset="0"/>
            </a:endParaRPr>
          </a:p>
          <a:p>
            <a:pPr algn="ctr"/>
            <a:r>
              <a:rPr lang="ru-RU" sz="1200" dirty="0">
                <a:latin typeface="Georgia" pitchFamily="18" charset="0"/>
              </a:rPr>
              <a:t>старший методист Н.А.Онипко</a:t>
            </a:r>
          </a:p>
          <a:p>
            <a:pPr algn="ctr"/>
            <a:endParaRPr lang="ru-RU" dirty="0">
              <a:latin typeface="Georgia" pitchFamily="18" charset="0"/>
            </a:endParaRPr>
          </a:p>
          <a:p>
            <a:pPr algn="ctr"/>
            <a:endParaRPr lang="ru-RU" dirty="0">
              <a:latin typeface="Georgia" pitchFamily="18" charset="0"/>
            </a:endParaRPr>
          </a:p>
          <a:p>
            <a:pPr algn="ctr"/>
            <a:endParaRPr lang="ru-RU" dirty="0">
              <a:latin typeface="Georgia" pitchFamily="18" charset="0"/>
            </a:endParaRPr>
          </a:p>
          <a:p>
            <a:pPr algn="ctr"/>
            <a:endParaRPr lang="ru-RU" dirty="0">
              <a:latin typeface="Georgia" pitchFamily="18" charset="0"/>
            </a:endParaRPr>
          </a:p>
          <a:p>
            <a:pPr algn="ctr"/>
            <a:r>
              <a:rPr lang="ru-RU" dirty="0">
                <a:latin typeface="Georgia" pitchFamily="18" charset="0"/>
              </a:rPr>
              <a:t>Москва, 2024г.</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10" name="Схема 9"/>
          <p:cNvGraphicFramePr/>
          <p:nvPr>
            <p:extLst>
              <p:ext uri="{D42A27DB-BD31-4B8C-83A1-F6EECF244321}">
                <p14:modId xmlns:p14="http://schemas.microsoft.com/office/powerpoint/2010/main" val="4017997259"/>
              </p:ext>
            </p:extLst>
          </p:nvPr>
        </p:nvGraphicFramePr>
        <p:xfrm>
          <a:off x="467544" y="1052736"/>
          <a:ext cx="828092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947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 name="TextBox 1">
            <a:extLst>
              <a:ext uri="{FF2B5EF4-FFF2-40B4-BE49-F238E27FC236}">
                <a16:creationId xmlns:a16="http://schemas.microsoft.com/office/drawing/2014/main" id="{C4C35789-16DD-D7AC-27CF-D9DEB8360B67}"/>
              </a:ext>
            </a:extLst>
          </p:cNvPr>
          <p:cNvSpPr txBox="1"/>
          <p:nvPr/>
        </p:nvSpPr>
        <p:spPr>
          <a:xfrm>
            <a:off x="388367" y="958932"/>
            <a:ext cx="8352928" cy="461665"/>
          </a:xfrm>
          <a:prstGeom prst="rect">
            <a:avLst/>
          </a:prstGeom>
          <a:noFill/>
        </p:spPr>
        <p:txBody>
          <a:bodyPr wrap="square" rtlCol="0">
            <a:spAutoFit/>
          </a:bodyPr>
          <a:lstStyle/>
          <a:p>
            <a:pPr algn="ctr"/>
            <a:r>
              <a:rPr lang="ru-RU" sz="2400" b="1" dirty="0">
                <a:latin typeface="Georgia" pitchFamily="18" charset="0"/>
              </a:rPr>
              <a:t>Деятельность                 РППС                 Тема </a:t>
            </a:r>
          </a:p>
        </p:txBody>
      </p:sp>
      <p:sp>
        <p:nvSpPr>
          <p:cNvPr id="3" name="Стрелка: вправо 2">
            <a:extLst>
              <a:ext uri="{FF2B5EF4-FFF2-40B4-BE49-F238E27FC236}">
                <a16:creationId xmlns:a16="http://schemas.microsoft.com/office/drawing/2014/main" id="{0CDE4C14-7487-555E-82D7-C06882A84A34}"/>
              </a:ext>
            </a:extLst>
          </p:cNvPr>
          <p:cNvSpPr/>
          <p:nvPr/>
        </p:nvSpPr>
        <p:spPr>
          <a:xfrm>
            <a:off x="3746862" y="1117756"/>
            <a:ext cx="864096" cy="14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Стрелка: вправо 4">
            <a:extLst>
              <a:ext uri="{FF2B5EF4-FFF2-40B4-BE49-F238E27FC236}">
                <a16:creationId xmlns:a16="http://schemas.microsoft.com/office/drawing/2014/main" id="{461F16E6-9426-AE48-CCD9-791E59F58BDF}"/>
              </a:ext>
            </a:extLst>
          </p:cNvPr>
          <p:cNvSpPr/>
          <p:nvPr/>
        </p:nvSpPr>
        <p:spPr>
          <a:xfrm>
            <a:off x="6012160" y="1117756"/>
            <a:ext cx="864096" cy="14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Рисунок 9">
            <a:extLst>
              <a:ext uri="{FF2B5EF4-FFF2-40B4-BE49-F238E27FC236}">
                <a16:creationId xmlns:a16="http://schemas.microsoft.com/office/drawing/2014/main" id="{9EAC7429-567C-1AD6-ED39-08C8926CD819}"/>
              </a:ext>
            </a:extLst>
          </p:cNvPr>
          <p:cNvPicPr>
            <a:picLocks noChangeAspect="1"/>
          </p:cNvPicPr>
          <p:nvPr/>
        </p:nvPicPr>
        <p:blipFill>
          <a:blip r:embed="rId2"/>
          <a:stretch>
            <a:fillRect/>
          </a:stretch>
        </p:blipFill>
        <p:spPr>
          <a:xfrm>
            <a:off x="593250" y="1614825"/>
            <a:ext cx="2841889" cy="28418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5A99F69B-934A-C9F1-FDA4-68FE316C9E47}"/>
              </a:ext>
            </a:extLst>
          </p:cNvPr>
          <p:cNvSpPr txBox="1"/>
          <p:nvPr/>
        </p:nvSpPr>
        <p:spPr>
          <a:xfrm>
            <a:off x="577460" y="4087382"/>
            <a:ext cx="2497545" cy="369332"/>
          </a:xfrm>
          <a:prstGeom prst="rect">
            <a:avLst/>
          </a:prstGeom>
          <a:noFill/>
        </p:spPr>
        <p:txBody>
          <a:bodyPr wrap="square" rtlCol="0">
            <a:spAutoFit/>
          </a:bodyPr>
          <a:lstStyle/>
          <a:p>
            <a:pPr algn="ctr"/>
            <a:r>
              <a:rPr lang="ru-RU" b="1" dirty="0"/>
              <a:t>Нарисуй на мне цветы</a:t>
            </a:r>
          </a:p>
        </p:txBody>
      </p:sp>
      <p:pic>
        <p:nvPicPr>
          <p:cNvPr id="14" name="Рисунок 13">
            <a:extLst>
              <a:ext uri="{FF2B5EF4-FFF2-40B4-BE49-F238E27FC236}">
                <a16:creationId xmlns:a16="http://schemas.microsoft.com/office/drawing/2014/main" id="{41133915-6562-A3BC-0B54-E2D1B64E9F54}"/>
              </a:ext>
            </a:extLst>
          </p:cNvPr>
          <p:cNvPicPr>
            <a:picLocks noChangeAspect="1"/>
          </p:cNvPicPr>
          <p:nvPr/>
        </p:nvPicPr>
        <p:blipFill>
          <a:blip r:embed="rId3"/>
          <a:stretch>
            <a:fillRect/>
          </a:stretch>
        </p:blipFill>
        <p:spPr>
          <a:xfrm>
            <a:off x="3858241" y="1617044"/>
            <a:ext cx="3417426" cy="2559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Box 14">
            <a:extLst>
              <a:ext uri="{FF2B5EF4-FFF2-40B4-BE49-F238E27FC236}">
                <a16:creationId xmlns:a16="http://schemas.microsoft.com/office/drawing/2014/main" id="{D123E32B-E463-7E2A-5167-0640B448510B}"/>
              </a:ext>
            </a:extLst>
          </p:cNvPr>
          <p:cNvSpPr txBox="1"/>
          <p:nvPr/>
        </p:nvSpPr>
        <p:spPr>
          <a:xfrm>
            <a:off x="4234153" y="1942426"/>
            <a:ext cx="3108889" cy="369332"/>
          </a:xfrm>
          <a:prstGeom prst="rect">
            <a:avLst/>
          </a:prstGeom>
          <a:noFill/>
        </p:spPr>
        <p:txBody>
          <a:bodyPr wrap="square" rtlCol="0">
            <a:spAutoFit/>
          </a:bodyPr>
          <a:lstStyle/>
          <a:p>
            <a:pPr algn="ctr"/>
            <a:r>
              <a:rPr lang="ru-RU" b="1" dirty="0">
                <a:solidFill>
                  <a:schemeClr val="bg1"/>
                </a:solidFill>
              </a:rPr>
              <a:t>Разыграй с нами спектакль</a:t>
            </a:r>
          </a:p>
        </p:txBody>
      </p:sp>
      <p:pic>
        <p:nvPicPr>
          <p:cNvPr id="2052" name="Picture 4">
            <a:extLst>
              <a:ext uri="{FF2B5EF4-FFF2-40B4-BE49-F238E27FC236}">
                <a16:creationId xmlns:a16="http://schemas.microsoft.com/office/drawing/2014/main" id="{15452EA7-543B-747D-5E10-D235FC4C2F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478" y="4480841"/>
            <a:ext cx="3108889" cy="20715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639188A-C854-E39B-A6DC-0DBAC3062C1B}"/>
              </a:ext>
            </a:extLst>
          </p:cNvPr>
          <p:cNvSpPr txBox="1"/>
          <p:nvPr/>
        </p:nvSpPr>
        <p:spPr>
          <a:xfrm>
            <a:off x="5462478" y="4480841"/>
            <a:ext cx="2497545" cy="369332"/>
          </a:xfrm>
          <a:prstGeom prst="rect">
            <a:avLst/>
          </a:prstGeom>
          <a:noFill/>
        </p:spPr>
        <p:txBody>
          <a:bodyPr wrap="square" rtlCol="0">
            <a:spAutoFit/>
          </a:bodyPr>
          <a:lstStyle/>
          <a:p>
            <a:pPr algn="ctr"/>
            <a:r>
              <a:rPr lang="ru-RU" b="1" dirty="0"/>
              <a:t>Вылепи из меня зайку</a:t>
            </a:r>
          </a:p>
        </p:txBody>
      </p:sp>
      <p:pic>
        <p:nvPicPr>
          <p:cNvPr id="2054" name="Picture 6">
            <a:extLst>
              <a:ext uri="{FF2B5EF4-FFF2-40B4-BE49-F238E27FC236}">
                <a16:creationId xmlns:a16="http://schemas.microsoft.com/office/drawing/2014/main" id="{AD3FB0D0-B9B4-6579-2399-8C9FAB664F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2970" y="4708514"/>
            <a:ext cx="2627784" cy="19708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979A965-C73C-4F58-8B18-14405E0C2ABB}"/>
              </a:ext>
            </a:extLst>
          </p:cNvPr>
          <p:cNvSpPr txBox="1"/>
          <p:nvPr/>
        </p:nvSpPr>
        <p:spPr>
          <a:xfrm>
            <a:off x="2476599" y="5889809"/>
            <a:ext cx="2088232" cy="369332"/>
          </a:xfrm>
          <a:prstGeom prst="rect">
            <a:avLst/>
          </a:prstGeom>
          <a:noFill/>
        </p:spPr>
        <p:txBody>
          <a:bodyPr wrap="square" rtlCol="0">
            <a:spAutoFit/>
          </a:bodyPr>
          <a:lstStyle/>
          <a:p>
            <a:pPr algn="ctr"/>
            <a:r>
              <a:rPr lang="ru-RU" b="1" dirty="0">
                <a:solidFill>
                  <a:schemeClr val="bg1"/>
                </a:solidFill>
              </a:rPr>
              <a:t>Поиграй с нами</a:t>
            </a:r>
          </a:p>
        </p:txBody>
      </p:sp>
    </p:spTree>
    <p:extLst>
      <p:ext uri="{BB962C8B-B14F-4D97-AF65-F5344CB8AC3E}">
        <p14:creationId xmlns:p14="http://schemas.microsoft.com/office/powerpoint/2010/main" val="392476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58932"/>
            <a:ext cx="8352928" cy="830997"/>
          </a:xfrm>
          <a:prstGeom prst="rect">
            <a:avLst/>
          </a:prstGeom>
          <a:noFill/>
        </p:spPr>
        <p:txBody>
          <a:bodyPr wrap="square" rtlCol="0">
            <a:spAutoFit/>
          </a:bodyPr>
          <a:lstStyle/>
          <a:p>
            <a:pPr algn="ctr"/>
            <a:r>
              <a:rPr lang="ru-RU" sz="2400" b="1" dirty="0">
                <a:latin typeface="Georgia" pitchFamily="18" charset="0"/>
              </a:rPr>
              <a:t>Индивидуальные и возрастные особенности детей при создании РППС:</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3" name="Схема 2"/>
          <p:cNvGraphicFramePr/>
          <p:nvPr>
            <p:extLst>
              <p:ext uri="{D42A27DB-BD31-4B8C-83A1-F6EECF244321}">
                <p14:modId xmlns:p14="http://schemas.microsoft.com/office/powerpoint/2010/main" val="714723713"/>
              </p:ext>
            </p:extLst>
          </p:nvPr>
        </p:nvGraphicFramePr>
        <p:xfrm>
          <a:off x="307975" y="2588522"/>
          <a:ext cx="4264025" cy="386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Схема 11"/>
          <p:cNvGraphicFramePr/>
          <p:nvPr>
            <p:extLst>
              <p:ext uri="{D42A27DB-BD31-4B8C-83A1-F6EECF244321}">
                <p14:modId xmlns:p14="http://schemas.microsoft.com/office/powerpoint/2010/main" val="112671776"/>
              </p:ext>
            </p:extLst>
          </p:nvPr>
        </p:nvGraphicFramePr>
        <p:xfrm>
          <a:off x="4467253" y="2588523"/>
          <a:ext cx="4264025" cy="3864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p:cNvSpPr txBox="1"/>
          <p:nvPr/>
        </p:nvSpPr>
        <p:spPr>
          <a:xfrm>
            <a:off x="1547664" y="2060789"/>
            <a:ext cx="2520280" cy="369332"/>
          </a:xfrm>
          <a:prstGeom prst="rect">
            <a:avLst/>
          </a:prstGeom>
          <a:noFill/>
        </p:spPr>
        <p:txBody>
          <a:bodyPr wrap="square" rtlCol="0">
            <a:spAutoFit/>
          </a:bodyPr>
          <a:lstStyle/>
          <a:p>
            <a:pPr algn="ctr"/>
            <a:r>
              <a:rPr lang="ru-RU" dirty="0">
                <a:solidFill>
                  <a:schemeClr val="tx2"/>
                </a:solidFill>
                <a:latin typeface="Arial Black" panose="020B0A04020102020204" pitchFamily="34" charset="0"/>
              </a:rPr>
              <a:t>Мальчики</a:t>
            </a:r>
          </a:p>
        </p:txBody>
      </p:sp>
      <p:sp>
        <p:nvSpPr>
          <p:cNvPr id="14" name="TextBox 13"/>
          <p:cNvSpPr txBox="1"/>
          <p:nvPr/>
        </p:nvSpPr>
        <p:spPr>
          <a:xfrm>
            <a:off x="5724128" y="2060789"/>
            <a:ext cx="2520280" cy="369332"/>
          </a:xfrm>
          <a:prstGeom prst="rect">
            <a:avLst/>
          </a:prstGeom>
          <a:noFill/>
        </p:spPr>
        <p:txBody>
          <a:bodyPr wrap="square" rtlCol="0">
            <a:spAutoFit/>
          </a:bodyPr>
          <a:lstStyle/>
          <a:p>
            <a:pPr algn="ctr"/>
            <a:r>
              <a:rPr lang="ru-RU" dirty="0">
                <a:solidFill>
                  <a:schemeClr val="accent2"/>
                </a:solidFill>
                <a:latin typeface="Arial Black" panose="020B0A04020102020204" pitchFamily="34" charset="0"/>
              </a:rPr>
              <a:t>Девочки</a:t>
            </a:r>
          </a:p>
        </p:txBody>
      </p:sp>
    </p:spTree>
    <p:extLst>
      <p:ext uri="{BB962C8B-B14F-4D97-AF65-F5344CB8AC3E}">
        <p14:creationId xmlns:p14="http://schemas.microsoft.com/office/powerpoint/2010/main" val="2047225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58932"/>
            <a:ext cx="8352928" cy="461665"/>
          </a:xfrm>
          <a:prstGeom prst="rect">
            <a:avLst/>
          </a:prstGeom>
          <a:noFill/>
        </p:spPr>
        <p:txBody>
          <a:bodyPr wrap="square" rtlCol="0">
            <a:spAutoFit/>
          </a:bodyPr>
          <a:lstStyle/>
          <a:p>
            <a:pPr algn="ctr"/>
            <a:r>
              <a:rPr lang="ru-RU" sz="2400" b="1" dirty="0">
                <a:latin typeface="Georgia" pitchFamily="18" charset="0"/>
              </a:rPr>
              <a:t>В группе раннего возраста (1,5 – 3 года)</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 name="TextBox 1">
            <a:extLst>
              <a:ext uri="{FF2B5EF4-FFF2-40B4-BE49-F238E27FC236}">
                <a16:creationId xmlns:a16="http://schemas.microsoft.com/office/drawing/2014/main" id="{F6142783-2BFD-B268-8FE0-2BDC51B43144}"/>
              </a:ext>
            </a:extLst>
          </p:cNvPr>
          <p:cNvSpPr txBox="1"/>
          <p:nvPr/>
        </p:nvSpPr>
        <p:spPr>
          <a:xfrm>
            <a:off x="971600" y="1772816"/>
            <a:ext cx="7488832" cy="4524315"/>
          </a:xfrm>
          <a:prstGeom prst="rect">
            <a:avLst/>
          </a:prstGeom>
          <a:noFill/>
        </p:spPr>
        <p:txBody>
          <a:bodyPr wrap="square" rtlCol="0">
            <a:spAutoFit/>
          </a:bodyPr>
          <a:lstStyle/>
          <a:p>
            <a:pPr algn="just"/>
            <a:r>
              <a:rPr lang="ru-RU" dirty="0"/>
              <a:t>Педагог располагает материал для игр по периметру всей группы.</a:t>
            </a:r>
          </a:p>
          <a:p>
            <a:pPr algn="just"/>
            <a:endParaRPr lang="ru-RU" dirty="0"/>
          </a:p>
          <a:p>
            <a:pPr algn="just"/>
            <a:r>
              <a:rPr lang="ru-RU" dirty="0"/>
              <a:t>Сюда входят игрушки-предметы оперирования или орудийные:</a:t>
            </a:r>
          </a:p>
          <a:p>
            <a:pPr marL="285750" indent="-285750" algn="just">
              <a:buFont typeface="Arial" panose="020B0604020202020204" pitchFamily="34" charset="0"/>
              <a:buChar char="•"/>
            </a:pPr>
            <a:r>
              <a:rPr lang="ru-RU" dirty="0"/>
              <a:t>набор чайной крупной посуды,</a:t>
            </a:r>
          </a:p>
          <a:p>
            <a:pPr marL="285750" indent="-285750" algn="just">
              <a:buFont typeface="Arial" panose="020B0604020202020204" pitchFamily="34" charset="0"/>
              <a:buChar char="•"/>
            </a:pPr>
            <a:r>
              <a:rPr lang="ru-RU" dirty="0"/>
              <a:t>набор крупной кухонной посуды,</a:t>
            </a:r>
          </a:p>
          <a:p>
            <a:pPr marL="285750" indent="-285750" algn="just">
              <a:buFont typeface="Arial" panose="020B0604020202020204" pitchFamily="34" charset="0"/>
              <a:buChar char="•"/>
            </a:pPr>
            <a:r>
              <a:rPr lang="ru-RU" dirty="0"/>
              <a:t>штурвалы, рули, молотки, пилы, лопатки, мастерки, свистки,</a:t>
            </a:r>
          </a:p>
          <a:p>
            <a:pPr marL="285750" indent="-285750" algn="just">
              <a:buFont typeface="Arial" panose="020B0604020202020204" pitchFamily="34" charset="0"/>
              <a:buChar char="•"/>
            </a:pPr>
            <a:r>
              <a:rPr lang="ru-RU" dirty="0"/>
              <a:t>постельные принадлежности, кукольное бельё,</a:t>
            </a:r>
          </a:p>
          <a:p>
            <a:pPr marL="285750" indent="-285750" algn="just">
              <a:buFont typeface="Arial" panose="020B0604020202020204" pitchFamily="34" charset="0"/>
              <a:buChar char="•"/>
            </a:pPr>
            <a:r>
              <a:rPr lang="ru-RU" dirty="0"/>
              <a:t>каталки, коляски,</a:t>
            </a:r>
          </a:p>
          <a:p>
            <a:pPr marL="285750" indent="-285750" algn="just">
              <a:buFont typeface="Arial" panose="020B0604020202020204" pitchFamily="34" charset="0"/>
              <a:buChar char="•"/>
            </a:pPr>
            <a:r>
              <a:rPr lang="ru-RU" dirty="0"/>
              <a:t>соразмерная ребёнку плита,</a:t>
            </a:r>
          </a:p>
          <a:p>
            <a:pPr marL="285750" indent="-285750" algn="just">
              <a:buFont typeface="Arial" panose="020B0604020202020204" pitchFamily="34" charset="0"/>
              <a:buChar char="•"/>
            </a:pPr>
            <a:r>
              <a:rPr lang="ru-RU" dirty="0"/>
              <a:t>атрибуты для врача, парикмахера, продавца,</a:t>
            </a:r>
          </a:p>
          <a:p>
            <a:pPr marL="285750" indent="-285750" algn="just">
              <a:buFont typeface="Arial" panose="020B0604020202020204" pitchFamily="34" charset="0"/>
              <a:buChar char="•"/>
            </a:pPr>
            <a:r>
              <a:rPr lang="ru-RU" dirty="0"/>
              <a:t>ящик с предметами-заместителями,</a:t>
            </a:r>
          </a:p>
          <a:p>
            <a:pPr marL="285750" indent="-285750" algn="just">
              <a:buFont typeface="Arial" panose="020B0604020202020204" pitchFamily="34" charset="0"/>
              <a:buChar char="•"/>
            </a:pPr>
            <a:r>
              <a:rPr lang="ru-RU" dirty="0"/>
              <a:t>крупный транспорт, крупная мебель, соразмерная с ребёнком и крупными куклами.</a:t>
            </a:r>
          </a:p>
          <a:p>
            <a:pPr algn="just"/>
            <a:endParaRPr lang="ru-RU" dirty="0"/>
          </a:p>
          <a:p>
            <a:pPr algn="just"/>
            <a:r>
              <a:rPr lang="ru-RU" dirty="0"/>
              <a:t>Дети в своих играх могут привлекать материал из других центров: строительный материал, музыкальные игрушки.</a:t>
            </a:r>
          </a:p>
        </p:txBody>
      </p:sp>
    </p:spTree>
    <p:extLst>
      <p:ext uri="{BB962C8B-B14F-4D97-AF65-F5344CB8AC3E}">
        <p14:creationId xmlns:p14="http://schemas.microsoft.com/office/powerpoint/2010/main" val="2059096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58932"/>
            <a:ext cx="8352928" cy="461665"/>
          </a:xfrm>
          <a:prstGeom prst="rect">
            <a:avLst/>
          </a:prstGeom>
          <a:noFill/>
        </p:spPr>
        <p:txBody>
          <a:bodyPr wrap="square" rtlCol="0">
            <a:spAutoFit/>
          </a:bodyPr>
          <a:lstStyle/>
          <a:p>
            <a:pPr algn="ctr"/>
            <a:r>
              <a:rPr lang="ru-RU" sz="2400" b="1" dirty="0">
                <a:latin typeface="Georgia" pitchFamily="18" charset="0"/>
              </a:rPr>
              <a:t>В группе младшего возраста (3 – 4 года)</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 name="TextBox 1">
            <a:extLst>
              <a:ext uri="{FF2B5EF4-FFF2-40B4-BE49-F238E27FC236}">
                <a16:creationId xmlns:a16="http://schemas.microsoft.com/office/drawing/2014/main" id="{F6142783-2BFD-B268-8FE0-2BDC51B43144}"/>
              </a:ext>
            </a:extLst>
          </p:cNvPr>
          <p:cNvSpPr txBox="1"/>
          <p:nvPr/>
        </p:nvSpPr>
        <p:spPr>
          <a:xfrm>
            <a:off x="431540" y="1420597"/>
            <a:ext cx="8280920" cy="5078313"/>
          </a:xfrm>
          <a:prstGeom prst="rect">
            <a:avLst/>
          </a:prstGeom>
          <a:noFill/>
        </p:spPr>
        <p:txBody>
          <a:bodyPr wrap="square" rtlCol="0">
            <a:spAutoFit/>
          </a:bodyPr>
          <a:lstStyle/>
          <a:p>
            <a:pPr algn="just"/>
            <a:r>
              <a:rPr lang="ru-RU" dirty="0"/>
              <a:t>Материал для игр педагог располагает по периметру группы.</a:t>
            </a:r>
          </a:p>
          <a:p>
            <a:pPr algn="just"/>
            <a:endParaRPr lang="ru-RU" dirty="0"/>
          </a:p>
          <a:p>
            <a:pPr algn="just"/>
            <a:r>
              <a:rPr lang="ru-RU" dirty="0"/>
              <a:t>Сюда входят:</a:t>
            </a:r>
          </a:p>
          <a:p>
            <a:pPr marL="285750" indent="-285750" algn="just">
              <a:buFont typeface="Arial" panose="020B0604020202020204" pitchFamily="34" charset="0"/>
              <a:buChar char="•"/>
            </a:pPr>
            <a:r>
              <a:rPr lang="ru-RU" dirty="0"/>
              <a:t>игрушечная чайная, кухонная и столовая посуда крупного и среднего размера, миски, тазики, ведёрки, крупные и средние куклы, коляски и мебель (спальня, кухня, гостиная), соразмерная куклам, утюг,</a:t>
            </a:r>
          </a:p>
          <a:p>
            <a:pPr marL="285750" indent="-285750" algn="just">
              <a:buFont typeface="Arial" panose="020B0604020202020204" pitchFamily="34" charset="0"/>
              <a:buChar char="•"/>
            </a:pPr>
            <a:r>
              <a:rPr lang="ru-RU" dirty="0"/>
              <a:t>молоток, полосатый жезл, бинокль, руль, весы, сумки, корзинки, рюкзачки, набор медицинских принадлежностей,</a:t>
            </a:r>
          </a:p>
          <a:p>
            <a:pPr marL="285750" indent="-285750" algn="just">
              <a:buFont typeface="Arial" panose="020B0604020202020204" pitchFamily="34" charset="0"/>
              <a:buChar char="•"/>
            </a:pPr>
            <a:r>
              <a:rPr lang="ru-RU" dirty="0"/>
              <a:t>различные атрибуты для ряженья (шляпы, очки, шали, юбки, плащ-накидки и т.п.), ширма-парикмахерская.</a:t>
            </a:r>
          </a:p>
          <a:p>
            <a:pPr algn="just"/>
            <a:endParaRPr lang="ru-RU" dirty="0"/>
          </a:p>
          <a:p>
            <a:pPr algn="just"/>
            <a:r>
              <a:rPr lang="ru-RU" dirty="0"/>
              <a:t>Дети в своих играх могут привлекать материал из других центров: строительный материал, музыкальные игрушки, атрибуты из центра двигательной активности. Из центра дорожного движения дети используют крупное складывающееся дерматиновое полотно с изображением дорог, пешеходных переходов, игрушечный транспорт средний и крупный, крупные (соразмерные с транспортом) макеты домов из кубиков или картонных коробок, деревья, светофор, небольшие игрушки (фигурки людей, животных), машины.</a:t>
            </a:r>
          </a:p>
        </p:txBody>
      </p:sp>
    </p:spTree>
    <p:extLst>
      <p:ext uri="{BB962C8B-B14F-4D97-AF65-F5344CB8AC3E}">
        <p14:creationId xmlns:p14="http://schemas.microsoft.com/office/powerpoint/2010/main" val="415376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35596" y="260648"/>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95536" y="729414"/>
            <a:ext cx="8352928" cy="461665"/>
          </a:xfrm>
          <a:prstGeom prst="rect">
            <a:avLst/>
          </a:prstGeom>
          <a:noFill/>
        </p:spPr>
        <p:txBody>
          <a:bodyPr wrap="square" rtlCol="0">
            <a:spAutoFit/>
          </a:bodyPr>
          <a:lstStyle/>
          <a:p>
            <a:pPr algn="ctr"/>
            <a:r>
              <a:rPr lang="ru-RU" sz="2400" b="1" dirty="0">
                <a:latin typeface="Georgia" pitchFamily="18" charset="0"/>
              </a:rPr>
              <a:t>В группе среднего возраста (4 – 5 лет)</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 name="TextBox 1">
            <a:extLst>
              <a:ext uri="{FF2B5EF4-FFF2-40B4-BE49-F238E27FC236}">
                <a16:creationId xmlns:a16="http://schemas.microsoft.com/office/drawing/2014/main" id="{F6142783-2BFD-B268-8FE0-2BDC51B43144}"/>
              </a:ext>
            </a:extLst>
          </p:cNvPr>
          <p:cNvSpPr txBox="1"/>
          <p:nvPr/>
        </p:nvSpPr>
        <p:spPr>
          <a:xfrm>
            <a:off x="395536" y="1189764"/>
            <a:ext cx="8352928" cy="5509200"/>
          </a:xfrm>
          <a:prstGeom prst="rect">
            <a:avLst/>
          </a:prstGeom>
          <a:noFill/>
        </p:spPr>
        <p:txBody>
          <a:bodyPr wrap="square" rtlCol="0">
            <a:spAutoFit/>
          </a:bodyPr>
          <a:lstStyle/>
          <a:p>
            <a:pPr algn="just"/>
            <a:r>
              <a:rPr lang="ru-RU" sz="1600" dirty="0"/>
              <a:t>Материал для игр педагог тоже располагает в пластмассовых контейнерах, маркированных сюжетными картинками.</a:t>
            </a:r>
          </a:p>
          <a:p>
            <a:pPr algn="just"/>
            <a:endParaRPr lang="ru-RU" sz="1600" dirty="0"/>
          </a:p>
          <a:p>
            <a:pPr algn="just"/>
            <a:r>
              <a:rPr lang="ru-RU" sz="1600" dirty="0"/>
              <a:t>Контейнеры содержат:</a:t>
            </a:r>
          </a:p>
          <a:p>
            <a:pPr marL="285750" indent="-285750" algn="just">
              <a:buFont typeface="Arial" panose="020B0604020202020204" pitchFamily="34" charset="0"/>
              <a:buChar char="•"/>
            </a:pPr>
            <a:r>
              <a:rPr lang="ru-RU" sz="1600" dirty="0"/>
              <a:t>кукольную мебель (кроватку, столик для кухни, парикмахерскую) для кукол среднего размера,</a:t>
            </a:r>
          </a:p>
          <a:p>
            <a:pPr marL="285750" indent="-285750" algn="just">
              <a:buFont typeface="Arial" panose="020B0604020202020204" pitchFamily="34" charset="0"/>
              <a:buChar char="•"/>
            </a:pPr>
            <a:r>
              <a:rPr lang="ru-RU" sz="1600" dirty="0"/>
              <a:t>набор для кухни (плиту, мойку, стиральную машину, набор чайной, кухонной, столовой посуды среднего размера),</a:t>
            </a:r>
          </a:p>
          <a:p>
            <a:pPr marL="285750" indent="-285750" algn="just">
              <a:buFont typeface="Arial" panose="020B0604020202020204" pitchFamily="34" charset="0"/>
              <a:buChar char="•"/>
            </a:pPr>
            <a:r>
              <a:rPr lang="ru-RU" sz="1600" dirty="0"/>
              <a:t>кукол в одежде мальчиков и девочек (по сезонам), коляску для кукол, комплекты одежды и постельных принадлежностей для кукол,</a:t>
            </a:r>
          </a:p>
          <a:p>
            <a:pPr marL="285750" indent="-285750" algn="just">
              <a:buFont typeface="Arial" panose="020B0604020202020204" pitchFamily="34" charset="0"/>
              <a:buChar char="•"/>
            </a:pPr>
            <a:r>
              <a:rPr lang="ru-RU" sz="1600" dirty="0"/>
              <a:t>атрибуты для ряженья (шляпы, очки, бусы, шарфы, сарафаны и т.п.),</a:t>
            </a:r>
          </a:p>
          <a:p>
            <a:pPr marL="285750" indent="-285750" algn="just">
              <a:buFont typeface="Arial" panose="020B0604020202020204" pitchFamily="34" charset="0"/>
              <a:buChar char="•"/>
            </a:pPr>
            <a:r>
              <a:rPr lang="ru-RU" sz="1600" dirty="0"/>
              <a:t>атрибуты для игр «Семья», «Детский сад», «Магазин», «Больница», «Салон красоты», «Кафе», «Гараж», «Дорожное движение», «Строители», «Зоопарк» и т.д.,</a:t>
            </a:r>
          </a:p>
          <a:p>
            <a:pPr marL="285750" indent="-285750" algn="just">
              <a:buFont typeface="Arial" panose="020B0604020202020204" pitchFamily="34" charset="0"/>
              <a:buChar char="•"/>
            </a:pPr>
            <a:r>
              <a:rPr lang="ru-RU" sz="1600" dirty="0"/>
              <a:t>складную ширму с изображением витрины продуктового магазина и гаража.</a:t>
            </a:r>
          </a:p>
          <a:p>
            <a:pPr algn="just"/>
            <a:endParaRPr lang="ru-RU" sz="1600" dirty="0"/>
          </a:p>
          <a:p>
            <a:pPr algn="just"/>
            <a:r>
              <a:rPr lang="ru-RU" sz="1600" dirty="0"/>
              <a:t>Дети в своих играх могут привлекать материал из других центров: строительный материал, музыкальные игрушки, атрибуты из центра двигательной активности, центра дорожного движения: крупное складывающееся полотно с изображением дорог, пешеходного перехода, игрушечный транспорт средний и крупный (грузовые, легковые машины, пожарную машину, машину «скорой помощи», паровоз, лодку, самолёт и т.д.), крупные (соразмерные с транспортом) макеты домов из картонных коробок, деревья, светофор, небольшие игрушки (фигурки людей, животных), атрибутику служб спасения.</a:t>
            </a:r>
          </a:p>
        </p:txBody>
      </p:sp>
    </p:spTree>
    <p:extLst>
      <p:ext uri="{BB962C8B-B14F-4D97-AF65-F5344CB8AC3E}">
        <p14:creationId xmlns:p14="http://schemas.microsoft.com/office/powerpoint/2010/main" val="50346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35596" y="260648"/>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95536" y="729414"/>
            <a:ext cx="8352928" cy="461665"/>
          </a:xfrm>
          <a:prstGeom prst="rect">
            <a:avLst/>
          </a:prstGeom>
          <a:noFill/>
        </p:spPr>
        <p:txBody>
          <a:bodyPr wrap="square" rtlCol="0">
            <a:spAutoFit/>
          </a:bodyPr>
          <a:lstStyle/>
          <a:p>
            <a:pPr algn="ctr"/>
            <a:r>
              <a:rPr lang="ru-RU" sz="2400" b="1" dirty="0">
                <a:latin typeface="Georgia" pitchFamily="18" charset="0"/>
              </a:rPr>
              <a:t>В группе старшего возраста (5 – 6 лет)</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 name="TextBox 1">
            <a:extLst>
              <a:ext uri="{FF2B5EF4-FFF2-40B4-BE49-F238E27FC236}">
                <a16:creationId xmlns:a16="http://schemas.microsoft.com/office/drawing/2014/main" id="{F6142783-2BFD-B268-8FE0-2BDC51B43144}"/>
              </a:ext>
            </a:extLst>
          </p:cNvPr>
          <p:cNvSpPr txBox="1"/>
          <p:nvPr/>
        </p:nvSpPr>
        <p:spPr>
          <a:xfrm>
            <a:off x="395536" y="1189764"/>
            <a:ext cx="8352928" cy="5339923"/>
          </a:xfrm>
          <a:prstGeom prst="rect">
            <a:avLst/>
          </a:prstGeom>
          <a:noFill/>
        </p:spPr>
        <p:txBody>
          <a:bodyPr wrap="square" rtlCol="0">
            <a:spAutoFit/>
          </a:bodyPr>
          <a:lstStyle/>
          <a:p>
            <a:pPr algn="just"/>
            <a:r>
              <a:rPr lang="ru-RU" sz="1550" dirty="0"/>
              <a:t>Материал для игр педагог располагает в пластмассовых контейнерах, маркированных схемами.</a:t>
            </a:r>
          </a:p>
          <a:p>
            <a:pPr algn="just"/>
            <a:endParaRPr lang="ru-RU" sz="1550" dirty="0"/>
          </a:p>
          <a:p>
            <a:pPr algn="just"/>
            <a:r>
              <a:rPr lang="ru-RU" sz="1550" dirty="0"/>
              <a:t>Контейнеры содержат:</a:t>
            </a:r>
          </a:p>
          <a:p>
            <a:pPr marL="285750" indent="-285750" algn="just">
              <a:buFont typeface="Arial" panose="020B0604020202020204" pitchFamily="34" charset="0"/>
              <a:buChar char="•"/>
            </a:pPr>
            <a:r>
              <a:rPr lang="ru-RU" sz="1550" dirty="0"/>
              <a:t>кукольную мебель по типу «домик для Барби» (стол, стулья, диванчик, кресла, столик, шкаф, ванну, умывальник, камин),</a:t>
            </a:r>
          </a:p>
          <a:p>
            <a:pPr marL="285750" indent="-285750" algn="just">
              <a:buFont typeface="Arial" panose="020B0604020202020204" pitchFamily="34" charset="0"/>
              <a:buChar char="•"/>
            </a:pPr>
            <a:r>
              <a:rPr lang="ru-RU" sz="1550" dirty="0"/>
              <a:t>набор для кухни (плиту, мойку, стиральную машину), игрушечную посуду (набор чайной посуды (средний и мелкий), набор кухонной посуды (средний), набор столовой посуды (средний)),</a:t>
            </a:r>
          </a:p>
          <a:p>
            <a:pPr marL="285750" indent="-285750" algn="just">
              <a:buFont typeface="Arial" panose="020B0604020202020204" pitchFamily="34" charset="0"/>
              <a:buChar char="•"/>
            </a:pPr>
            <a:r>
              <a:rPr lang="ru-RU" sz="1550" dirty="0"/>
              <a:t>кукол в одежде мальчиков и девочек (мелких), коляски для кукол, комплекты одежды и постельных принадлежностей для кукол, картонных кукол с набором одежды на разные времена года,</a:t>
            </a:r>
          </a:p>
          <a:p>
            <a:pPr marL="285750" indent="-285750" algn="just">
              <a:buFont typeface="Arial" panose="020B0604020202020204" pitchFamily="34" charset="0"/>
              <a:buChar char="•"/>
            </a:pPr>
            <a:r>
              <a:rPr lang="ru-RU" sz="1550" dirty="0"/>
              <a:t>атрибуты для ряженья (шляпы, очки, бусы, шарфы, сарафаны, юбки и т.п.), атрибуты для игр «Овощеводы», «Аптека», «Путешествие на автобусе», «В гостях у лесника», «Путешествуем по родному городу», «Воины-пограничники», «Музей», «Откуда хлеб пришёл», «Путешественники», «Строители», «Супермаркет», «Салон красоты».</a:t>
            </a:r>
          </a:p>
          <a:p>
            <a:pPr algn="just"/>
            <a:endParaRPr lang="ru-RU" sz="1550" dirty="0"/>
          </a:p>
          <a:p>
            <a:pPr algn="just"/>
            <a:r>
              <a:rPr lang="ru-RU" sz="1550" dirty="0"/>
              <a:t>Дети в своих играх могут привлекать материал из других центров: строительный материал, музыкальные игрушки, атрибуты из центра двигательной активности, центра дорожного движения: полотно мелкое с изображением дорог, пешеходных переходов из картона, мелкий транспорт, макеты домов, деревьев, набор дорожных знаков, светофор (с сезонными изменениями), небольшие игрушки (фигурки людей), пожарную машину, «скорую помощь», полицейскую машину, атрибутику служб спасения, разные отрезы тканей, шарфов, тулей.</a:t>
            </a:r>
          </a:p>
        </p:txBody>
      </p:sp>
    </p:spTree>
    <p:extLst>
      <p:ext uri="{BB962C8B-B14F-4D97-AF65-F5344CB8AC3E}">
        <p14:creationId xmlns:p14="http://schemas.microsoft.com/office/powerpoint/2010/main" val="210370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35596" y="260648"/>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95536" y="729414"/>
            <a:ext cx="8352928" cy="461665"/>
          </a:xfrm>
          <a:prstGeom prst="rect">
            <a:avLst/>
          </a:prstGeom>
          <a:noFill/>
        </p:spPr>
        <p:txBody>
          <a:bodyPr wrap="square" rtlCol="0">
            <a:spAutoFit/>
          </a:bodyPr>
          <a:lstStyle/>
          <a:p>
            <a:pPr algn="ctr"/>
            <a:r>
              <a:rPr lang="ru-RU" sz="2400" b="1" dirty="0">
                <a:latin typeface="Georgia" pitchFamily="18" charset="0"/>
              </a:rPr>
              <a:t>В подготовительной к школе группе (6 – 7 лет)</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 name="TextBox 1">
            <a:extLst>
              <a:ext uri="{FF2B5EF4-FFF2-40B4-BE49-F238E27FC236}">
                <a16:creationId xmlns:a16="http://schemas.microsoft.com/office/drawing/2014/main" id="{F6142783-2BFD-B268-8FE0-2BDC51B43144}"/>
              </a:ext>
            </a:extLst>
          </p:cNvPr>
          <p:cNvSpPr txBox="1"/>
          <p:nvPr/>
        </p:nvSpPr>
        <p:spPr>
          <a:xfrm>
            <a:off x="395536" y="1189764"/>
            <a:ext cx="8352928" cy="5632311"/>
          </a:xfrm>
          <a:prstGeom prst="rect">
            <a:avLst/>
          </a:prstGeom>
          <a:noFill/>
        </p:spPr>
        <p:txBody>
          <a:bodyPr wrap="square" rtlCol="0">
            <a:spAutoFit/>
          </a:bodyPr>
          <a:lstStyle/>
          <a:p>
            <a:pPr algn="just"/>
            <a:r>
              <a:rPr lang="ru-RU" dirty="0"/>
              <a:t>Материал для игр педагог размещает в пластмассовых контейнерах, маркированных схемами.</a:t>
            </a:r>
          </a:p>
          <a:p>
            <a:pPr algn="just"/>
            <a:endParaRPr lang="ru-RU" dirty="0"/>
          </a:p>
          <a:p>
            <a:pPr algn="just"/>
            <a:r>
              <a:rPr lang="ru-RU" dirty="0"/>
              <a:t>Материал аналогичен материалу для детей 5–6 лет, но атрибуты игр соответствуют данному возрасту:</a:t>
            </a:r>
          </a:p>
          <a:p>
            <a:pPr marL="285750" indent="-285750" algn="just">
              <a:buFont typeface="Arial" panose="020B0604020202020204" pitchFamily="34" charset="0"/>
              <a:buChar char="•"/>
            </a:pPr>
            <a:r>
              <a:rPr lang="ru-RU" dirty="0"/>
              <a:t>«Школа»,</a:t>
            </a:r>
          </a:p>
          <a:p>
            <a:pPr marL="285750" indent="-285750" algn="just">
              <a:buFont typeface="Arial" panose="020B0604020202020204" pitchFamily="34" charset="0"/>
              <a:buChar char="•"/>
            </a:pPr>
            <a:r>
              <a:rPr lang="ru-RU" dirty="0"/>
              <a:t>«Дорожное движение»,</a:t>
            </a:r>
          </a:p>
          <a:p>
            <a:pPr marL="285750" indent="-285750" algn="just">
              <a:buFont typeface="Arial" panose="020B0604020202020204" pitchFamily="34" charset="0"/>
              <a:buChar char="•"/>
            </a:pPr>
            <a:r>
              <a:rPr lang="ru-RU" dirty="0"/>
              <a:t>«Железная дорога»,</a:t>
            </a:r>
          </a:p>
          <a:p>
            <a:pPr marL="285750" indent="-285750" algn="just">
              <a:buFont typeface="Arial" panose="020B0604020202020204" pitchFamily="34" charset="0"/>
              <a:buChar char="•"/>
            </a:pPr>
            <a:r>
              <a:rPr lang="ru-RU" dirty="0"/>
              <a:t>«Библиотека»,</a:t>
            </a:r>
          </a:p>
          <a:p>
            <a:pPr marL="285750" indent="-285750" algn="just">
              <a:buFont typeface="Arial" panose="020B0604020202020204" pitchFamily="34" charset="0"/>
              <a:buChar char="•"/>
            </a:pPr>
            <a:r>
              <a:rPr lang="ru-RU" dirty="0"/>
              <a:t>«МЧС спешит на помощь»,</a:t>
            </a:r>
          </a:p>
          <a:p>
            <a:pPr marL="285750" indent="-285750" algn="just">
              <a:buFont typeface="Arial" panose="020B0604020202020204" pitchFamily="34" charset="0"/>
              <a:buChar char="•"/>
            </a:pPr>
            <a:r>
              <a:rPr lang="ru-RU" dirty="0"/>
              <a:t>«Пограничники»,</a:t>
            </a:r>
          </a:p>
          <a:p>
            <a:pPr marL="285750" indent="-285750" algn="just">
              <a:buFont typeface="Arial" panose="020B0604020202020204" pitchFamily="34" charset="0"/>
              <a:buChar char="•"/>
            </a:pPr>
            <a:r>
              <a:rPr lang="ru-RU" dirty="0"/>
              <a:t>«Турагентство»,</a:t>
            </a:r>
          </a:p>
          <a:p>
            <a:pPr marL="285750" indent="-285750" algn="just">
              <a:buFont typeface="Arial" panose="020B0604020202020204" pitchFamily="34" charset="0"/>
              <a:buChar char="•"/>
            </a:pPr>
            <a:r>
              <a:rPr lang="ru-RU" dirty="0"/>
              <a:t>«Космическое путешествие»,</a:t>
            </a:r>
          </a:p>
          <a:p>
            <a:pPr marL="285750" indent="-285750" algn="just">
              <a:buFont typeface="Arial" panose="020B0604020202020204" pitchFamily="34" charset="0"/>
              <a:buChar char="•"/>
            </a:pPr>
            <a:r>
              <a:rPr lang="ru-RU" dirty="0"/>
              <a:t>«Путешествие по воде»,</a:t>
            </a:r>
          </a:p>
          <a:p>
            <a:pPr marL="285750" indent="-285750" algn="just">
              <a:buFont typeface="Arial" panose="020B0604020202020204" pitchFamily="34" charset="0"/>
              <a:buChar char="•"/>
            </a:pPr>
            <a:r>
              <a:rPr lang="ru-RU" dirty="0"/>
              <a:t>«Почта»,</a:t>
            </a:r>
          </a:p>
          <a:p>
            <a:pPr marL="285750" indent="-285750" algn="just">
              <a:buFont typeface="Arial" panose="020B0604020202020204" pitchFamily="34" charset="0"/>
              <a:buChar char="•"/>
            </a:pPr>
            <a:r>
              <a:rPr lang="ru-RU" dirty="0"/>
              <a:t>«Салон красоты»,</a:t>
            </a:r>
          </a:p>
          <a:p>
            <a:pPr marL="285750" indent="-285750" algn="just">
              <a:buFont typeface="Arial" panose="020B0604020202020204" pitchFamily="34" charset="0"/>
              <a:buChar char="•"/>
            </a:pPr>
            <a:r>
              <a:rPr lang="ru-RU" dirty="0"/>
              <a:t>«Супермаркет».</a:t>
            </a:r>
          </a:p>
          <a:p>
            <a:pPr algn="just"/>
            <a:endParaRPr lang="ru-RU" dirty="0"/>
          </a:p>
          <a:p>
            <a:pPr algn="just"/>
            <a:r>
              <a:rPr lang="ru-RU" dirty="0"/>
              <a:t>На этапе сюжетно-ролевой игры дети решают поставленные задачи предметными и ролевыми способами. </a:t>
            </a:r>
          </a:p>
        </p:txBody>
      </p:sp>
    </p:spTree>
    <p:extLst>
      <p:ext uri="{BB962C8B-B14F-4D97-AF65-F5344CB8AC3E}">
        <p14:creationId xmlns:p14="http://schemas.microsoft.com/office/powerpoint/2010/main" val="915480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35596" y="261668"/>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95536" y="695664"/>
            <a:ext cx="8352928" cy="830997"/>
          </a:xfrm>
          <a:prstGeom prst="rect">
            <a:avLst/>
          </a:prstGeom>
          <a:noFill/>
        </p:spPr>
        <p:txBody>
          <a:bodyPr wrap="square" rtlCol="0">
            <a:spAutoFit/>
          </a:bodyPr>
          <a:lstStyle/>
          <a:p>
            <a:pPr algn="ctr"/>
            <a:r>
              <a:rPr lang="ru-RU" sz="2400" b="1" dirty="0">
                <a:latin typeface="Georgia" pitchFamily="18" charset="0"/>
              </a:rPr>
              <a:t>Центры детской активности, которые обеспечивают все виды детской деятельности</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3" name="Схема 2"/>
          <p:cNvGraphicFramePr/>
          <p:nvPr>
            <p:extLst>
              <p:ext uri="{D42A27DB-BD31-4B8C-83A1-F6EECF244321}">
                <p14:modId xmlns:p14="http://schemas.microsoft.com/office/powerpoint/2010/main" val="2100621134"/>
              </p:ext>
            </p:extLst>
          </p:nvPr>
        </p:nvGraphicFramePr>
        <p:xfrm>
          <a:off x="203228" y="2184228"/>
          <a:ext cx="4264025" cy="4269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Схема 11"/>
          <p:cNvGraphicFramePr/>
          <p:nvPr>
            <p:extLst>
              <p:ext uri="{D42A27DB-BD31-4B8C-83A1-F6EECF244321}">
                <p14:modId xmlns:p14="http://schemas.microsoft.com/office/powerpoint/2010/main" val="3436138499"/>
              </p:ext>
            </p:extLst>
          </p:nvPr>
        </p:nvGraphicFramePr>
        <p:xfrm>
          <a:off x="4204183" y="2061987"/>
          <a:ext cx="4736588" cy="46073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p:cNvSpPr txBox="1"/>
          <p:nvPr/>
        </p:nvSpPr>
        <p:spPr>
          <a:xfrm>
            <a:off x="691569" y="1670778"/>
            <a:ext cx="3528392" cy="369332"/>
          </a:xfrm>
          <a:prstGeom prst="rect">
            <a:avLst/>
          </a:prstGeom>
          <a:noFill/>
        </p:spPr>
        <p:txBody>
          <a:bodyPr wrap="square" rtlCol="0">
            <a:spAutoFit/>
          </a:bodyPr>
          <a:lstStyle/>
          <a:p>
            <a:pPr algn="ctr"/>
            <a:r>
              <a:rPr lang="ru-RU" dirty="0">
                <a:solidFill>
                  <a:schemeClr val="tx2"/>
                </a:solidFill>
                <a:latin typeface="Arial Black" panose="020B0A04020102020204" pitchFamily="34" charset="0"/>
              </a:rPr>
              <a:t>Группы раннего возраста</a:t>
            </a:r>
          </a:p>
        </p:txBody>
      </p:sp>
      <p:sp>
        <p:nvSpPr>
          <p:cNvPr id="14" name="TextBox 13"/>
          <p:cNvSpPr txBox="1"/>
          <p:nvPr/>
        </p:nvSpPr>
        <p:spPr>
          <a:xfrm>
            <a:off x="4788647" y="1670778"/>
            <a:ext cx="3567659" cy="369332"/>
          </a:xfrm>
          <a:prstGeom prst="rect">
            <a:avLst/>
          </a:prstGeom>
          <a:noFill/>
        </p:spPr>
        <p:txBody>
          <a:bodyPr wrap="square" rtlCol="0">
            <a:spAutoFit/>
          </a:bodyPr>
          <a:lstStyle/>
          <a:p>
            <a:pPr algn="ctr"/>
            <a:r>
              <a:rPr lang="ru-RU" dirty="0">
                <a:solidFill>
                  <a:schemeClr val="tx2"/>
                </a:solidFill>
                <a:latin typeface="Arial Black" panose="020B0A04020102020204" pitchFamily="34" charset="0"/>
              </a:rPr>
              <a:t>Группы для детей 3 – 7лет</a:t>
            </a:r>
          </a:p>
        </p:txBody>
      </p:sp>
    </p:spTree>
    <p:extLst>
      <p:ext uri="{BB962C8B-B14F-4D97-AF65-F5344CB8AC3E}">
        <p14:creationId xmlns:p14="http://schemas.microsoft.com/office/powerpoint/2010/main" val="1803209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58932"/>
            <a:ext cx="8352928" cy="461665"/>
          </a:xfrm>
          <a:prstGeom prst="rect">
            <a:avLst/>
          </a:prstGeom>
          <a:noFill/>
        </p:spPr>
        <p:txBody>
          <a:bodyPr wrap="square" rtlCol="0">
            <a:spAutoFit/>
          </a:bodyPr>
          <a:lstStyle/>
          <a:p>
            <a:pPr algn="ctr"/>
            <a:r>
              <a:rPr lang="ru-RU" sz="2400" b="1" dirty="0">
                <a:latin typeface="Georgia" pitchFamily="18" charset="0"/>
              </a:rPr>
              <a:t>Наполнение развивающей среды*:</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 name="TextBox 4"/>
          <p:cNvSpPr txBox="1"/>
          <p:nvPr/>
        </p:nvSpPr>
        <p:spPr>
          <a:xfrm>
            <a:off x="683568" y="6237312"/>
            <a:ext cx="7776864" cy="461665"/>
          </a:xfrm>
          <a:prstGeom prst="rect">
            <a:avLst/>
          </a:prstGeom>
          <a:noFill/>
        </p:spPr>
        <p:txBody>
          <a:bodyPr wrap="square" rtlCol="0">
            <a:spAutoFit/>
          </a:bodyPr>
          <a:lstStyle/>
          <a:p>
            <a:pPr algn="ctr"/>
            <a:r>
              <a:rPr lang="ru-RU" sz="1200" dirty="0">
                <a:latin typeface="Times New Roman" pitchFamily="18" charset="0"/>
                <a:cs typeface="Times New Roman" pitchFamily="18" charset="0"/>
              </a:rPr>
              <a:t>*Письмо Минобразования РФ от 17.05.1995 №61/19-12 «О психолого-педагогических требованиях к играм</a:t>
            </a:r>
          </a:p>
          <a:p>
            <a:pPr algn="ctr"/>
            <a:r>
              <a:rPr lang="ru-RU" sz="1200" dirty="0">
                <a:latin typeface="Times New Roman" pitchFamily="18" charset="0"/>
                <a:cs typeface="Times New Roman" pitchFamily="18" charset="0"/>
              </a:rPr>
              <a:t>и игрушкам в современных условиях»</a:t>
            </a:r>
          </a:p>
        </p:txBody>
      </p:sp>
      <p:graphicFrame>
        <p:nvGraphicFramePr>
          <p:cNvPr id="11" name="Схема 10"/>
          <p:cNvGraphicFramePr/>
          <p:nvPr>
            <p:extLst>
              <p:ext uri="{D42A27DB-BD31-4B8C-83A1-F6EECF244321}">
                <p14:modId xmlns:p14="http://schemas.microsoft.com/office/powerpoint/2010/main" val="3112809695"/>
              </p:ext>
            </p:extLst>
          </p:nvPr>
        </p:nvGraphicFramePr>
        <p:xfrm>
          <a:off x="971600" y="1397000"/>
          <a:ext cx="7344816"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722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971600" y="1052736"/>
            <a:ext cx="7200800" cy="4493538"/>
          </a:xfrm>
          <a:prstGeom prst="rect">
            <a:avLst/>
          </a:prstGeom>
          <a:noFill/>
        </p:spPr>
        <p:txBody>
          <a:bodyPr wrap="square" rtlCol="0">
            <a:spAutoFit/>
          </a:bodyPr>
          <a:lstStyle/>
          <a:p>
            <a:pPr algn="ctr"/>
            <a:r>
              <a:rPr lang="ru-RU" sz="2800" b="1" dirty="0">
                <a:latin typeface="Georgia" pitchFamily="18" charset="0"/>
              </a:rPr>
              <a:t>Основные требования ФГОС ДО:</a:t>
            </a:r>
          </a:p>
          <a:p>
            <a:pPr algn="ctr"/>
            <a:endParaRPr lang="ru-RU" dirty="0">
              <a:latin typeface="Georgia" pitchFamily="18" charset="0"/>
            </a:endParaRPr>
          </a:p>
          <a:p>
            <a:pPr algn="ctr"/>
            <a:endParaRPr lang="ru-RU" dirty="0">
              <a:latin typeface="Georgia" pitchFamily="18" charset="0"/>
            </a:endParaRPr>
          </a:p>
          <a:p>
            <a:pPr>
              <a:buFont typeface="Arial" pitchFamily="34" charset="0"/>
              <a:buChar char="•"/>
            </a:pPr>
            <a:r>
              <a:rPr lang="ru-RU" dirty="0">
                <a:latin typeface="Georgia" pitchFamily="18" charset="0"/>
              </a:rPr>
              <a:t> </a:t>
            </a:r>
            <a:r>
              <a:rPr lang="ru-RU" sz="2000" b="1" dirty="0">
                <a:latin typeface="Georgia" pitchFamily="18" charset="0"/>
              </a:rPr>
              <a:t>Общая цель ФГОС ДО:</a:t>
            </a:r>
          </a:p>
          <a:p>
            <a:r>
              <a:rPr lang="ru-RU" dirty="0">
                <a:latin typeface="Georgia" pitchFamily="18" charset="0"/>
              </a:rPr>
              <a:t>      –    сохранение самоценности дошкольного детства</a:t>
            </a:r>
          </a:p>
          <a:p>
            <a:endParaRPr lang="ru-RU" dirty="0">
              <a:latin typeface="Georgia" pitchFamily="18" charset="0"/>
            </a:endParaRPr>
          </a:p>
          <a:p>
            <a:pPr>
              <a:buFont typeface="Arial" pitchFamily="34" charset="0"/>
              <a:buChar char="•"/>
            </a:pPr>
            <a:r>
              <a:rPr lang="ru-RU" dirty="0">
                <a:latin typeface="Georgia" pitchFamily="18" charset="0"/>
              </a:rPr>
              <a:t> </a:t>
            </a:r>
            <a:r>
              <a:rPr lang="ru-RU" sz="2000" b="1" dirty="0">
                <a:latin typeface="Georgia" pitchFamily="18" charset="0"/>
              </a:rPr>
              <a:t>Основная образовательная задача:</a:t>
            </a:r>
          </a:p>
          <a:p>
            <a:r>
              <a:rPr lang="ru-RU" dirty="0">
                <a:latin typeface="Georgia" pitchFamily="18" charset="0"/>
              </a:rPr>
              <a:t>      – психологическая подготовка ребенка к школе и ко вступлению в более взрослый период жизни</a:t>
            </a:r>
          </a:p>
          <a:p>
            <a:endParaRPr lang="ru-RU" dirty="0">
              <a:latin typeface="Georgia" pitchFamily="18" charset="0"/>
            </a:endParaRPr>
          </a:p>
          <a:p>
            <a:pPr>
              <a:buFont typeface="Arial" pitchFamily="34" charset="0"/>
              <a:buChar char="•"/>
            </a:pPr>
            <a:r>
              <a:rPr lang="ru-RU" dirty="0">
                <a:latin typeface="Georgia" pitchFamily="18" charset="0"/>
              </a:rPr>
              <a:t> </a:t>
            </a:r>
            <a:r>
              <a:rPr lang="ru-RU" sz="2000" b="1" dirty="0">
                <a:latin typeface="Georgia" pitchFamily="18" charset="0"/>
              </a:rPr>
              <a:t>Реализация ФГОС ДО:</a:t>
            </a:r>
          </a:p>
          <a:p>
            <a:r>
              <a:rPr lang="ru-RU" dirty="0">
                <a:latin typeface="Georgia" pitchFamily="18" charset="0"/>
              </a:rPr>
              <a:t>     –   ориентация на индивидуальные способности детей</a:t>
            </a:r>
          </a:p>
          <a:p>
            <a:r>
              <a:rPr lang="ru-RU" dirty="0">
                <a:latin typeface="Georgia" pitchFamily="18" charset="0"/>
              </a:rPr>
              <a:t>     –   развитие совокупности личностных качеств ребенка</a:t>
            </a:r>
          </a:p>
          <a:p>
            <a:r>
              <a:rPr lang="ru-RU" dirty="0">
                <a:latin typeface="Georgia" pitchFamily="18" charset="0"/>
              </a:rPr>
              <a:t>     –   развитие ребенка только в игре</a:t>
            </a:r>
          </a:p>
          <a:p>
            <a:r>
              <a:rPr lang="ru-RU" dirty="0">
                <a:latin typeface="Georgia" pitchFamily="18" charset="0"/>
              </a:rPr>
              <a:t>     –   отсутствие жёсткой регламентации детской деятельности</a:t>
            </a:r>
          </a:p>
        </p:txBody>
      </p:sp>
      <p:sp>
        <p:nvSpPr>
          <p:cNvPr id="6" name="Пятиугольник 5"/>
          <p:cNvSpPr/>
          <p:nvPr/>
        </p:nvSpPr>
        <p:spPr>
          <a:xfrm rot="10800000">
            <a:off x="7020272" y="3429000"/>
            <a:ext cx="1872208" cy="1080120"/>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dirty="0"/>
          </a:p>
        </p:txBody>
      </p:sp>
      <p:sp>
        <p:nvSpPr>
          <p:cNvPr id="9" name="TextBox 8"/>
          <p:cNvSpPr txBox="1"/>
          <p:nvPr/>
        </p:nvSpPr>
        <p:spPr>
          <a:xfrm>
            <a:off x="7092280" y="3861048"/>
            <a:ext cx="1872208" cy="276999"/>
          </a:xfrm>
          <a:prstGeom prst="rect">
            <a:avLst/>
          </a:prstGeom>
          <a:noFill/>
        </p:spPr>
        <p:txBody>
          <a:bodyPr wrap="square" rtlCol="0">
            <a:spAutoFit/>
          </a:bodyPr>
          <a:lstStyle/>
          <a:p>
            <a:r>
              <a:rPr lang="ru-RU" sz="1200" b="1" dirty="0">
                <a:latin typeface="Arial Narrow" pitchFamily="34" charset="0"/>
              </a:rPr>
              <a:t>Дошкольное образование</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1" name="Рисунок 10" descr="free-png.ru-75.png"/>
          <p:cNvPicPr>
            <a:picLocks noChangeAspect="1"/>
          </p:cNvPicPr>
          <p:nvPr/>
        </p:nvPicPr>
        <p:blipFill>
          <a:blip r:embed="rId2" cstate="print"/>
          <a:stretch>
            <a:fillRect/>
          </a:stretch>
        </p:blipFill>
        <p:spPr>
          <a:xfrm>
            <a:off x="7452320" y="2780928"/>
            <a:ext cx="1422351" cy="7585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692696"/>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5" name="TextBox 4"/>
          <p:cNvSpPr txBox="1"/>
          <p:nvPr/>
        </p:nvSpPr>
        <p:spPr>
          <a:xfrm>
            <a:off x="1010073" y="1755683"/>
            <a:ext cx="7128792" cy="2554545"/>
          </a:xfrm>
          <a:prstGeom prst="rect">
            <a:avLst/>
          </a:prstGeom>
          <a:noFill/>
        </p:spPr>
        <p:txBody>
          <a:bodyPr wrap="square" rtlCol="0">
            <a:spAutoFit/>
          </a:bodyPr>
          <a:lstStyle/>
          <a:p>
            <a:pPr algn="ctr"/>
            <a:r>
              <a:rPr lang="ru-RU" sz="3200" dirty="0"/>
              <a:t>Развивающая предметная среда является основным средством формирования личности ребенка</a:t>
            </a:r>
          </a:p>
          <a:p>
            <a:pPr algn="ctr"/>
            <a:r>
              <a:rPr lang="ru-RU" sz="3200" dirty="0"/>
              <a:t>и является источником его знаний и социального опыта.</a:t>
            </a:r>
            <a:endParaRPr lang="ru-RU" sz="3200" dirty="0">
              <a:latin typeface="Century Gothic" pitchFamily="34" charset="0"/>
            </a:endParaRPr>
          </a:p>
        </p:txBody>
      </p:sp>
      <p:cxnSp>
        <p:nvCxnSpPr>
          <p:cNvPr id="7" name="Прямая соединительная линия 6"/>
          <p:cNvCxnSpPr/>
          <p:nvPr/>
        </p:nvCxnSpPr>
        <p:spPr>
          <a:xfrm>
            <a:off x="1043608" y="5013176"/>
            <a:ext cx="7056784"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077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971600" y="764704"/>
            <a:ext cx="7200800" cy="830997"/>
          </a:xfrm>
          <a:prstGeom prst="rect">
            <a:avLst/>
          </a:prstGeom>
          <a:noFill/>
        </p:spPr>
        <p:txBody>
          <a:bodyPr wrap="square" rtlCol="0">
            <a:spAutoFit/>
          </a:bodyPr>
          <a:lstStyle/>
          <a:p>
            <a:pPr algn="ctr"/>
            <a:r>
              <a:rPr lang="ru-RU" sz="2400" b="1" dirty="0">
                <a:latin typeface="Georgia" pitchFamily="18" charset="0"/>
              </a:rPr>
              <a:t>Какие требования предъявляются к среде согласно Стандарту</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10" name="Схема 9"/>
          <p:cNvGraphicFramePr/>
          <p:nvPr/>
        </p:nvGraphicFramePr>
        <p:xfrm>
          <a:off x="467544" y="1628800"/>
          <a:ext cx="828092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58932"/>
            <a:ext cx="8352928" cy="830997"/>
          </a:xfrm>
          <a:prstGeom prst="rect">
            <a:avLst/>
          </a:prstGeom>
          <a:noFill/>
        </p:spPr>
        <p:txBody>
          <a:bodyPr wrap="square" rtlCol="0">
            <a:spAutoFit/>
          </a:bodyPr>
          <a:lstStyle/>
          <a:p>
            <a:pPr algn="ctr"/>
            <a:r>
              <a:rPr lang="ru-RU" sz="2400" b="1" dirty="0">
                <a:latin typeface="Georgia" pitchFamily="18" charset="0"/>
              </a:rPr>
              <a:t>Развивающая предметно – пространственная среда должна быть:</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2" name="Схема 1"/>
          <p:cNvGraphicFramePr/>
          <p:nvPr>
            <p:extLst>
              <p:ext uri="{D42A27DB-BD31-4B8C-83A1-F6EECF244321}">
                <p14:modId xmlns:p14="http://schemas.microsoft.com/office/powerpoint/2010/main" val="3848777395"/>
              </p:ext>
            </p:extLst>
          </p:nvPr>
        </p:nvGraphicFramePr>
        <p:xfrm>
          <a:off x="460375" y="1988840"/>
          <a:ext cx="8208912" cy="467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Использование рабочих тетрадей по развитию речи в познавательном развитии  старших дошкольников | Мир дошколят"/>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37" t="4863" r="3927" b="10088"/>
          <a:stretch/>
        </p:blipFill>
        <p:spPr bwMode="auto">
          <a:xfrm>
            <a:off x="460375" y="4799171"/>
            <a:ext cx="2016224" cy="13958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Комплект демонстрационных плакатов &quot;Времена года&quot; (4 плаката 70х50 см)  Сфера. Дидактический материал для детей от 3 до 10 лет - купить в  интернет-магазине"/>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9336" y="5093971"/>
            <a:ext cx="2112169" cy="1541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Как создать «Физкультурный уголок» в группе? - Детки-заметки"/>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433"/>
          <a:stretch/>
        </p:blipFill>
        <p:spPr bwMode="auto">
          <a:xfrm rot="248101">
            <a:off x="5158045" y="4784661"/>
            <a:ext cx="1175897" cy="1811155"/>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3959" y="4653136"/>
            <a:ext cx="2271577" cy="1736743"/>
          </a:xfrm>
          <a:prstGeom prst="rect">
            <a:avLst/>
          </a:prstGeom>
        </p:spPr>
      </p:pic>
    </p:spTree>
    <p:extLst>
      <p:ext uri="{BB962C8B-B14F-4D97-AF65-F5344CB8AC3E}">
        <p14:creationId xmlns:p14="http://schemas.microsoft.com/office/powerpoint/2010/main" val="13219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61273"/>
            <a:ext cx="8352928" cy="830997"/>
          </a:xfrm>
          <a:prstGeom prst="rect">
            <a:avLst/>
          </a:prstGeom>
          <a:noFill/>
        </p:spPr>
        <p:txBody>
          <a:bodyPr wrap="square" rtlCol="0">
            <a:spAutoFit/>
          </a:bodyPr>
          <a:lstStyle/>
          <a:p>
            <a:pPr algn="ctr"/>
            <a:r>
              <a:rPr lang="ru-RU" sz="2400" b="1" dirty="0">
                <a:latin typeface="Georgia" pitchFamily="18" charset="0"/>
              </a:rPr>
              <a:t>Развивающая предметно – пространственная среда должна быть:</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2" name="Схема 1"/>
          <p:cNvGraphicFramePr/>
          <p:nvPr>
            <p:extLst>
              <p:ext uri="{D42A27DB-BD31-4B8C-83A1-F6EECF244321}">
                <p14:modId xmlns:p14="http://schemas.microsoft.com/office/powerpoint/2010/main" val="2625218770"/>
              </p:ext>
            </p:extLst>
          </p:nvPr>
        </p:nvGraphicFramePr>
        <p:xfrm>
          <a:off x="460375" y="1988840"/>
          <a:ext cx="8208912" cy="467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Развивающая среда в средней группе по ФГОС"/>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641"/>
          <a:stretch/>
        </p:blipFill>
        <p:spPr bwMode="auto">
          <a:xfrm>
            <a:off x="3180657" y="5009268"/>
            <a:ext cx="2768348" cy="13899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Моделирование развивающей предметно-пространственной среды в  подготовительной группе «Ромашки» в условиях введения ФГО"/>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042"/>
          <a:stretch/>
        </p:blipFill>
        <p:spPr bwMode="auto">
          <a:xfrm>
            <a:off x="6210437" y="5009268"/>
            <a:ext cx="2583914" cy="1389943"/>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9" cstate="print"/>
          <a:stretch>
            <a:fillRect/>
          </a:stretch>
        </p:blipFill>
        <p:spPr>
          <a:xfrm>
            <a:off x="447016" y="5009268"/>
            <a:ext cx="2472209" cy="1389942"/>
          </a:xfrm>
          <a:prstGeom prst="rect">
            <a:avLst/>
          </a:prstGeom>
        </p:spPr>
      </p:pic>
    </p:spTree>
    <p:extLst>
      <p:ext uri="{BB962C8B-B14F-4D97-AF65-F5344CB8AC3E}">
        <p14:creationId xmlns:p14="http://schemas.microsoft.com/office/powerpoint/2010/main" val="712142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58932"/>
            <a:ext cx="8352928" cy="830997"/>
          </a:xfrm>
          <a:prstGeom prst="rect">
            <a:avLst/>
          </a:prstGeom>
          <a:noFill/>
        </p:spPr>
        <p:txBody>
          <a:bodyPr wrap="square" rtlCol="0">
            <a:spAutoFit/>
          </a:bodyPr>
          <a:lstStyle/>
          <a:p>
            <a:pPr algn="ctr"/>
            <a:r>
              <a:rPr lang="ru-RU" sz="2400" b="1" dirty="0">
                <a:latin typeface="Georgia" pitchFamily="18" charset="0"/>
              </a:rPr>
              <a:t>Развивающая предметно – пространственная среда должна быть:</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2" name="Схема 1"/>
          <p:cNvGraphicFramePr/>
          <p:nvPr>
            <p:extLst>
              <p:ext uri="{D42A27DB-BD31-4B8C-83A1-F6EECF244321}">
                <p14:modId xmlns:p14="http://schemas.microsoft.com/office/powerpoint/2010/main" val="3025536647"/>
              </p:ext>
            </p:extLst>
          </p:nvPr>
        </p:nvGraphicFramePr>
        <p:xfrm>
          <a:off x="460375" y="1988840"/>
          <a:ext cx="8208912" cy="467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Развивающая предметно-пространственная среда в первой группе раннего  возраста | Образовательная социальная сеть"/>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121" b="5966"/>
          <a:stretch/>
        </p:blipFill>
        <p:spPr bwMode="auto">
          <a:xfrm>
            <a:off x="611559" y="3789040"/>
            <a:ext cx="3175521" cy="18329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Уголок уединения в детском саду и другое"/>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7032" y="4581128"/>
            <a:ext cx="1608113" cy="188083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Кировская область получит 1 млрд рублей на создание новых мест в яслях. »  ГТРК Вятка - новости Кирова и Кировской области"/>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15097" y="3933056"/>
            <a:ext cx="2699750" cy="202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06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8" name="TextBox 7"/>
          <p:cNvSpPr txBox="1"/>
          <p:nvPr/>
        </p:nvSpPr>
        <p:spPr>
          <a:xfrm>
            <a:off x="388367" y="958932"/>
            <a:ext cx="8352928" cy="461665"/>
          </a:xfrm>
          <a:prstGeom prst="rect">
            <a:avLst/>
          </a:prstGeom>
          <a:noFill/>
        </p:spPr>
        <p:txBody>
          <a:bodyPr wrap="square" rtlCol="0">
            <a:spAutoFit/>
          </a:bodyPr>
          <a:lstStyle/>
          <a:p>
            <a:pPr algn="ctr"/>
            <a:r>
              <a:rPr lang="ru-RU" sz="2400" b="1" dirty="0">
                <a:latin typeface="Georgia" pitchFamily="18" charset="0"/>
              </a:rPr>
              <a:t>Композиционное построение РППС:</a:t>
            </a:r>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6" name="Схема 5">
            <a:extLst>
              <a:ext uri="{FF2B5EF4-FFF2-40B4-BE49-F238E27FC236}">
                <a16:creationId xmlns:a16="http://schemas.microsoft.com/office/drawing/2014/main" id="{180CACA7-C1A3-12CF-977D-01D7B5F5CC0C}"/>
              </a:ext>
            </a:extLst>
          </p:cNvPr>
          <p:cNvGraphicFramePr/>
          <p:nvPr>
            <p:extLst>
              <p:ext uri="{D42A27DB-BD31-4B8C-83A1-F6EECF244321}">
                <p14:modId xmlns:p14="http://schemas.microsoft.com/office/powerpoint/2010/main" val="1966909351"/>
              </p:ext>
            </p:extLst>
          </p:nvPr>
        </p:nvGraphicFramePr>
        <p:xfrm>
          <a:off x="1524000" y="18529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0515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graphicFrame>
        <p:nvGraphicFramePr>
          <p:cNvPr id="10" name="Схема 9"/>
          <p:cNvGraphicFramePr/>
          <p:nvPr>
            <p:extLst>
              <p:ext uri="{D42A27DB-BD31-4B8C-83A1-F6EECF244321}">
                <p14:modId xmlns:p14="http://schemas.microsoft.com/office/powerpoint/2010/main" val="2848996992"/>
              </p:ext>
            </p:extLst>
          </p:nvPr>
        </p:nvGraphicFramePr>
        <p:xfrm>
          <a:off x="467544" y="1052736"/>
          <a:ext cx="828092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9759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404664"/>
            <a:ext cx="7272808"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1026" name="AutoShape 2"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28" name="AutoShape 4"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030" name="AutoShape 6" descr="Рисунок Дети ПНГ на Прозрачном Фоне • Скачать PNG Рисунок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 name="TextBox 1">
            <a:extLst>
              <a:ext uri="{FF2B5EF4-FFF2-40B4-BE49-F238E27FC236}">
                <a16:creationId xmlns:a16="http://schemas.microsoft.com/office/drawing/2014/main" id="{C4C35789-16DD-D7AC-27CF-D9DEB8360B67}"/>
              </a:ext>
            </a:extLst>
          </p:cNvPr>
          <p:cNvSpPr txBox="1"/>
          <p:nvPr/>
        </p:nvSpPr>
        <p:spPr>
          <a:xfrm>
            <a:off x="388367" y="958932"/>
            <a:ext cx="8352928" cy="461665"/>
          </a:xfrm>
          <a:prstGeom prst="rect">
            <a:avLst/>
          </a:prstGeom>
          <a:noFill/>
        </p:spPr>
        <p:txBody>
          <a:bodyPr wrap="square" rtlCol="0">
            <a:spAutoFit/>
          </a:bodyPr>
          <a:lstStyle/>
          <a:p>
            <a:pPr algn="ctr"/>
            <a:r>
              <a:rPr lang="ru-RU" sz="2400" b="1" dirty="0">
                <a:latin typeface="Georgia" pitchFamily="18" charset="0"/>
              </a:rPr>
              <a:t>Тема             РППС             Деятельность </a:t>
            </a:r>
          </a:p>
        </p:txBody>
      </p:sp>
      <p:sp>
        <p:nvSpPr>
          <p:cNvPr id="3" name="Стрелка: вправо 2">
            <a:extLst>
              <a:ext uri="{FF2B5EF4-FFF2-40B4-BE49-F238E27FC236}">
                <a16:creationId xmlns:a16="http://schemas.microsoft.com/office/drawing/2014/main" id="{0CDE4C14-7487-555E-82D7-C06882A84A34}"/>
              </a:ext>
            </a:extLst>
          </p:cNvPr>
          <p:cNvSpPr/>
          <p:nvPr/>
        </p:nvSpPr>
        <p:spPr>
          <a:xfrm>
            <a:off x="2411760" y="1117756"/>
            <a:ext cx="864096" cy="14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Стрелка: вправо 4">
            <a:extLst>
              <a:ext uri="{FF2B5EF4-FFF2-40B4-BE49-F238E27FC236}">
                <a16:creationId xmlns:a16="http://schemas.microsoft.com/office/drawing/2014/main" id="{461F16E6-9426-AE48-CCD9-791E59F58BDF}"/>
              </a:ext>
            </a:extLst>
          </p:cNvPr>
          <p:cNvSpPr/>
          <p:nvPr/>
        </p:nvSpPr>
        <p:spPr>
          <a:xfrm>
            <a:off x="4435153" y="1117912"/>
            <a:ext cx="864096" cy="14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Picture 2">
            <a:extLst>
              <a:ext uri="{FF2B5EF4-FFF2-40B4-BE49-F238E27FC236}">
                <a16:creationId xmlns:a16="http://schemas.microsoft.com/office/drawing/2014/main" id="{0A6C8016-CD40-03C9-C46D-5DCC88B160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8354" y="1614825"/>
            <a:ext cx="2126811" cy="28418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9098522E-EB24-AF88-3063-1358F4B173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723" y="1712333"/>
            <a:ext cx="3929129" cy="22053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CA0C720-89B7-63C1-5D6E-CAD9B231A9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83" b="30050"/>
          <a:stretch/>
        </p:blipFill>
        <p:spPr bwMode="auto">
          <a:xfrm>
            <a:off x="3619864" y="4377374"/>
            <a:ext cx="5148064" cy="2160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5E18F8F-A91D-6C28-FDA4-4BCD794E4D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807648"/>
            <a:ext cx="2497545" cy="1734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A99F69B-934A-C9F1-FDA4-68FE316C9E47}"/>
              </a:ext>
            </a:extLst>
          </p:cNvPr>
          <p:cNvSpPr txBox="1"/>
          <p:nvPr/>
        </p:nvSpPr>
        <p:spPr>
          <a:xfrm>
            <a:off x="1703046" y="1712333"/>
            <a:ext cx="1417425" cy="369332"/>
          </a:xfrm>
          <a:prstGeom prst="rect">
            <a:avLst/>
          </a:prstGeom>
          <a:noFill/>
        </p:spPr>
        <p:txBody>
          <a:bodyPr wrap="square" rtlCol="0">
            <a:spAutoFit/>
          </a:bodyPr>
          <a:lstStyle/>
          <a:p>
            <a:pPr algn="ctr"/>
            <a:r>
              <a:rPr lang="ru-RU" b="1" dirty="0">
                <a:solidFill>
                  <a:schemeClr val="bg1"/>
                </a:solidFill>
              </a:rPr>
              <a:t>Новый год</a:t>
            </a:r>
          </a:p>
        </p:txBody>
      </p:sp>
      <p:sp>
        <p:nvSpPr>
          <p:cNvPr id="11" name="TextBox 10">
            <a:extLst>
              <a:ext uri="{FF2B5EF4-FFF2-40B4-BE49-F238E27FC236}">
                <a16:creationId xmlns:a16="http://schemas.microsoft.com/office/drawing/2014/main" id="{7D62EAD9-74D2-05AD-C770-69AD169012D8}"/>
              </a:ext>
            </a:extLst>
          </p:cNvPr>
          <p:cNvSpPr txBox="1"/>
          <p:nvPr/>
        </p:nvSpPr>
        <p:spPr>
          <a:xfrm>
            <a:off x="4435153" y="3429000"/>
            <a:ext cx="1417425" cy="461665"/>
          </a:xfrm>
          <a:prstGeom prst="rect">
            <a:avLst/>
          </a:prstGeom>
          <a:noFill/>
        </p:spPr>
        <p:txBody>
          <a:bodyPr wrap="square" rtlCol="0">
            <a:spAutoFit/>
          </a:bodyPr>
          <a:lstStyle/>
          <a:p>
            <a:pPr algn="ctr"/>
            <a:r>
              <a:rPr lang="ru-RU" sz="2400" b="1" dirty="0">
                <a:solidFill>
                  <a:schemeClr val="bg1"/>
                </a:solidFill>
              </a:rPr>
              <a:t>Весна</a:t>
            </a:r>
          </a:p>
        </p:txBody>
      </p:sp>
      <p:sp>
        <p:nvSpPr>
          <p:cNvPr id="12" name="TextBox 11">
            <a:extLst>
              <a:ext uri="{FF2B5EF4-FFF2-40B4-BE49-F238E27FC236}">
                <a16:creationId xmlns:a16="http://schemas.microsoft.com/office/drawing/2014/main" id="{EBDF8DF4-3DA1-C121-B3A4-8BC490ECB51F}"/>
              </a:ext>
            </a:extLst>
          </p:cNvPr>
          <p:cNvSpPr txBox="1"/>
          <p:nvPr/>
        </p:nvSpPr>
        <p:spPr>
          <a:xfrm>
            <a:off x="900275" y="4807648"/>
            <a:ext cx="2353529" cy="369332"/>
          </a:xfrm>
          <a:prstGeom prst="rect">
            <a:avLst/>
          </a:prstGeom>
          <a:noFill/>
        </p:spPr>
        <p:txBody>
          <a:bodyPr wrap="square" rtlCol="0">
            <a:spAutoFit/>
          </a:bodyPr>
          <a:lstStyle/>
          <a:p>
            <a:pPr algn="ctr"/>
            <a:r>
              <a:rPr lang="ru-RU" b="1" dirty="0">
                <a:solidFill>
                  <a:schemeClr val="bg1"/>
                </a:solidFill>
              </a:rPr>
              <a:t>День космонавтики</a:t>
            </a:r>
          </a:p>
        </p:txBody>
      </p:sp>
      <p:sp>
        <p:nvSpPr>
          <p:cNvPr id="13" name="TextBox 12">
            <a:extLst>
              <a:ext uri="{FF2B5EF4-FFF2-40B4-BE49-F238E27FC236}">
                <a16:creationId xmlns:a16="http://schemas.microsoft.com/office/drawing/2014/main" id="{AC1DA4E0-0704-1DEE-7CAA-50D251DF3DB1}"/>
              </a:ext>
            </a:extLst>
          </p:cNvPr>
          <p:cNvSpPr txBox="1"/>
          <p:nvPr/>
        </p:nvSpPr>
        <p:spPr>
          <a:xfrm>
            <a:off x="6660232" y="4438316"/>
            <a:ext cx="2109890" cy="369332"/>
          </a:xfrm>
          <a:prstGeom prst="rect">
            <a:avLst/>
          </a:prstGeom>
          <a:noFill/>
        </p:spPr>
        <p:txBody>
          <a:bodyPr wrap="square" rtlCol="0">
            <a:spAutoFit/>
          </a:bodyPr>
          <a:lstStyle/>
          <a:p>
            <a:pPr algn="ctr"/>
            <a:r>
              <a:rPr lang="ru-RU" b="1" dirty="0">
                <a:solidFill>
                  <a:schemeClr val="bg1"/>
                </a:solidFill>
              </a:rPr>
              <a:t>Деревья осенью</a:t>
            </a:r>
          </a:p>
        </p:txBody>
      </p:sp>
    </p:spTree>
    <p:extLst>
      <p:ext uri="{BB962C8B-B14F-4D97-AF65-F5344CB8AC3E}">
        <p14:creationId xmlns:p14="http://schemas.microsoft.com/office/powerpoint/2010/main" val="33785025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TotalTime>
  <Words>1761</Words>
  <Application>Microsoft Office PowerPoint</Application>
  <PresentationFormat>Экран (4:3)</PresentationFormat>
  <Paragraphs>203</Paragraphs>
  <Slides>20</Slides>
  <Notes>9</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20</vt:i4>
      </vt:variant>
    </vt:vector>
  </HeadingPairs>
  <TitlesOfParts>
    <vt:vector size="28" baseType="lpstr">
      <vt:lpstr>Arial</vt:lpstr>
      <vt:lpstr>Arial Black</vt:lpstr>
      <vt:lpstr>Arial Narrow</vt:lpstr>
      <vt:lpstr>Calibri</vt:lpstr>
      <vt:lpstr>Century Gothic</vt:lpstr>
      <vt:lpstr>Georgia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Наталья Викторовна</dc:creator>
  <cp:lastModifiedBy>Наталья Онипко</cp:lastModifiedBy>
  <cp:revision>49</cp:revision>
  <dcterms:created xsi:type="dcterms:W3CDTF">2024-01-16T13:14:15Z</dcterms:created>
  <dcterms:modified xsi:type="dcterms:W3CDTF">2024-01-28T18:37:57Z</dcterms:modified>
</cp:coreProperties>
</file>