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3" r:id="rId4"/>
    <p:sldId id="264" r:id="rId5"/>
    <p:sldId id="266" r:id="rId6"/>
    <p:sldId id="272" r:id="rId7"/>
    <p:sldId id="273" r:id="rId8"/>
    <p:sldId id="267" r:id="rId9"/>
    <p:sldId id="268" r:id="rId10"/>
    <p:sldId id="270" r:id="rId11"/>
    <p:sldId id="27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06.11.2024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06.11.2024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06.11.2024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06.11.2024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06.11.2024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43372" y="214290"/>
            <a:ext cx="4500594" cy="5786478"/>
          </a:xfrm>
        </p:spPr>
        <p:txBody>
          <a:bodyPr>
            <a:normAutofit/>
          </a:bodyPr>
          <a:lstStyle/>
          <a:p>
            <a:r>
              <a:rPr lang="ru-RU" sz="4800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Лиханов</a:t>
            </a:r>
            <a:r>
              <a:rPr lang="ru-RU" sz="4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/>
            </a:r>
            <a:br>
              <a:rPr lang="ru-RU" sz="4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ru-RU" sz="4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Альберт Анатольевич.  </a:t>
            </a:r>
            <a:r>
              <a:rPr lang="ru-RU" sz="40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/>
            </a:r>
            <a:br>
              <a:rPr lang="ru-RU" sz="40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ru-RU" sz="44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Биография и творческий путь.</a:t>
            </a:r>
            <a:br>
              <a:rPr lang="ru-RU" sz="44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ru-RU" sz="44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(1935 - 2021)</a:t>
            </a:r>
            <a:endParaRPr lang="ru-RU" sz="4000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7224" y="1428736"/>
            <a:ext cx="2857519" cy="414340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57554" y="285728"/>
            <a:ext cx="5353451" cy="3160262"/>
          </a:xfrm>
        </p:spPr>
        <p:txBody>
          <a:bodyPr>
            <a:normAutofit fontScale="92500" lnSpcReduction="10000"/>
          </a:bodyPr>
          <a:lstStyle/>
          <a:p>
            <a:pPr marL="0" indent="355600" algn="just">
              <a:spcBef>
                <a:spcPts val="0"/>
              </a:spcBef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нетрудно заметить, писательское слово у этого человека не расходится с его поступками. Однажды он заметил, что стыдно сострадать детским бедам на бумаге, ничего не сделав в жизни для одоления детских бед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355600" algn="just"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инициативе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Лиханова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созданы детские реабилитационные центры в Подмосковье и Кирове, а также детский дом в Белгородской области. 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58" y="428604"/>
            <a:ext cx="2963567" cy="2963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04382" y="3524801"/>
            <a:ext cx="2782459" cy="279899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85720" y="3857628"/>
            <a:ext cx="557681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Кирове есть Библиотека для детей и юношества имени Альберта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Лиханова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Детская библиотека имени Альберта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Лиханова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работает в городе Шахты Ростовской области, а Белгородской областной детской библиотеке присвоен статус - библиотека А. А.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Лиханова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99545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13717">
        <p15:prstTrans prst="peelOff"/>
      </p:transition>
    </mc:Choice>
    <mc:Fallback>
      <p:transition spd="slow" advTm="1371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4810" y="785794"/>
            <a:ext cx="4486721" cy="1785950"/>
          </a:xfrm>
        </p:spPr>
        <p:txBody>
          <a:bodyPr>
            <a:noAutofit/>
          </a:bodyPr>
          <a:lstStyle/>
          <a:p>
            <a:pPr marL="0" indent="355600" algn="just">
              <a:spcBef>
                <a:spcPts val="0"/>
              </a:spcBef>
              <a:buNone/>
            </a:pPr>
            <a:r>
              <a:rPr lang="ru-RU" sz="2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А.А. </a:t>
            </a:r>
            <a:r>
              <a:rPr lang="ru-RU" sz="23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Лиханов</a:t>
            </a:r>
            <a:r>
              <a:rPr lang="ru-RU" sz="2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член-корреспондент АПН СССР (1990), академик РАО (2001), лауреат множества премий и наград, в том числе зарубежных</a:t>
            </a:r>
            <a:r>
              <a:rPr lang="ru-RU" sz="2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3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034" y="142852"/>
            <a:ext cx="3500462" cy="243763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71472" y="2643182"/>
            <a:ext cx="807249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2005, 2007 и 2010 годах Альберт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Лиханов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признан Человеком года в России, в 2005 - в США, в 2006 удостоен мировой медали «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Freedom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- «за ежечасный и ежедневный вклад в мировую копилку добра». Кембриджский университет (Англия) включил его в список 1000 выдающихся европейцев XXI века. В 2010 году награждён в США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Award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Pace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(Международной премией мира), в 2010 году Биографический центр Кембриджа (Англия) признал его Человеком года в области литературы и гуманизма, а Американский Биографический институт (США) избрал его своим пожизненным академиком.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36919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22295">
        <p15:prstTrans prst="peelOff"/>
      </p:transition>
    </mc:Choice>
    <mc:Fallback>
      <p:transition spd="slow" advTm="2229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428604"/>
            <a:ext cx="73581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Альберт Анатольевич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Лиханов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родился 13 сентября 1935 года в городе Кирове в простой семье.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0628" y="1357298"/>
            <a:ext cx="350046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Отец, Анатолий Николаевич, рабочий-слесарь, в первые дни войны ушёл добровольцем на фронт, мать,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Милица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Алексеевна - медицинский лаборант, всю жизнь проработала в госпиталях.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1500174"/>
            <a:ext cx="4357718" cy="385163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142852"/>
            <a:ext cx="75009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Детство Альберта Анатольевича пришлось на суровые годы Великой Отечественной войны.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71934" y="1357298"/>
            <a:ext cx="450059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«Нас прозвали детьми войны. Я помню звуки тревожной сирены, помню госпитали, в которых мало кто из нас не побывал – то с ребячьими скудными подарками, то с самодельным школьным концертом. А кое-кто приходил навестить отца», - вспоминал потом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Лиханов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5429264"/>
            <a:ext cx="8286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Культурным приютом для детей того времени была детская библиотека. И первым человеком, который привёл маленького Альберта в этот храм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книги,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была его бабушка. </a:t>
            </a: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1000108"/>
            <a:ext cx="3152376" cy="439134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85728"/>
            <a:ext cx="8286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1943</a:t>
            </a:r>
            <a:r>
              <a:rPr lang="ru-RU" sz="24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 1947 год – учеба в начальной школе №9. Из этих лет вынесены самые святые воспоминания детства - об </a:t>
            </a:r>
            <a:r>
              <a:rPr lang="ru-RU" sz="2400" dirty="0" err="1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Апполинарии</a:t>
            </a:r>
            <a:r>
              <a:rPr lang="ru-RU" sz="24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Николаевне </a:t>
            </a:r>
            <a:r>
              <a:rPr lang="ru-RU" sz="2400" dirty="0" err="1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Тепляшиной</a:t>
            </a:r>
            <a:r>
              <a:rPr lang="ru-RU" sz="24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schemeClr val="tx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5000636"/>
            <a:ext cx="82868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она покупала в те голодные военные годы на свои деньги таблетки витамина “С”. А когда кончались деньги, заваривала в ведре витаминный напиток из хвои, жутко горький, и ребята его пили, - вот так она сберегла детей от цинги.</a:t>
            </a:r>
            <a:endParaRPr lang="ru-RU" sz="2400" dirty="0" smtClean="0">
              <a:solidFill>
                <a:schemeClr val="tx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43042" y="1500174"/>
            <a:ext cx="5143536" cy="361761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142852"/>
            <a:ext cx="81439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Закончив в 1953 году школу, Альберт поступает в Уральский государственный университет имени А.М. Горького на отделение журналистики. Еще старшеклассником он публикует свои первые заметки, фотографии в газетах «Кировская правда» и «Комсомольское племя».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2428868"/>
            <a:ext cx="328614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Путеводными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для </a:t>
            </a:r>
            <a:r>
              <a:rPr lang="ru-RU" sz="24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Лиханова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станут слова А.И.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Герцена: </a:t>
            </a:r>
            <a:r>
              <a:rPr lang="ru-RU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«Книга – это духовное завещание одного поколения другому, совет умирающего старца юноше, начинающему жить… Итак, будем уважать книгу…»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ru-RU" sz="2400" dirty="0"/>
          </a:p>
        </p:txBody>
      </p:sp>
      <p:pic>
        <p:nvPicPr>
          <p:cNvPr id="4" name="Picture 2" descr="http://player.myshared.ru/422752/data/images/img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2214554"/>
            <a:ext cx="4902850" cy="42148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43174" y="285728"/>
            <a:ext cx="5946269" cy="2026222"/>
          </a:xfrm>
        </p:spPr>
        <p:txBody>
          <a:bodyPr>
            <a:noAutofit/>
          </a:bodyPr>
          <a:lstStyle/>
          <a:p>
            <a:pPr marL="0" indent="3556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Закончив в 1958 году университет,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Лиханов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возвращается в родной город и работает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литсотрудником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газеты «Кировская правда». Там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1960 году он становится не только свидетелем, но и участником истории, которая 20 с лишним лет спустя легла в основу известной повести «Благие намерения».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12" descr="Rus4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52"/>
            <a:ext cx="2309272" cy="1747089"/>
          </a:xfrm>
          <a:prstGeom prst="roundRect">
            <a:avLst/>
          </a:prstGeom>
          <a:noFill/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018" t="1685" r="24140" b="2877"/>
          <a:stretch/>
        </p:blipFill>
        <p:spPr>
          <a:xfrm>
            <a:off x="6858016" y="3286124"/>
            <a:ext cx="1646953" cy="297457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16" t="9405"/>
          <a:stretch/>
        </p:blipFill>
        <p:spPr>
          <a:xfrm>
            <a:off x="214282" y="2214554"/>
            <a:ext cx="2250365" cy="182542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000100" y="4214818"/>
            <a:ext cx="537253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Потом Альберт Анатольевич отправляется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собственным корреспондентом «Комсомольской правды» в Новосибирск (1964-1966),  что в дальнейшем нашло отражение в повести «Паводок».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3268897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20438">
        <p15:prstTrans prst="peelOff"/>
      </p:transition>
    </mc:Choice>
    <mc:Fallback>
      <p:transition spd="slow" advTm="2043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158" y="428604"/>
            <a:ext cx="1626474" cy="275673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424" t="7461" r="3944" b="5597"/>
          <a:stretch/>
        </p:blipFill>
        <p:spPr>
          <a:xfrm>
            <a:off x="500034" y="3286124"/>
            <a:ext cx="3071834" cy="327014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143108" y="285728"/>
            <a:ext cx="648261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Ещё в Кирове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Лиханов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пробует себя в литературе, и ему сопутствует удача. Журнал «Юность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выходивший тогда двухмиллионным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тиражом,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печатает его первый рассказ «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Шагреневая кожа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(1962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86182" y="2357430"/>
            <a:ext cx="482602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Собственно,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публикации в «Юности» Альберт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Лиханов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стал признанным писателем. С этой поры его творчество прочно связано с литературой для детей и юношества.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4367537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21152">
        <p15:prstTrans prst="peelOff"/>
      </p:transition>
    </mc:Choice>
    <mc:Fallback>
      <p:transition spd="slow" advTm="2115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7224" y="1785926"/>
            <a:ext cx="7358114" cy="4178900"/>
          </a:xfrm>
        </p:spPr>
        <p:txBody>
          <a:bodyPr>
            <a:normAutofit/>
          </a:bodyPr>
          <a:lstStyle/>
          <a:p>
            <a:pPr marL="0" indent="3556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творчество Альберта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Лиханова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обращено и к миру взрослых, и к миру детей. Главная тема творчества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Лиханова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история трудного детства, становление характера подростка, формирование его мировоззрения, взаимоотношения с миром взрослых.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0971913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16731">
        <p15:prstTrans prst="peelOff"/>
      </p:transition>
    </mc:Choice>
    <mc:Fallback>
      <p:transition spd="slow" advTm="1673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720" y="500042"/>
            <a:ext cx="8272914" cy="2124777"/>
          </a:xfrm>
        </p:spPr>
        <p:txBody>
          <a:bodyPr>
            <a:noAutofit/>
          </a:bodyPr>
          <a:lstStyle/>
          <a:p>
            <a:pPr marL="0" indent="355600" algn="just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Проза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Лиханова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жестка, порой жестока, но ведь такова наша жизнь, как бы говорит писатель, считая главным смыслом своего литературного труда - подготовку растущего человека к преодолению трудностей, даже тягот, которые выпадают на долю совершенно ещё невзрослых людей. 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434" r="25093"/>
          <a:stretch/>
        </p:blipFill>
        <p:spPr>
          <a:xfrm>
            <a:off x="642536" y="2915178"/>
            <a:ext cx="1656434" cy="297755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625" t="1435" r="25954" b="2439"/>
          <a:stretch/>
        </p:blipFill>
        <p:spPr>
          <a:xfrm>
            <a:off x="2222420" y="3017918"/>
            <a:ext cx="1669011" cy="294660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243" r="25283"/>
          <a:stretch/>
        </p:blipFill>
        <p:spPr>
          <a:xfrm>
            <a:off x="3735026" y="3158780"/>
            <a:ext cx="1649930" cy="296585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338" r="24901"/>
          <a:stretch/>
        </p:blipFill>
        <p:spPr>
          <a:xfrm>
            <a:off x="5284516" y="3227510"/>
            <a:ext cx="1728802" cy="308970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34446" y="3429001"/>
            <a:ext cx="1674277" cy="294405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4162012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15527">
        <p15:prstTrans prst="peelOff"/>
      </p:transition>
    </mc:Choice>
    <mc:Fallback>
      <p:transition spd="slow" advTm="1552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6|1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7|1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9|1.9|2|2.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</TotalTime>
  <Words>709</Words>
  <PresentationFormat>Экран (4:3)</PresentationFormat>
  <Paragraphs>21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Эркер</vt:lpstr>
      <vt:lpstr>Лиханов Альберт Анатольевич.   Биография и творческий путь. (1935 - 2021)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Лиханов Альберт Анатольевич.   Биография и творческий путь. (1935 - 2021)</dc:title>
  <cp:lastModifiedBy>Игорь</cp:lastModifiedBy>
  <cp:revision>6</cp:revision>
  <dcterms:modified xsi:type="dcterms:W3CDTF">2024-11-06T06:26:53Z</dcterms:modified>
</cp:coreProperties>
</file>