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3" r:id="rId3"/>
    <p:sldId id="265" r:id="rId4"/>
    <p:sldId id="260" r:id="rId5"/>
    <p:sldId id="261" r:id="rId6"/>
    <p:sldId id="262" r:id="rId7"/>
    <p:sldId id="258" r:id="rId8"/>
    <p:sldId id="259" r:id="rId9"/>
    <p:sldId id="269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D5ADA-2EA1-499A-807D-DED2BF9A942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13A79-D9B6-42FC-97D5-621E0BD5C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3A79-D9B6-42FC-97D5-621E0BD5C2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3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3A79-D9B6-42FC-97D5-621E0BD5C22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5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0139" y="2204864"/>
            <a:ext cx="6120680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</a:p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«Домашние животные»</a:t>
            </a: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№2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5234391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 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Легостаева И. 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79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omovenok.name/Stexe/ZHivotnye/koz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1" y="1700807"/>
            <a:ext cx="1631562" cy="16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412" y="3429000"/>
            <a:ext cx="2675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Расскажи-ка нам, Коза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рожки, зоркие глаза,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хрустишь ты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звонко,  вкусно?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Сладкий ем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вилок капустный!</a:t>
            </a:r>
          </a:p>
        </p:txBody>
      </p:sp>
      <p:pic>
        <p:nvPicPr>
          <p:cNvPr id="4100" name="Picture 4" descr="http://domovenok.name/Stexe/ZHivotnye/korov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75" y="270892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4557567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 корова на лугу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маки да ромашку,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вкусным будет молоко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сварить нам кашку !</a:t>
            </a:r>
          </a:p>
        </p:txBody>
      </p:sp>
      <p:pic>
        <p:nvPicPr>
          <p:cNvPr id="4102" name="Picture 6" descr="http://domovenok.name/Stexe/ZHivotnye/ovc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73470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3429000"/>
            <a:ext cx="2448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овечку приручил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Молоко, пух получил?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конечно, человек,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каменный, далёкий век.</a:t>
            </a:r>
          </a:p>
        </p:txBody>
      </p:sp>
    </p:spTree>
    <p:extLst>
      <p:ext uri="{BB962C8B-B14F-4D97-AF65-F5344CB8AC3E}">
        <p14:creationId xmlns:p14="http://schemas.microsoft.com/office/powerpoint/2010/main" val="3315063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domovenok.name/Stexe/ZHivotnye/kos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7" y="165456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6372" y="4221088"/>
            <a:ext cx="2835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ты, кошка, сторожишь?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-Сторожу у норки мышь!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Выйдет мышка невзначай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Приглашу её на чай!</a:t>
            </a:r>
          </a:p>
        </p:txBody>
      </p:sp>
      <p:pic>
        <p:nvPicPr>
          <p:cNvPr id="6148" name="Picture 4" descr="http://domovenok.name/Stexe/ZHivotnye/soba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3938042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всех зверей, однако,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лучший друг – собака.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их множество пород.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будке пес своей живет.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Сторожить умеет дом,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вилять хвостом.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чужих он громко лает,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хозяев охраняет.</a:t>
            </a:r>
          </a:p>
        </p:txBody>
      </p:sp>
    </p:spTree>
    <p:extLst>
      <p:ext uri="{BB962C8B-B14F-4D97-AF65-F5344CB8AC3E}">
        <p14:creationId xmlns:p14="http://schemas.microsoft.com/office/powerpoint/2010/main" val="4173971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https://funforkids.ru/pictures/pict/img07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377952" cy="15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420888"/>
            <a:ext cx="7416824" cy="132343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удачи!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35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8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cdn.pixabay.com/photo/2014/04/02/14/08/envelope-306278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7490"/>
            <a:ext cx="72008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988840"/>
            <a:ext cx="4572000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 Проснулся я утром в своей будке и сразу же отправился проведать своих друзей. Да вот горе – то какое! Оказывается, пока я спал, злой волшебник их всех заколдовал, превратил в силуэты (контуры). Скоро вернется хозяин и очень расстроится. Как же теперь быть? Я знаю, что вы – большие друзья домашних животных, поэтому и обращаюсь к вам за помощью. Помогите, пожалуйста, расколдовать всех моих друзей. Заранее благодарен, верный пес Шарик.</a:t>
            </a:r>
          </a:p>
        </p:txBody>
      </p:sp>
      <p:pic>
        <p:nvPicPr>
          <p:cNvPr id="8214" name="Picture 22" descr="https://funforkids.ru/pictures/pict/img07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235" y="5013176"/>
            <a:ext cx="1945904" cy="129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6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04.infourok.ru/uploads/ex/08c4/00040063-5ee5f14d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5076564" cy="3231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556792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как,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нашим четвероногим друзьям, домашним животным.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пес Шарик прислал нам силуэты всех заколдованных домашних животных. Давайте рассмотрим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 поиграем.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2996952"/>
            <a:ext cx="33123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«Домашние животные»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это? Почему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думаешь?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знаешь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корове? Какую она приносит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пользу?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ее назвать ласково? (Коровушка). И т. д. про всех домашних животных: лошадь, свинья, коза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овца,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кошка. собака.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860032" y="3789040"/>
            <a:ext cx="61206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61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70080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 все силуэты. Вы молодцы, сразу догадались, чьи они? Так как мы все очень любим наших четвероногих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помощников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животных, дружим с ними и всё про них знаем, то легко сможем им помочь. Для этого нам нужно нарисовать их волшебными красками и карандашами. Давайте произнесём сказочное заклинание, чтобы чудеса пришли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3645024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Хлопни, топни, поклонись,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себя повернись.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волшебной станет кисть!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рисуй и не ленись.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твои карандаши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Постараются от души.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Злые чары побори,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друзей освободи!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95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3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700808"/>
            <a:ext cx="4248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ребята, наши краски, кисточки и карандаши стали волшебными, однако не каждый сможет рисовать ими. Только тот, кто умеет и знает, как надо рисовать. Только тогда появятся чудеса. А мы ведь с вами умеем рисовать животных, не так ли? Давайте вспомним основные правила рисования домашних животных.</a:t>
            </a:r>
          </a:p>
        </p:txBody>
      </p:sp>
      <p:pic>
        <p:nvPicPr>
          <p:cNvPr id="3074" name="Picture 2" descr="http://900igr.net/up/datai/191464/0009-012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377">
            <a:off x="6835435" y="4291792"/>
            <a:ext cx="1872880" cy="13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proxy/k7gPoXcvKQ0xjWCIRVwWuI7PtxX7g-qWjhLyjv08vXKXC8y3xlyS7wsTaVUHphzlwbTLRiWVB6SLXEql-VJCbkGcOqK73R2-=s0-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2" y="4430077"/>
            <a:ext cx="1687207" cy="17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pinimg.com/originals/37/17/54/37175466e0221e4db52070bc8bf6e99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2" y="1959926"/>
            <a:ext cx="1687207" cy="16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.pinimg.com/originals/c2/a0/f9/c2a0f95998bc6d2b6010c2561ca7098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12603"/>
            <a:ext cx="1151309" cy="14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72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8188" y="2530245"/>
            <a:ext cx="4734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какие части тела есть у всех животных? (Туловище, голова, лапы (ноги), уши, хвост). Какой они формы?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части тела мы начнём рисовать животного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(с самой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большой, с туловища).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рисуем мелкие детали? (в самом конце своей работы).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Вы всё вспомнили, всё знаете. Чтобы волшебство свершилось в ваших рисунках, ваши пальчики должны сделать зарядку.</a:t>
            </a:r>
          </a:p>
        </p:txBody>
      </p:sp>
      <p:pic>
        <p:nvPicPr>
          <p:cNvPr id="7172" name="Picture 4" descr="http://adaptstudio.ca/blog/uploaded_images/horse-7819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1" y="1997839"/>
            <a:ext cx="1633662" cy="16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ck.ot7.ru/uploads/1/1/2/Korova_112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97838"/>
            <a:ext cx="1410583" cy="99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raskraskin.com/image/animals/drawing-goat-7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645024"/>
            <a:ext cx="1140562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6" name="Picture 8" descr="https://i.pinimg.com/736x/23/16/9a/23169a8a12b4025a92036a5d3957bb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02898"/>
            <a:ext cx="1214422" cy="11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1.bp.blogspot.com/-wGkgsFFwMAo/W1_8NPGfJXI/AAAAAAAAVZQ/rSCplCITWoc8UjqENfOBM3vE1cZiCCmFACLcBGAs/s1600/tra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92" y="1665290"/>
            <a:ext cx="1204463" cy="86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originals/65/a0/6e/65a06e1189a435f51e4e93f36076edb9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941168"/>
            <a:ext cx="886090" cy="11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1057758/21c0d182-86a8-471b-b67b-7bfdeec89312/s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74" y="5148719"/>
            <a:ext cx="1602457" cy="11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71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" y="2087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700808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«Домашние животные».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два, три, четыре, пять,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животных нам назвать? (поочередно загибаем пальчики на левой руке)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Самых близких, самых верных-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знает их, наверно (хлопаем в ладоши).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Лошадь, корова, коза, собака и кошка (указательным пальцем левой руки загибаем пальцы на правой руке).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назовем их?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немножко (разводим руки в стороны, как бы спрашивая у окружающих).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с хозяином дружно живут (изображаем руками крышу дома над головой),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домашними все их зовут.</a:t>
            </a:r>
          </a:p>
        </p:txBody>
      </p:sp>
    </p:spTree>
    <p:extLst>
      <p:ext uri="{BB962C8B-B14F-4D97-AF65-F5344CB8AC3E}">
        <p14:creationId xmlns:p14="http://schemas.microsoft.com/office/powerpoint/2010/main" val="3148279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15" y="842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700808"/>
            <a:ext cx="5670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подумайте, кого вы будите рисовать, какое домашнее животное вам больше всего нравиться. </a:t>
            </a:r>
          </a:p>
        </p:txBody>
      </p:sp>
      <p:pic>
        <p:nvPicPr>
          <p:cNvPr id="2050" name="Picture 2" descr="https://i.pinimg.com/736x/6e/c2/d3/6ec2d323ec000db60b4180c7ceb527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4" y="4294152"/>
            <a:ext cx="2233854" cy="2237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nukadeti.ru/content/images/static/draw800x800/7_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nukadeti.ru/content/images/static/draw800x800/7_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03" y="3560736"/>
            <a:ext cx="3049398" cy="304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ttps://cdn.freelance.ru/img/portfolio/pics/00/24/FA/2423504.jpg?mt=fa7424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35145"/>
            <a:ext cx="1453966" cy="149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i.pinimg.com/originals/69/54/2a/69542ad3bf736a90362c66f1623533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66" y="2276872"/>
            <a:ext cx="1602243" cy="14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s://avatars.mds.yandex.net/get-pdb/2333633/bc5fca27-9f9a-454f-847b-4e155c492947/s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19068"/>
            <a:ext cx="1768922" cy="12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https://i.pinimg.com/originals/06/99/30/069930b7aff95f34e2feb160a24082a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46" y="3322972"/>
            <a:ext cx="1272696" cy="14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https://illustrators.ru/uploads/illustration/image/1301393/main_%D0%9A%D0%BE%D1%88%D0%BA%D0%B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40" y="3437427"/>
            <a:ext cx="902987" cy="10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66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bb/000f3d72-30beec0c/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omovenok.name/Stexe/ZHivotnye/losh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51" y="186825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509120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зоопарке есть лошадка,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высокою оградкой.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она копытцем бьет,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путь дорогу нас зовет.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отказаться,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лошадке покататься.</a:t>
            </a:r>
          </a:p>
        </p:txBody>
      </p:sp>
      <p:pic>
        <p:nvPicPr>
          <p:cNvPr id="5124" name="Picture 4" descr="http://domovenok.name/Stexe/ZHivotnye/svin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89" y="1988840"/>
            <a:ext cx="2260668" cy="22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465313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Поросенок, поросенок,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вылез из пеленок.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же, свинка, грязь нашел,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Мимо лужи не прошел.</a:t>
            </a:r>
          </a:p>
        </p:txBody>
      </p:sp>
    </p:spTree>
    <p:extLst>
      <p:ext uri="{BB962C8B-B14F-4D97-AF65-F5344CB8AC3E}">
        <p14:creationId xmlns:p14="http://schemas.microsoft.com/office/powerpoint/2010/main" val="642873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506</Words>
  <Application>Microsoft Office PowerPoint</Application>
  <PresentationFormat>Экран (4:3)</PresentationFormat>
  <Paragraphs>52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 Yasmeen (Wipro Technologies)</dc:creator>
  <cp:lastModifiedBy>Надежда</cp:lastModifiedBy>
  <cp:revision>23</cp:revision>
  <dcterms:created xsi:type="dcterms:W3CDTF">2010-02-23T11:30:32Z</dcterms:created>
  <dcterms:modified xsi:type="dcterms:W3CDTF">2024-11-08T08:20:10Z</dcterms:modified>
</cp:coreProperties>
</file>