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3gpp" ContentType="audio/unknown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00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67" r:id="rId10"/>
    <p:sldId id="263" r:id="rId11"/>
    <p:sldId id="264" r:id="rId12"/>
    <p:sldId id="265" r:id="rId13"/>
    <p:sldId id="26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BEE4668-784D-4775-B6B2-A08C205B030E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8"/>
            <p14:sldId id="267"/>
            <p14:sldId id="263"/>
            <p14:sldId id="264"/>
            <p14:sldId id="265"/>
            <p14:sldId id="26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 autoAdjust="0"/>
    <p:restoredTop sz="94669" autoAdjust="0"/>
  </p:normalViewPr>
  <p:slideViewPr>
    <p:cSldViewPr>
      <p:cViewPr>
        <p:scale>
          <a:sx n="73" d="100"/>
          <a:sy n="73" d="100"/>
        </p:scale>
        <p:origin x="-129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1E9DB4-BDFE-473B-A7EA-4C93B8A57A7A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53C505-DA46-4AC6-A4AD-F2607D62C3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102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757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114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632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041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741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478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024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591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132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511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160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15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3gpp"/><Relationship Id="rId1" Type="http://schemas.microsoft.com/office/2007/relationships/media" Target="../media/media1.3gp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3gpp"/><Relationship Id="rId1" Type="http://schemas.microsoft.com/office/2007/relationships/media" Target="../media/media13.3gpp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3gpp"/><Relationship Id="rId13" Type="http://schemas.openxmlformats.org/officeDocument/2006/relationships/image" Target="../media/image6.png"/><Relationship Id="rId3" Type="http://schemas.microsoft.com/office/2007/relationships/media" Target="../media/media15.3gpp"/><Relationship Id="rId7" Type="http://schemas.microsoft.com/office/2007/relationships/media" Target="../media/media17.3gpp"/><Relationship Id="rId12" Type="http://schemas.openxmlformats.org/officeDocument/2006/relationships/image" Target="../media/image1.png"/><Relationship Id="rId2" Type="http://schemas.openxmlformats.org/officeDocument/2006/relationships/audio" Target="../media/media14.3gpp"/><Relationship Id="rId1" Type="http://schemas.microsoft.com/office/2007/relationships/media" Target="../media/media14.3gpp"/><Relationship Id="rId6" Type="http://schemas.openxmlformats.org/officeDocument/2006/relationships/audio" Target="../media/media16.3gpp"/><Relationship Id="rId11" Type="http://schemas.openxmlformats.org/officeDocument/2006/relationships/image" Target="../media/image14.jpeg"/><Relationship Id="rId5" Type="http://schemas.microsoft.com/office/2007/relationships/media" Target="../media/media16.3gpp"/><Relationship Id="rId10" Type="http://schemas.openxmlformats.org/officeDocument/2006/relationships/image" Target="../media/image13.jpeg"/><Relationship Id="rId4" Type="http://schemas.openxmlformats.org/officeDocument/2006/relationships/audio" Target="../media/media15.3gpp"/><Relationship Id="rId9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3gpp"/><Relationship Id="rId1" Type="http://schemas.microsoft.com/office/2007/relationships/media" Target="../media/media18.3gpp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.3gpp"/><Relationship Id="rId7" Type="http://schemas.openxmlformats.org/officeDocument/2006/relationships/image" Target="../media/image3.jpeg"/><Relationship Id="rId2" Type="http://schemas.microsoft.com/office/2007/relationships/media" Target="../media/media2.3gpp"/><Relationship Id="rId1" Type="http://schemas.openxmlformats.org/officeDocument/2006/relationships/audio" Target="NULL" TargetMode="External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3gpp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5.3gpp"/><Relationship Id="rId7" Type="http://schemas.openxmlformats.org/officeDocument/2006/relationships/image" Target="../media/image5.png"/><Relationship Id="rId2" Type="http://schemas.openxmlformats.org/officeDocument/2006/relationships/audio" Target="../media/media4.3gpp"/><Relationship Id="rId1" Type="http://schemas.microsoft.com/office/2007/relationships/media" Target="../media/media4.3gpp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3gpp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3gpp"/><Relationship Id="rId1" Type="http://schemas.microsoft.com/office/2007/relationships/media" Target="../media/media6.3gpp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3gpp"/><Relationship Id="rId1" Type="http://schemas.microsoft.com/office/2007/relationships/media" Target="../media/media7.3gpp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9.3gpp"/><Relationship Id="rId7" Type="http://schemas.openxmlformats.org/officeDocument/2006/relationships/image" Target="../media/image1.png"/><Relationship Id="rId2" Type="http://schemas.openxmlformats.org/officeDocument/2006/relationships/audio" Target="../media/media8.3gpp"/><Relationship Id="rId1" Type="http://schemas.microsoft.com/office/2007/relationships/media" Target="../media/media8.3gpp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3gp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3gpp"/><Relationship Id="rId1" Type="http://schemas.microsoft.com/office/2007/relationships/media" Target="../media/media10.3gpp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3gpp"/><Relationship Id="rId1" Type="http://schemas.microsoft.com/office/2007/relationships/media" Target="../media/media11.3gpp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836712"/>
            <a:ext cx="7772400" cy="2232248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Звуковая культура речи: звук З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3861048"/>
            <a:ext cx="6400800" cy="1752600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Цель. Упражнять детей в четком произношении звука з.</a:t>
            </a:r>
          </a:p>
        </p:txBody>
      </p:sp>
      <p:pic>
        <p:nvPicPr>
          <p:cNvPr id="7" name="Запись 11.3gp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07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450"/>
    </mc:Choice>
    <mc:Fallback>
      <p:transition spd="slow" advClick="0" advTm="10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6632"/>
            <a:ext cx="8229600" cy="3024336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Послушайте строчки из стихотворения А. Прокофьева "На зеленой на лужайке":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зеленой на лужайке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Заиграли балалайки.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Загудела дудочка,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Дудочка-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погудочка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7170" name="Picture 2" descr="D:\работа\звук з\DSC_0105-На-зелёной-на-лужайке-картин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063" y="2204864"/>
            <a:ext cx="5424300" cy="406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ь 22.3gp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6763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61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120"/>
    </mc:Choice>
    <mc:Fallback>
      <p:transition spd="slow" advClick="0" advTm="23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8640"/>
            <a:ext cx="8229600" cy="125273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/>
              <a:t>Давайте "поиграем" </a:t>
            </a:r>
            <a:r>
              <a:rPr lang="ru-RU" dirty="0"/>
              <a:t>на балалайках и дудочках. </a:t>
            </a:r>
            <a:r>
              <a:rPr lang="ru-RU" dirty="0" smtClean="0"/>
              <a:t>Читаете </a:t>
            </a:r>
            <a:r>
              <a:rPr lang="ru-RU" dirty="0"/>
              <a:t>две первые строчки, а далее вместе </a:t>
            </a:r>
            <a:r>
              <a:rPr lang="ru-RU" dirty="0" smtClean="0"/>
              <a:t>с ребенком распевает</a:t>
            </a:r>
            <a:r>
              <a:rPr lang="ru-RU" dirty="0"/>
              <a:t>: "За-за-за" (на мотив "Барыни" или частушечной мелодии</a:t>
            </a:r>
            <a:r>
              <a:rPr lang="ru-RU" dirty="0" smtClean="0"/>
              <a:t>).</a:t>
            </a:r>
          </a:p>
          <a:p>
            <a:pPr marL="0" indent="0">
              <a:buNone/>
            </a:pPr>
            <a:r>
              <a:rPr lang="ru-RU" dirty="0" smtClean="0"/>
              <a:t>Читаем следующие </a:t>
            </a:r>
            <a:r>
              <a:rPr lang="ru-RU" dirty="0"/>
              <a:t>строчки, а </a:t>
            </a:r>
            <a:r>
              <a:rPr lang="ru-RU" dirty="0" smtClean="0"/>
              <a:t>ребенок, </a:t>
            </a:r>
            <a:r>
              <a:rPr lang="ru-RU" dirty="0"/>
              <a:t>подражая </a:t>
            </a:r>
            <a:r>
              <a:rPr lang="ru-RU" dirty="0" smtClean="0"/>
              <a:t>взрослому распевает</a:t>
            </a:r>
            <a:r>
              <a:rPr lang="ru-RU" dirty="0"/>
              <a:t>: "</a:t>
            </a:r>
            <a:r>
              <a:rPr lang="ru-RU" dirty="0" err="1"/>
              <a:t>Зи-зи-зи</a:t>
            </a:r>
            <a:r>
              <a:rPr lang="ru-RU" dirty="0"/>
              <a:t>" (на любую подходящую мелодию).</a:t>
            </a:r>
          </a:p>
          <a:p>
            <a:endParaRPr lang="ru-RU" dirty="0"/>
          </a:p>
        </p:txBody>
      </p:sp>
      <p:pic>
        <p:nvPicPr>
          <p:cNvPr id="8194" name="Picture 2" descr="D:\работа\звук з\02-34as-b_detal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4873637" cy="303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работа\звук з\173603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517" y="3370337"/>
            <a:ext cx="3491880" cy="208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54018" y="1942396"/>
            <a:ext cx="1260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За-за-за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86831" y="2849877"/>
            <a:ext cx="1549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Зи-зи-зи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Запись 23.3gp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40555" y="1489661"/>
            <a:ext cx="609600" cy="609600"/>
          </a:xfrm>
          <a:prstGeom prst="rect">
            <a:avLst/>
          </a:prstGeom>
        </p:spPr>
      </p:pic>
      <p:pic>
        <p:nvPicPr>
          <p:cNvPr id="7" name="Запись 24.3gp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31657" y="5697274"/>
            <a:ext cx="609600" cy="609600"/>
          </a:xfrm>
          <a:prstGeom prst="rect">
            <a:avLst/>
          </a:prstGeom>
        </p:spPr>
      </p:pic>
      <p:pic>
        <p:nvPicPr>
          <p:cNvPr id="8" name="Запись 25.3gpp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52044" y="5684495"/>
            <a:ext cx="609600" cy="609600"/>
          </a:xfrm>
          <a:prstGeom prst="rect">
            <a:avLst/>
          </a:prstGeom>
        </p:spPr>
      </p:pic>
      <p:pic>
        <p:nvPicPr>
          <p:cNvPr id="11" name="Запись 26.3gpp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970265" y="5697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20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1260"/>
    </mc:Choice>
    <mc:Fallback>
      <p:transition spd="slow" advClick="0" advTm="61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69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3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4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5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612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61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1143000"/>
          </a:xfrm>
        </p:spPr>
        <p:txBody>
          <a:bodyPr/>
          <a:lstStyle/>
          <a:p>
            <a:r>
              <a:rPr lang="ru-RU" dirty="0" smtClean="0"/>
              <a:t>Успехов!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190" y="2963943"/>
            <a:ext cx="2249619" cy="1798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апись 27.3gp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17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480"/>
    </mc:Choice>
    <mc:Fallback>
      <p:transition spd="slow" advClick="0" advTm="11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2332856"/>
          </a:xfrm>
        </p:spPr>
        <p:txBody>
          <a:bodyPr/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 методические материалы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под ред.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Н.Вераксы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Т.С,Комаровой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М.А.Васильевой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«От рождения до школы»: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780928"/>
            <a:ext cx="1785937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210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38328"/>
            <a:ext cx="8686800" cy="1938544"/>
          </a:xfrm>
        </p:spPr>
        <p:txBody>
          <a:bodyPr>
            <a:normAutofit/>
          </a:bodyPr>
          <a:lstStyle/>
          <a:p>
            <a:pPr marL="274320" lvl="0" indent="-274320">
              <a:spcBef>
                <a:spcPct val="20000"/>
              </a:spcBef>
            </a:pPr>
            <a:r>
              <a:rPr lang="ru-RU" sz="2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Послушайте сказку. "Однажды </a:t>
            </a:r>
            <a:r>
              <a:rPr lang="ru-RU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Язычок гулял и познакомился с Комаром.</a:t>
            </a:r>
            <a:br>
              <a:rPr lang="ru-RU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Простите, вы любите петь? – поинтересовался Язычок.</a:t>
            </a:r>
            <a:br>
              <a:rPr lang="ru-RU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Конечно, конечно, – закивал Комар, – мы, комары, хорошие певцы. Песни наши красивые, звонкие. – И запел: "3-з-з".</a:t>
            </a:r>
            <a:br>
              <a:rPr lang="ru-RU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З-з-з-з, – попробовал подпевать Язычок.</a:t>
            </a:r>
            <a:r>
              <a:rPr lang="ru-RU" sz="2000" dirty="0">
                <a:solidFill>
                  <a:srgbClr val="073E8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73E8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работа\звук з\jDIF2MpIDd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66" y="2350641"/>
            <a:ext cx="4693719" cy="331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работа\звук з\комар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927746"/>
            <a:ext cx="2438400" cy="216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6021288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Дети! А не хотите ли вы спеть песню комара? Начинайте тихонько: "3-з-з-з".</a:t>
            </a:r>
          </a:p>
          <a:p>
            <a:r>
              <a:rPr lang="ru-RU" dirty="0"/>
              <a:t>Давайте еще раз споем песню комара</a:t>
            </a:r>
          </a:p>
        </p:txBody>
      </p:sp>
      <p:pic>
        <p:nvPicPr>
          <p:cNvPr id="5" name="Запись 12.3gpp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21597" y="1513546"/>
            <a:ext cx="609600" cy="609600"/>
          </a:xfrm>
          <a:prstGeom prst="rect">
            <a:avLst/>
          </a:prstGeom>
        </p:spPr>
      </p:pic>
      <p:pic>
        <p:nvPicPr>
          <p:cNvPr id="6" name="Запись 13.3gp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71656" y="61037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28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4270"/>
    </mc:Choice>
    <mc:Fallback>
      <p:transition spd="slow" advClick="0" advTm="44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86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споем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песню большого толстого комара: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Зу-зу-зу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и маленького комарика: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Зи-зи-зи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 (Тренируется сила и высота голоса.)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Picture 3" descr="D:\работа\звук з\комар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3670468" cy="325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214" y="3163538"/>
            <a:ext cx="1347462" cy="1195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1720" y="1628800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Зу-зу-зу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2876" y="270085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Зи-зи-зи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Запись 14.3gp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67744" y="5733256"/>
            <a:ext cx="609600" cy="609600"/>
          </a:xfrm>
          <a:prstGeom prst="rect">
            <a:avLst/>
          </a:prstGeom>
        </p:spPr>
      </p:pic>
      <p:pic>
        <p:nvPicPr>
          <p:cNvPr id="8" name="Запись 15.3gp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54160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10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120"/>
    </mc:Choice>
    <mc:Fallback>
      <p:transition spd="slow" advClick="0" advTm="16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16632"/>
            <a:ext cx="8229600" cy="13247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 иллюстрации к сказке К. Чуковского "Краденое солнце". "Когда крокодил проглотил солнце, стало страшно и темно.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работа\звук з\82e493ad9fc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44824"/>
            <a:ext cx="6643599" cy="480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ь 16.3gp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0519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05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3490"/>
    </mc:Choice>
    <mc:Fallback>
      <p:transition spd="slow" advClick="0" advTm="13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6632"/>
            <a:ext cx="8229600" cy="168478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тогда сделали птицы и звери? (Заплакали, загрустили.) А крокодил, злодей этакий, веселился. </a:t>
            </a:r>
          </a:p>
          <a:p>
            <a:endParaRPr lang="ru-RU" dirty="0"/>
          </a:p>
        </p:txBody>
      </p:sp>
      <p:pic>
        <p:nvPicPr>
          <p:cNvPr id="4098" name="Picture 2" descr="D:\работа\звук з\s12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20" y="1628800"/>
            <a:ext cx="7654842" cy="499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ь 17.3gp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1762" y="836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87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30"/>
    </mc:Choice>
    <mc:Fallback>
      <p:transition spd="slow" advTm="16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18002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тогда: Не стерпел медведь, заревел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едведь, и на злого врага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алетел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едведь. Уж он мял его и ломал его: «Подавай сюда наше солнышко!» Испугался крокодил, завопил, заголосил. А из пасти из зубастой солнце вывалилось… (Читаем отрывок дважды, выделяя в словах заревел, завопил, заголосил, из зубастой звук з. Педагог читает отрывок еще 1–2 раза с участием детей)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 descr="D:\работа\звук з\кр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8192911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апись 18.3gp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4749" y="332656"/>
            <a:ext cx="609600" cy="609600"/>
          </a:xfrm>
          <a:prstGeom prst="rect">
            <a:avLst/>
          </a:prstGeom>
        </p:spPr>
      </p:pic>
      <p:pic>
        <p:nvPicPr>
          <p:cNvPr id="8" name="Запись 19.3gp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4749" y="1340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84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9400"/>
    </mc:Choice>
    <mc:Fallback>
      <p:transition spd="slow" advClick="0" advTm="59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97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3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125273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"Засияло солнце, – говорит в заключение педагог, – звери и птицы обрадовались, закричали: "</a:t>
            </a:r>
            <a:r>
              <a:rPr lang="ru-RU" b="1" dirty="0" smtClean="0"/>
              <a:t>Здравствуй, солнце золотое! </a:t>
            </a:r>
            <a:r>
              <a:rPr lang="ru-RU" dirty="0" smtClean="0"/>
              <a:t>Что и как они закричали?" Выслушиваем ответ, поощряя выразительность интонации.</a:t>
            </a:r>
            <a:endParaRPr lang="ru-RU" dirty="0"/>
          </a:p>
        </p:txBody>
      </p:sp>
      <p:pic>
        <p:nvPicPr>
          <p:cNvPr id="6146" name="Picture 2" descr="D:\работа\звук з\0a194c69c25707c47cf629755060d50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12776"/>
            <a:ext cx="5204420" cy="520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апись 20.3gp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88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8230"/>
    </mc:Choice>
    <mc:Fallback>
      <p:transition spd="slow" advClick="0" advTm="28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36912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сядьте поудобнее, сейчас будет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физкульминутка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глаз: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Шарики воздушные!</a:t>
            </a:r>
          </a:p>
          <a:p>
            <a:endParaRPr lang="ru-RU" dirty="0"/>
          </a:p>
        </p:txBody>
      </p:sp>
      <p:pic>
        <p:nvPicPr>
          <p:cNvPr id="4" name="Запись 21.3gp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00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740"/>
    </mc:Choice>
    <mc:Fallback>
      <p:transition spd="slow" advClick="0" advTm="9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Физминутка для глаз 'Шарики воздушные'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764704"/>
            <a:ext cx="8920992" cy="501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22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1150"/>
    </mc:Choice>
    <mc:Fallback>
      <p:transition spd="slow" advClick="0" advTm="111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</TotalTime>
  <Words>329</Words>
  <Application>Microsoft Office PowerPoint</Application>
  <PresentationFormat>Экран (4:3)</PresentationFormat>
  <Paragraphs>28</Paragraphs>
  <Slides>13</Slides>
  <Notes>0</Notes>
  <HiddenSlides>0</HiddenSlides>
  <MMClips>18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Звуковая культура речи: звук З</vt:lpstr>
      <vt:lpstr>Послушайте сказку. "Однажды Язычок гулял и познакомился с Комаром. Простите, вы любите петь? – поинтересовался Язычок. Конечно, конечно, – закивал Комар, – мы, комары, хорошие певцы. Песни наши красивые, звонкие. – И запел: "3-з-з". З-з-з-з, – попробовал подпевать Язычок. </vt:lpstr>
      <vt:lpstr> Давайте споем песню большого толстого комара: "Зу-зу-зу" и маленького комарика: "Зи-зи-зи". (Тренируется сила и высота голоса.)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Успехов!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Звуковая культура речи: звук З</dc:title>
  <dc:creator>1</dc:creator>
  <cp:lastModifiedBy>RX3ACO</cp:lastModifiedBy>
  <cp:revision>22</cp:revision>
  <dcterms:created xsi:type="dcterms:W3CDTF">2020-05-12T16:50:46Z</dcterms:created>
  <dcterms:modified xsi:type="dcterms:W3CDTF">2020-05-13T11:05:23Z</dcterms:modified>
</cp:coreProperties>
</file>