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D2B757-94EC-48AA-A500-ED23F71AA668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A5AB8A-F341-48B0-AB67-372048A2D7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8064896" cy="1222375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облепиха</a:t>
            </a:r>
            <a:endParaRPr lang="ru-RU" sz="80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866" y="133694"/>
            <a:ext cx="3490058" cy="52322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№15»Ручеек»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1841" y="4293096"/>
            <a:ext cx="320215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:</a:t>
            </a:r>
          </a:p>
          <a:p>
            <a:r>
              <a:rPr lang="ru-RU" dirty="0" smtClean="0"/>
              <a:t>Елкина Наталья Валерьевна </a:t>
            </a:r>
          </a:p>
          <a:p>
            <a:r>
              <a:rPr lang="ru-RU" dirty="0" smtClean="0"/>
              <a:t>воспитатель  высшей </a:t>
            </a:r>
          </a:p>
          <a:p>
            <a:r>
              <a:rPr lang="ru-RU" dirty="0" smtClean="0"/>
              <a:t>категории                                                                 </a:t>
            </a:r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31" y="692696"/>
            <a:ext cx="547260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Облепиха- колючий кустарник высотой от 10 см до 3-6 метров. Растет в основном по берегам водоемов. </a:t>
            </a:r>
            <a:endParaRPr lang="ru-RU" sz="2400" dirty="0"/>
          </a:p>
        </p:txBody>
      </p:sp>
      <p:pic>
        <p:nvPicPr>
          <p:cNvPr id="7170" name="Picture 2" descr="https://avatars.mds.yandex.net/get-entity_search/28506/984169025/S600xU_2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392112" cy="2925714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25754"/>
            <a:ext cx="4433063" cy="35464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облепихи узкие длинные листья. Цветы появляются раньше листьев, достаточно невзрачные на вид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486637" cy="36267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33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Ягоды облепихи мелкие оранжевого цвета. Их много, растут густо и как бы облепляют ветку. Отсюда и название </a:t>
            </a:r>
            <a:r>
              <a:rPr lang="ru-RU" sz="2400" dirty="0" smtClean="0"/>
              <a:t>–облепиха. </a:t>
            </a:r>
            <a:endParaRPr lang="ru-RU" sz="24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536504" cy="4536505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62178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Древние </a:t>
            </a:r>
            <a:r>
              <a:rPr lang="ru-RU" sz="2400" dirty="0" smtClean="0"/>
              <a:t>греки называли эту ягоду </a:t>
            </a:r>
            <a:endParaRPr lang="ru-RU" sz="2400" dirty="0" smtClean="0"/>
          </a:p>
          <a:p>
            <a:r>
              <a:rPr lang="ru-RU" sz="2400" dirty="0" smtClean="0"/>
              <a:t>« </a:t>
            </a:r>
            <a:r>
              <a:rPr lang="ru-RU" sz="2400" dirty="0" smtClean="0"/>
              <a:t>лоснящаяся лошадь». Они заметили, что лошадки, которые паслись в зарослях колючего кустарника, поедая листья и золотистые ягоды, становились упитанными, а их </a:t>
            </a:r>
            <a:r>
              <a:rPr lang="ru-RU" sz="2400" dirty="0" smtClean="0"/>
              <a:t>грива </a:t>
            </a:r>
            <a:r>
              <a:rPr lang="ru-RU" sz="2400" dirty="0" smtClean="0"/>
              <a:t>и шкура </a:t>
            </a:r>
            <a:r>
              <a:rPr lang="ru-RU" sz="2400" dirty="0" smtClean="0"/>
              <a:t>начинали блестеть.</a:t>
            </a:r>
            <a:endParaRPr lang="ru-RU" sz="24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699792" cy="1685136"/>
          </a:xfrm>
          <a:prstGeom prst="rect">
            <a:avLst/>
          </a:prstGeom>
          <a:noFill/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539269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882047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Облепиха едва ли не самое полезное растение на земле. Ягоды облепихи содержат витамины А, С (в ней его больше, чем в лимоне), всю группу витаминов В, Р, РР, Е, К – по этим показателям с ней не может сравниться ни одно </a:t>
            </a:r>
            <a:r>
              <a:rPr lang="ru-RU" sz="2400" dirty="0" err="1" smtClean="0"/>
              <a:t>растение.Лист</a:t>
            </a:r>
            <a:r>
              <a:rPr lang="ru-RU" sz="2400" dirty="0" smtClean="0"/>
              <a:t> облепихи также полезен.</a:t>
            </a:r>
            <a:r>
              <a:rPr lang="ru-RU" sz="2400" dirty="0"/>
              <a:t> 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28292" cy="3504389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888432" cy="2463646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2483768" cy="33116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Облепиха – это маленькая бомба, заряженная ценнейшими для здоровья и красоты веществами. Достаточно всего 100(!) граммов свежих ягод или сока облепихи, чтобы организм получил дневную норму практически всех полезных </a:t>
            </a:r>
            <a:r>
              <a:rPr lang="ru-RU" sz="2400" dirty="0" smtClean="0"/>
              <a:t>веществ</a:t>
            </a:r>
          </a:p>
          <a:p>
            <a:r>
              <a:rPr lang="ru-RU" sz="2400" dirty="0" smtClean="0"/>
              <a:t>Облепиху используют и как лекарство (варенье и облепиховое масло), и ее добавляют в крема, зубные пасты, шампуни.</a:t>
            </a:r>
            <a:endParaRPr lang="ru-RU" sz="24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491880" cy="3491880"/>
          </a:xfrm>
          <a:prstGeom prst="rect">
            <a:avLst/>
          </a:prstGeom>
          <a:noFill/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223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облепиха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Шиповник</dc:title>
  <dc:creator>Вика</dc:creator>
  <cp:lastModifiedBy>Lenovo</cp:lastModifiedBy>
  <cp:revision>13</cp:revision>
  <dcterms:created xsi:type="dcterms:W3CDTF">2016-04-04T17:18:01Z</dcterms:created>
  <dcterms:modified xsi:type="dcterms:W3CDTF">2024-10-20T12:57:22Z</dcterms:modified>
</cp:coreProperties>
</file>