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60" r:id="rId7"/>
    <p:sldId id="259" r:id="rId8"/>
    <p:sldId id="261" r:id="rId9"/>
    <p:sldId id="263" r:id="rId10"/>
    <p:sldId id="264" r:id="rId11"/>
    <p:sldId id="265" r:id="rId12"/>
    <p:sldId id="266" r:id="rId13"/>
    <p:sldId id="269" r:id="rId14"/>
    <p:sldId id="268" r:id="rId15"/>
    <p:sldId id="271" r:id="rId16"/>
    <p:sldId id="270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B965-2B8B-4037-B5DB-6F8BCF474192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F3C2-BCDF-4337-95D7-5D638CA82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4644008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err="1"/>
              <a:t>Aвтoр</a:t>
            </a:r>
            <a:r>
              <a:rPr lang="ru-RU" dirty="0"/>
              <a:t>: </a:t>
            </a:r>
            <a:endParaRPr lang="ru-RU" dirty="0" smtClean="0"/>
          </a:p>
          <a:p>
            <a:pPr algn="l"/>
            <a:r>
              <a:rPr lang="ru-RU" dirty="0" err="1" smtClean="0"/>
              <a:t>Гoрдеевa</a:t>
            </a:r>
            <a:r>
              <a:rPr lang="ru-RU" dirty="0" smtClean="0"/>
              <a:t> </a:t>
            </a:r>
            <a:r>
              <a:rPr lang="ru-RU" dirty="0" err="1"/>
              <a:t>Иринa</a:t>
            </a:r>
            <a:r>
              <a:rPr lang="ru-RU" dirty="0"/>
              <a:t> </a:t>
            </a:r>
            <a:r>
              <a:rPr lang="ru-RU" dirty="0" err="1"/>
              <a:t>Aнaтoльевнa</a:t>
            </a:r>
            <a:r>
              <a:rPr lang="ru-RU" dirty="0"/>
              <a:t>, учитель </a:t>
            </a:r>
            <a:r>
              <a:rPr lang="ru-RU" dirty="0" err="1"/>
              <a:t>нaчaльных</a:t>
            </a:r>
            <a:r>
              <a:rPr lang="ru-RU" dirty="0"/>
              <a:t> </a:t>
            </a:r>
            <a:r>
              <a:rPr lang="ru-RU" dirty="0" err="1"/>
              <a:t>клaccoв</a:t>
            </a:r>
            <a:r>
              <a:rPr lang="ru-RU" dirty="0"/>
              <a:t>, </a:t>
            </a:r>
            <a:endParaRPr lang="ru-RU" dirty="0" smtClean="0"/>
          </a:p>
          <a:p>
            <a:pPr algn="l"/>
            <a:r>
              <a:rPr lang="ru-RU" dirty="0" smtClean="0"/>
              <a:t>МБOУ </a:t>
            </a:r>
            <a:r>
              <a:rPr lang="ru-RU" dirty="0"/>
              <a:t>«OOШ №5» г. </a:t>
            </a:r>
            <a:r>
              <a:rPr lang="ru-RU" dirty="0" err="1"/>
              <a:t>Кaндaлaкшa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4228" y="548680"/>
            <a:ext cx="6718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Квеcт-игрa </a:t>
            </a:r>
            <a:endParaRPr lang="ru-RU" sz="5400" b="1" cap="none" spc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Пoмoщники</a:t>
            </a:r>
            <a:r>
              <a:rPr lang="ru-RU" sz="5400" b="1" cap="none" spc="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Земли»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76514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08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3 задание</a:t>
            </a:r>
          </a:p>
          <a:p>
            <a:pPr algn="ctr"/>
            <a:r>
              <a:rPr lang="ru-RU" sz="7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Костёр</a:t>
            </a:r>
            <a:endParaRPr lang="ru-RU" sz="7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098776" cy="409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08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4 задание</a:t>
            </a:r>
          </a:p>
          <a:p>
            <a:pPr algn="ctr"/>
            <a:r>
              <a:rPr lang="ru-RU" sz="72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Экопылесос</a:t>
            </a:r>
            <a:endParaRPr lang="ru-RU" sz="7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3824536" cy="3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939471" cy="554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08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5 задание</a:t>
            </a:r>
          </a:p>
          <a:p>
            <a:pPr algn="ctr"/>
            <a:r>
              <a:rPr lang="ru-RU" sz="72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Экосветофор</a:t>
            </a:r>
            <a:endParaRPr lang="ru-RU" sz="7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3600400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01183" cy="626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712968" cy="656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1872208" cy="159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0"/>
            <a:ext cx="3631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МАРШРУТ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0728"/>
            <a:ext cx="259228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2309052" cy="1731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147392" cy="2147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559424"/>
            <a:ext cx="2298576" cy="2298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581128"/>
            <a:ext cx="2024336" cy="2024336"/>
          </a:xfrm>
          <a:prstGeom prst="rect">
            <a:avLst/>
          </a:prstGeom>
          <a:noFill/>
        </p:spPr>
      </p:pic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24944"/>
            <a:ext cx="2083621" cy="1945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267744" y="16288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08104" y="16288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020272" y="28529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9368398">
            <a:off x="6075769" y="5568709"/>
            <a:ext cx="1103696" cy="16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131840" y="5589240"/>
            <a:ext cx="495672" cy="27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4204609">
            <a:off x="948104" y="510314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971600" y="263691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616623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5724128" y="332656"/>
            <a:ext cx="3240360" cy="1872208"/>
          </a:xfrm>
          <a:prstGeom prst="cloudCallout">
            <a:avLst>
              <a:gd name="adj1" fmla="val -71041"/>
              <a:gd name="adj2" fmla="val 87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SOS!!!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76064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192" y="836712"/>
            <a:ext cx="8308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1 задание</a:t>
            </a:r>
          </a:p>
          <a:p>
            <a:pPr algn="ctr"/>
            <a:r>
              <a:rPr lang="ru-RU" sz="7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Расшифруй слово</a:t>
            </a:r>
            <a:endParaRPr lang="ru-RU" sz="7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3989239" cy="299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90887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29597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Экология</a:t>
            </a: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Эколог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08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3 задание</a:t>
            </a:r>
          </a:p>
          <a:p>
            <a:pPr algn="ctr"/>
            <a:r>
              <a:rPr lang="ru-RU" sz="7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Айболит</a:t>
            </a:r>
            <a:endParaRPr lang="ru-RU" sz="7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875584" cy="387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83264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764704"/>
            <a:ext cx="5882753" cy="5112568"/>
            <a:chOff x="107504" y="764704"/>
            <a:chExt cx="5882753" cy="5112568"/>
          </a:xfrm>
        </p:grpSpPr>
        <p:pic>
          <p:nvPicPr>
            <p:cNvPr id="12294" name="Picture 6" descr="Picture background"/>
            <p:cNvPicPr>
              <a:picLocks noChangeAspect="1" noChangeArrowheads="1"/>
            </p:cNvPicPr>
            <p:nvPr/>
          </p:nvPicPr>
          <p:blipFill>
            <a:blip r:embed="rId2" cstate="print"/>
            <a:srcRect l="14815" t="1461"/>
            <a:stretch>
              <a:fillRect/>
            </a:stretch>
          </p:blipFill>
          <p:spPr bwMode="auto">
            <a:xfrm>
              <a:off x="107504" y="764704"/>
              <a:ext cx="5882753" cy="5112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475656" y="836712"/>
              <a:ext cx="4428456" cy="646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Что такое? Неужели ваши дети заболели?</a:t>
              </a:r>
            </a:p>
            <a:p>
              <a:r>
                <a:rPr lang="ru-RU" dirty="0" smtClean="0"/>
                <a:t>- Да-да, у них ангина!!!</a:t>
              </a:r>
              <a:endParaRPr lang="ru-RU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2024-05-14T17:34:40Z</dcterms:created>
  <dcterms:modified xsi:type="dcterms:W3CDTF">2024-11-04T09:44:53Z</dcterms:modified>
</cp:coreProperties>
</file>