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495000" y="7563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Тема: Адаптация ребенка к детскому саду</a:t>
            </a:r>
            <a:endParaRPr b="1"/>
          </a:p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Цель: Рассмотреть основные аспекты адаптации ребенка к условиям детского сада, подготовить родителей к поддержке ребенка в этом процессе.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</a:rPr>
              <a:t>Для чего ребёнку ходить в детский сад</a:t>
            </a:r>
            <a:endParaRPr b="1"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57200" y="23748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Социализация: общение со сверстниками, развитие навыков взаимодействия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Развитие самостоятельности и навыков самообслуживания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Развитие интеллектуальных и творческих способностей через занятия и игры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</a:rPr>
              <a:t>Что такое адаптация к саду</a:t>
            </a:r>
            <a:endParaRPr b="1"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457200" y="19308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Адаптация - это процесс привыкания ребенка к новому окружению, условиям и распорядку дня в детском саду.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Фазы адаптации: начальная тревога, приспособление, стабильное привыкание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Индивидуальные особенности адаптации у каждого ребенка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</a:rPr>
              <a:t>Готовность ребёнка к детскому саду</a:t>
            </a:r>
            <a:endParaRPr b="1"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Уровень самостоятельности: навыки самообслуживания (умение одеваться, пользоваться туалетом)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Развитие речи: способность выражать свои потребности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Эмоциональная устойчивость: умение справляться с короткой разлукой с родителями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</a:rPr>
              <a:t>Как подготовить ребёнка к саду</a:t>
            </a:r>
            <a:endParaRPr b="1"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457200" y="2129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Заранее посетите детский сад, познакомьте ребенка с территорией и воспитателем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Постепенно приучайте ребенка к режиму дня сада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Развивайте навыки общения и самостоятельности дома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</a:rPr>
              <a:t>Как разговаривать с ребёнком про детский сад</a:t>
            </a:r>
            <a:endParaRPr b="1"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457200" y="18269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Используйте позитивные формулировки: расскажите о новых друзьях и интересных занятиях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Отвечайте на вопросы ребенка честно и понятно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Избегайте негативных высказываний о садике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</a:rPr>
              <a:t>Первый день в детском саду</a:t>
            </a:r>
            <a:endParaRPr b="1"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457200" y="18458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Начните с короткого времени пребывания, постепенно увеличивая его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Создайте ритуалы прощания, которые помогут ребенку чувствовать себя увереннее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Будьте рядом и покажите, что всегда придете за ним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</a:rPr>
              <a:t>Как помочь ребёнку на этапе адаптации</a:t>
            </a:r>
            <a:endParaRPr b="1"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457200" y="1968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Поддерживайте спокойный режим дня дома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Разговаривайте с ребенком о его эмоциях и переживаниях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Оценивайте процесс адаптации вместе с воспитателями и реагируйте на трудности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</a:rPr>
              <a:t>Литература</a:t>
            </a:r>
            <a:endParaRPr b="1"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Махмутова Н.Н. </a:t>
            </a:r>
            <a:r>
              <a:rPr lang="en-US">
                <a:solidFill>
                  <a:srgbClr val="070707"/>
                </a:solidFill>
                <a:highlight>
                  <a:srgbClr val="FFFFFF"/>
                </a:highlight>
              </a:rPr>
              <a:t>Адаптация к детскому саду без проблем. Практическое руководство для родителей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Овсепян К. </a:t>
            </a:r>
            <a:r>
              <a:rPr lang="en-US">
                <a:solidFill>
                  <a:srgbClr val="211B00"/>
                </a:solidFill>
                <a:highlight>
                  <a:srgbClr val="FFFFFF"/>
                </a:highlight>
              </a:rPr>
              <a:t>Я иду в детский сад. Проблемы адаптации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Кузьменькова О.С.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Чудеса и «ужасы» садика. Секреты адаптации без проблем</a:t>
            </a:r>
            <a:endParaRPr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