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Layouts/slideLayout5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_rels/slideLayout50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84.xml.rels" ContentType="application/vnd.openxmlformats-package.relationships+xml"/>
  <Override PartName="/ppt/_rels/presentation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media/image1.png" ContentType="image/png"/>
  <Override PartName="/ppt/media/image2.jpeg" ContentType="image/jpeg"/>
  <Override PartName="/ppt/media/image3.png" ContentType="image/png"/>
  <Override PartName="/ppt/media/image4.png" ContentType="image/png"/>
  <Override PartName="/ppt/media/image5.jpeg" ContentType="image/jpeg"/>
  <Override PartName="/ppt/media/image11.png" ContentType="image/png"/>
  <Override PartName="/ppt/media/image6.png" ContentType="image/png"/>
  <Override PartName="/ppt/media/image7.gif" ContentType="image/gif"/>
  <Override PartName="/ppt/media/image8.png" ContentType="image/png"/>
  <Override PartName="/ppt/media/image9.png" ContentType="image/png"/>
  <Override PartName="/ppt/media/image10.png" ContentType="image/png"/>
  <Override PartName="/ppt/media/image12.png" ContentType="image/png"/>
  <Override PartName="/_rels/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</p:sld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</p:sldIdLst>
  <p:sldSz cx="9144000" cy="51435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" Target="slides/slide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20" Type="http://schemas.openxmlformats.org/officeDocument/2006/relationships/slide" Target="slides/slide12.xml"/><Relationship Id="rId21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713160" y="539640"/>
            <a:ext cx="329292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/>
          </p:nvPr>
        </p:nvSpPr>
        <p:spPr>
          <a:xfrm>
            <a:off x="713160" y="2662560"/>
            <a:ext cx="329292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/>
          </p:nvPr>
        </p:nvSpPr>
        <p:spPr>
          <a:xfrm>
            <a:off x="713160" y="53964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/>
          </p:nvPr>
        </p:nvSpPr>
        <p:spPr>
          <a:xfrm>
            <a:off x="2400480" y="53964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/>
          </p:nvPr>
        </p:nvSpPr>
        <p:spPr>
          <a:xfrm>
            <a:off x="713160" y="266256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/>
          </p:nvPr>
        </p:nvSpPr>
        <p:spPr>
          <a:xfrm>
            <a:off x="2400480" y="266256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/>
          </p:nvPr>
        </p:nvSpPr>
        <p:spPr>
          <a:xfrm>
            <a:off x="713160" y="539640"/>
            <a:ext cx="106020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/>
          </p:nvPr>
        </p:nvSpPr>
        <p:spPr>
          <a:xfrm>
            <a:off x="1826640" y="539640"/>
            <a:ext cx="106020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/>
          </p:nvPr>
        </p:nvSpPr>
        <p:spPr>
          <a:xfrm>
            <a:off x="2940480" y="539640"/>
            <a:ext cx="106020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/>
          </p:nvPr>
        </p:nvSpPr>
        <p:spPr>
          <a:xfrm>
            <a:off x="713160" y="2662560"/>
            <a:ext cx="106020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6"/>
          <p:cNvSpPr>
            <a:spLocks noGrp="1"/>
          </p:cNvSpPr>
          <p:nvPr>
            <p:ph/>
          </p:nvPr>
        </p:nvSpPr>
        <p:spPr>
          <a:xfrm>
            <a:off x="1826640" y="2662560"/>
            <a:ext cx="106020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7"/>
          <p:cNvSpPr>
            <a:spLocks noGrp="1"/>
          </p:cNvSpPr>
          <p:nvPr>
            <p:ph/>
          </p:nvPr>
        </p:nvSpPr>
        <p:spPr>
          <a:xfrm>
            <a:off x="2940480" y="2662560"/>
            <a:ext cx="106020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subTitle"/>
          </p:nvPr>
        </p:nvSpPr>
        <p:spPr>
          <a:xfrm>
            <a:off x="713160" y="539640"/>
            <a:ext cx="3292920" cy="406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/>
          </p:nvPr>
        </p:nvSpPr>
        <p:spPr>
          <a:xfrm>
            <a:off x="713160" y="539640"/>
            <a:ext cx="3292920" cy="406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713160" y="539640"/>
            <a:ext cx="1606680" cy="406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2400480" y="539640"/>
            <a:ext cx="1606680" cy="406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subTitle"/>
          </p:nvPr>
        </p:nvSpPr>
        <p:spPr>
          <a:xfrm>
            <a:off x="4653720" y="2775960"/>
            <a:ext cx="3577320" cy="390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/>
          </p:nvPr>
        </p:nvSpPr>
        <p:spPr>
          <a:xfrm>
            <a:off x="713160" y="53964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/>
          </p:nvPr>
        </p:nvSpPr>
        <p:spPr>
          <a:xfrm>
            <a:off x="2400480" y="539640"/>
            <a:ext cx="1606680" cy="406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/>
          </p:nvPr>
        </p:nvSpPr>
        <p:spPr>
          <a:xfrm>
            <a:off x="713160" y="266256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subTitle"/>
          </p:nvPr>
        </p:nvSpPr>
        <p:spPr>
          <a:xfrm>
            <a:off x="713160" y="539640"/>
            <a:ext cx="3292920" cy="406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/>
          </p:nvPr>
        </p:nvSpPr>
        <p:spPr>
          <a:xfrm>
            <a:off x="713160" y="539640"/>
            <a:ext cx="1606680" cy="406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/>
          </p:nvPr>
        </p:nvSpPr>
        <p:spPr>
          <a:xfrm>
            <a:off x="2400480" y="53964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/>
          </p:nvPr>
        </p:nvSpPr>
        <p:spPr>
          <a:xfrm>
            <a:off x="2400480" y="266256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/>
          </p:nvPr>
        </p:nvSpPr>
        <p:spPr>
          <a:xfrm>
            <a:off x="713160" y="53964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/>
          </p:nvPr>
        </p:nvSpPr>
        <p:spPr>
          <a:xfrm>
            <a:off x="2400480" y="53964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/>
          </p:nvPr>
        </p:nvSpPr>
        <p:spPr>
          <a:xfrm>
            <a:off x="713160" y="2662560"/>
            <a:ext cx="329292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/>
          </p:nvPr>
        </p:nvSpPr>
        <p:spPr>
          <a:xfrm>
            <a:off x="713160" y="539640"/>
            <a:ext cx="329292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/>
          </p:nvPr>
        </p:nvSpPr>
        <p:spPr>
          <a:xfrm>
            <a:off x="713160" y="2662560"/>
            <a:ext cx="329292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/>
          </p:nvPr>
        </p:nvSpPr>
        <p:spPr>
          <a:xfrm>
            <a:off x="713160" y="53964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/>
          </p:nvPr>
        </p:nvSpPr>
        <p:spPr>
          <a:xfrm>
            <a:off x="2400480" y="53964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4"/>
          <p:cNvSpPr>
            <a:spLocks noGrp="1"/>
          </p:cNvSpPr>
          <p:nvPr>
            <p:ph/>
          </p:nvPr>
        </p:nvSpPr>
        <p:spPr>
          <a:xfrm>
            <a:off x="713160" y="266256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5"/>
          <p:cNvSpPr>
            <a:spLocks noGrp="1"/>
          </p:cNvSpPr>
          <p:nvPr>
            <p:ph/>
          </p:nvPr>
        </p:nvSpPr>
        <p:spPr>
          <a:xfrm>
            <a:off x="2400480" y="266256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/>
          </p:nvPr>
        </p:nvSpPr>
        <p:spPr>
          <a:xfrm>
            <a:off x="713160" y="539640"/>
            <a:ext cx="106020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/>
          </p:nvPr>
        </p:nvSpPr>
        <p:spPr>
          <a:xfrm>
            <a:off x="1826640" y="539640"/>
            <a:ext cx="106020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4"/>
          <p:cNvSpPr>
            <a:spLocks noGrp="1"/>
          </p:cNvSpPr>
          <p:nvPr>
            <p:ph/>
          </p:nvPr>
        </p:nvSpPr>
        <p:spPr>
          <a:xfrm>
            <a:off x="2940480" y="539640"/>
            <a:ext cx="106020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5"/>
          <p:cNvSpPr>
            <a:spLocks noGrp="1"/>
          </p:cNvSpPr>
          <p:nvPr>
            <p:ph/>
          </p:nvPr>
        </p:nvSpPr>
        <p:spPr>
          <a:xfrm>
            <a:off x="713160" y="2662560"/>
            <a:ext cx="106020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6"/>
          <p:cNvSpPr>
            <a:spLocks noGrp="1"/>
          </p:cNvSpPr>
          <p:nvPr>
            <p:ph/>
          </p:nvPr>
        </p:nvSpPr>
        <p:spPr>
          <a:xfrm>
            <a:off x="1826640" y="2662560"/>
            <a:ext cx="106020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7"/>
          <p:cNvSpPr>
            <a:spLocks noGrp="1"/>
          </p:cNvSpPr>
          <p:nvPr>
            <p:ph/>
          </p:nvPr>
        </p:nvSpPr>
        <p:spPr>
          <a:xfrm>
            <a:off x="2940480" y="2662560"/>
            <a:ext cx="106020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 type="subTitle"/>
          </p:nvPr>
        </p:nvSpPr>
        <p:spPr>
          <a:xfrm>
            <a:off x="713160" y="539640"/>
            <a:ext cx="3292920" cy="406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/>
          </p:nvPr>
        </p:nvSpPr>
        <p:spPr>
          <a:xfrm>
            <a:off x="713160" y="539640"/>
            <a:ext cx="3292920" cy="406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/>
          </p:nvPr>
        </p:nvSpPr>
        <p:spPr>
          <a:xfrm>
            <a:off x="713160" y="539640"/>
            <a:ext cx="1606680" cy="406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PlaceHolder 3"/>
          <p:cNvSpPr>
            <a:spLocks noGrp="1"/>
          </p:cNvSpPr>
          <p:nvPr>
            <p:ph/>
          </p:nvPr>
        </p:nvSpPr>
        <p:spPr>
          <a:xfrm>
            <a:off x="2400480" y="539640"/>
            <a:ext cx="1606680" cy="406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/>
          </p:nvPr>
        </p:nvSpPr>
        <p:spPr>
          <a:xfrm>
            <a:off x="713160" y="539640"/>
            <a:ext cx="3292920" cy="406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subTitle"/>
          </p:nvPr>
        </p:nvSpPr>
        <p:spPr>
          <a:xfrm>
            <a:off x="4653720" y="2775960"/>
            <a:ext cx="3577320" cy="390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/>
          </p:nvPr>
        </p:nvSpPr>
        <p:spPr>
          <a:xfrm>
            <a:off x="713160" y="53964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/>
          </p:nvPr>
        </p:nvSpPr>
        <p:spPr>
          <a:xfrm>
            <a:off x="2400480" y="539640"/>
            <a:ext cx="1606680" cy="406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4"/>
          <p:cNvSpPr>
            <a:spLocks noGrp="1"/>
          </p:cNvSpPr>
          <p:nvPr>
            <p:ph/>
          </p:nvPr>
        </p:nvSpPr>
        <p:spPr>
          <a:xfrm>
            <a:off x="713160" y="266256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/>
          </p:nvPr>
        </p:nvSpPr>
        <p:spPr>
          <a:xfrm>
            <a:off x="713160" y="539640"/>
            <a:ext cx="1606680" cy="406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/>
          </p:nvPr>
        </p:nvSpPr>
        <p:spPr>
          <a:xfrm>
            <a:off x="2400480" y="53964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PlaceHolder 4"/>
          <p:cNvSpPr>
            <a:spLocks noGrp="1"/>
          </p:cNvSpPr>
          <p:nvPr>
            <p:ph/>
          </p:nvPr>
        </p:nvSpPr>
        <p:spPr>
          <a:xfrm>
            <a:off x="2400480" y="266256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/>
          </p:nvPr>
        </p:nvSpPr>
        <p:spPr>
          <a:xfrm>
            <a:off x="713160" y="53964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PlaceHolder 3"/>
          <p:cNvSpPr>
            <a:spLocks noGrp="1"/>
          </p:cNvSpPr>
          <p:nvPr>
            <p:ph/>
          </p:nvPr>
        </p:nvSpPr>
        <p:spPr>
          <a:xfrm>
            <a:off x="2400480" y="53964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4"/>
          <p:cNvSpPr>
            <a:spLocks noGrp="1"/>
          </p:cNvSpPr>
          <p:nvPr>
            <p:ph/>
          </p:nvPr>
        </p:nvSpPr>
        <p:spPr>
          <a:xfrm>
            <a:off x="713160" y="2662560"/>
            <a:ext cx="329292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/>
          </p:nvPr>
        </p:nvSpPr>
        <p:spPr>
          <a:xfrm>
            <a:off x="713160" y="539640"/>
            <a:ext cx="329292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/>
          </p:nvPr>
        </p:nvSpPr>
        <p:spPr>
          <a:xfrm>
            <a:off x="713160" y="2662560"/>
            <a:ext cx="329292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/>
          </p:nvPr>
        </p:nvSpPr>
        <p:spPr>
          <a:xfrm>
            <a:off x="713160" y="53964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/>
          </p:nvPr>
        </p:nvSpPr>
        <p:spPr>
          <a:xfrm>
            <a:off x="2400480" y="53964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PlaceHolder 4"/>
          <p:cNvSpPr>
            <a:spLocks noGrp="1"/>
          </p:cNvSpPr>
          <p:nvPr>
            <p:ph/>
          </p:nvPr>
        </p:nvSpPr>
        <p:spPr>
          <a:xfrm>
            <a:off x="713160" y="266256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PlaceHolder 5"/>
          <p:cNvSpPr>
            <a:spLocks noGrp="1"/>
          </p:cNvSpPr>
          <p:nvPr>
            <p:ph/>
          </p:nvPr>
        </p:nvSpPr>
        <p:spPr>
          <a:xfrm>
            <a:off x="2400480" y="266256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/>
          </p:nvPr>
        </p:nvSpPr>
        <p:spPr>
          <a:xfrm>
            <a:off x="713160" y="539640"/>
            <a:ext cx="106020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PlaceHolder 3"/>
          <p:cNvSpPr>
            <a:spLocks noGrp="1"/>
          </p:cNvSpPr>
          <p:nvPr>
            <p:ph/>
          </p:nvPr>
        </p:nvSpPr>
        <p:spPr>
          <a:xfrm>
            <a:off x="1826640" y="539640"/>
            <a:ext cx="106020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PlaceHolder 4"/>
          <p:cNvSpPr>
            <a:spLocks noGrp="1"/>
          </p:cNvSpPr>
          <p:nvPr>
            <p:ph/>
          </p:nvPr>
        </p:nvSpPr>
        <p:spPr>
          <a:xfrm>
            <a:off x="2940480" y="539640"/>
            <a:ext cx="106020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PlaceHolder 5"/>
          <p:cNvSpPr>
            <a:spLocks noGrp="1"/>
          </p:cNvSpPr>
          <p:nvPr>
            <p:ph/>
          </p:nvPr>
        </p:nvSpPr>
        <p:spPr>
          <a:xfrm>
            <a:off x="713160" y="2662560"/>
            <a:ext cx="106020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PlaceHolder 6"/>
          <p:cNvSpPr>
            <a:spLocks noGrp="1"/>
          </p:cNvSpPr>
          <p:nvPr>
            <p:ph/>
          </p:nvPr>
        </p:nvSpPr>
        <p:spPr>
          <a:xfrm>
            <a:off x="1826640" y="2662560"/>
            <a:ext cx="106020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PlaceHolder 7"/>
          <p:cNvSpPr>
            <a:spLocks noGrp="1"/>
          </p:cNvSpPr>
          <p:nvPr>
            <p:ph/>
          </p:nvPr>
        </p:nvSpPr>
        <p:spPr>
          <a:xfrm>
            <a:off x="2940480" y="2662560"/>
            <a:ext cx="106020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 type="subTitle"/>
          </p:nvPr>
        </p:nvSpPr>
        <p:spPr>
          <a:xfrm>
            <a:off x="713160" y="539640"/>
            <a:ext cx="3292920" cy="406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PlaceHolder 2"/>
          <p:cNvSpPr>
            <a:spLocks noGrp="1"/>
          </p:cNvSpPr>
          <p:nvPr>
            <p:ph/>
          </p:nvPr>
        </p:nvSpPr>
        <p:spPr>
          <a:xfrm>
            <a:off x="713160" y="539640"/>
            <a:ext cx="3292920" cy="406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713160" y="539640"/>
            <a:ext cx="1606680" cy="406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/>
          </p:nvPr>
        </p:nvSpPr>
        <p:spPr>
          <a:xfrm>
            <a:off x="2400480" y="539640"/>
            <a:ext cx="1606680" cy="406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/>
          </p:nvPr>
        </p:nvSpPr>
        <p:spPr>
          <a:xfrm>
            <a:off x="713160" y="539640"/>
            <a:ext cx="1606680" cy="406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PlaceHolder 3"/>
          <p:cNvSpPr>
            <a:spLocks noGrp="1"/>
          </p:cNvSpPr>
          <p:nvPr>
            <p:ph/>
          </p:nvPr>
        </p:nvSpPr>
        <p:spPr>
          <a:xfrm>
            <a:off x="2400480" y="539640"/>
            <a:ext cx="1606680" cy="406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subTitle"/>
          </p:nvPr>
        </p:nvSpPr>
        <p:spPr>
          <a:xfrm>
            <a:off x="4653720" y="2775960"/>
            <a:ext cx="3577320" cy="390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PlaceHolder 2"/>
          <p:cNvSpPr>
            <a:spLocks noGrp="1"/>
          </p:cNvSpPr>
          <p:nvPr>
            <p:ph/>
          </p:nvPr>
        </p:nvSpPr>
        <p:spPr>
          <a:xfrm>
            <a:off x="713160" y="53964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PlaceHolder 3"/>
          <p:cNvSpPr>
            <a:spLocks noGrp="1"/>
          </p:cNvSpPr>
          <p:nvPr>
            <p:ph/>
          </p:nvPr>
        </p:nvSpPr>
        <p:spPr>
          <a:xfrm>
            <a:off x="2400480" y="539640"/>
            <a:ext cx="1606680" cy="406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PlaceHolder 4"/>
          <p:cNvSpPr>
            <a:spLocks noGrp="1"/>
          </p:cNvSpPr>
          <p:nvPr>
            <p:ph/>
          </p:nvPr>
        </p:nvSpPr>
        <p:spPr>
          <a:xfrm>
            <a:off x="713160" y="266256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PlaceHolder 2"/>
          <p:cNvSpPr>
            <a:spLocks noGrp="1"/>
          </p:cNvSpPr>
          <p:nvPr>
            <p:ph/>
          </p:nvPr>
        </p:nvSpPr>
        <p:spPr>
          <a:xfrm>
            <a:off x="713160" y="539640"/>
            <a:ext cx="1606680" cy="406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PlaceHolder 3"/>
          <p:cNvSpPr>
            <a:spLocks noGrp="1"/>
          </p:cNvSpPr>
          <p:nvPr>
            <p:ph/>
          </p:nvPr>
        </p:nvSpPr>
        <p:spPr>
          <a:xfrm>
            <a:off x="2400480" y="53964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PlaceHolder 4"/>
          <p:cNvSpPr>
            <a:spLocks noGrp="1"/>
          </p:cNvSpPr>
          <p:nvPr>
            <p:ph/>
          </p:nvPr>
        </p:nvSpPr>
        <p:spPr>
          <a:xfrm>
            <a:off x="2400480" y="266256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PlaceHolder 2"/>
          <p:cNvSpPr>
            <a:spLocks noGrp="1"/>
          </p:cNvSpPr>
          <p:nvPr>
            <p:ph/>
          </p:nvPr>
        </p:nvSpPr>
        <p:spPr>
          <a:xfrm>
            <a:off x="713160" y="53964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PlaceHolder 3"/>
          <p:cNvSpPr>
            <a:spLocks noGrp="1"/>
          </p:cNvSpPr>
          <p:nvPr>
            <p:ph/>
          </p:nvPr>
        </p:nvSpPr>
        <p:spPr>
          <a:xfrm>
            <a:off x="2400480" y="53964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PlaceHolder 4"/>
          <p:cNvSpPr>
            <a:spLocks noGrp="1"/>
          </p:cNvSpPr>
          <p:nvPr>
            <p:ph/>
          </p:nvPr>
        </p:nvSpPr>
        <p:spPr>
          <a:xfrm>
            <a:off x="713160" y="2662560"/>
            <a:ext cx="329292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/>
          </p:nvPr>
        </p:nvSpPr>
        <p:spPr>
          <a:xfrm>
            <a:off x="713160" y="539640"/>
            <a:ext cx="329292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PlaceHolder 3"/>
          <p:cNvSpPr>
            <a:spLocks noGrp="1"/>
          </p:cNvSpPr>
          <p:nvPr>
            <p:ph/>
          </p:nvPr>
        </p:nvSpPr>
        <p:spPr>
          <a:xfrm>
            <a:off x="713160" y="2662560"/>
            <a:ext cx="329292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PlaceHolder 2"/>
          <p:cNvSpPr>
            <a:spLocks noGrp="1"/>
          </p:cNvSpPr>
          <p:nvPr>
            <p:ph/>
          </p:nvPr>
        </p:nvSpPr>
        <p:spPr>
          <a:xfrm>
            <a:off x="713160" y="53964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PlaceHolder 3"/>
          <p:cNvSpPr>
            <a:spLocks noGrp="1"/>
          </p:cNvSpPr>
          <p:nvPr>
            <p:ph/>
          </p:nvPr>
        </p:nvSpPr>
        <p:spPr>
          <a:xfrm>
            <a:off x="2400480" y="53964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PlaceHolder 4"/>
          <p:cNvSpPr>
            <a:spLocks noGrp="1"/>
          </p:cNvSpPr>
          <p:nvPr>
            <p:ph/>
          </p:nvPr>
        </p:nvSpPr>
        <p:spPr>
          <a:xfrm>
            <a:off x="713160" y="266256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5" name="PlaceHolder 5"/>
          <p:cNvSpPr>
            <a:spLocks noGrp="1"/>
          </p:cNvSpPr>
          <p:nvPr>
            <p:ph/>
          </p:nvPr>
        </p:nvSpPr>
        <p:spPr>
          <a:xfrm>
            <a:off x="2400480" y="266256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" name="PlaceHolder 2"/>
          <p:cNvSpPr>
            <a:spLocks noGrp="1"/>
          </p:cNvSpPr>
          <p:nvPr>
            <p:ph/>
          </p:nvPr>
        </p:nvSpPr>
        <p:spPr>
          <a:xfrm>
            <a:off x="713160" y="539640"/>
            <a:ext cx="106020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PlaceHolder 3"/>
          <p:cNvSpPr>
            <a:spLocks noGrp="1"/>
          </p:cNvSpPr>
          <p:nvPr>
            <p:ph/>
          </p:nvPr>
        </p:nvSpPr>
        <p:spPr>
          <a:xfrm>
            <a:off x="1826640" y="539640"/>
            <a:ext cx="106020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9" name="PlaceHolder 4"/>
          <p:cNvSpPr>
            <a:spLocks noGrp="1"/>
          </p:cNvSpPr>
          <p:nvPr>
            <p:ph/>
          </p:nvPr>
        </p:nvSpPr>
        <p:spPr>
          <a:xfrm>
            <a:off x="2940480" y="539640"/>
            <a:ext cx="106020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PlaceHolder 5"/>
          <p:cNvSpPr>
            <a:spLocks noGrp="1"/>
          </p:cNvSpPr>
          <p:nvPr>
            <p:ph/>
          </p:nvPr>
        </p:nvSpPr>
        <p:spPr>
          <a:xfrm>
            <a:off x="713160" y="2662560"/>
            <a:ext cx="106020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PlaceHolder 6"/>
          <p:cNvSpPr>
            <a:spLocks noGrp="1"/>
          </p:cNvSpPr>
          <p:nvPr>
            <p:ph/>
          </p:nvPr>
        </p:nvSpPr>
        <p:spPr>
          <a:xfrm>
            <a:off x="1826640" y="2662560"/>
            <a:ext cx="106020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2" name="PlaceHolder 7"/>
          <p:cNvSpPr>
            <a:spLocks noGrp="1"/>
          </p:cNvSpPr>
          <p:nvPr>
            <p:ph/>
          </p:nvPr>
        </p:nvSpPr>
        <p:spPr>
          <a:xfrm>
            <a:off x="2940480" y="2662560"/>
            <a:ext cx="106020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2" name="PlaceHolder 2"/>
          <p:cNvSpPr>
            <a:spLocks noGrp="1"/>
          </p:cNvSpPr>
          <p:nvPr>
            <p:ph type="subTitle"/>
          </p:nvPr>
        </p:nvSpPr>
        <p:spPr>
          <a:xfrm>
            <a:off x="713160" y="539640"/>
            <a:ext cx="3292920" cy="406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4" name="PlaceHolder 2"/>
          <p:cNvSpPr>
            <a:spLocks noGrp="1"/>
          </p:cNvSpPr>
          <p:nvPr>
            <p:ph/>
          </p:nvPr>
        </p:nvSpPr>
        <p:spPr>
          <a:xfrm>
            <a:off x="713160" y="539640"/>
            <a:ext cx="3292920" cy="406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6" name="PlaceHolder 2"/>
          <p:cNvSpPr>
            <a:spLocks noGrp="1"/>
          </p:cNvSpPr>
          <p:nvPr>
            <p:ph/>
          </p:nvPr>
        </p:nvSpPr>
        <p:spPr>
          <a:xfrm>
            <a:off x="713160" y="539640"/>
            <a:ext cx="1606680" cy="406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PlaceHolder 3"/>
          <p:cNvSpPr>
            <a:spLocks noGrp="1"/>
          </p:cNvSpPr>
          <p:nvPr>
            <p:ph/>
          </p:nvPr>
        </p:nvSpPr>
        <p:spPr>
          <a:xfrm>
            <a:off x="2400480" y="539640"/>
            <a:ext cx="1606680" cy="406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 type="subTitle"/>
          </p:nvPr>
        </p:nvSpPr>
        <p:spPr>
          <a:xfrm>
            <a:off x="4653720" y="2775960"/>
            <a:ext cx="3577320" cy="390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1" name="PlaceHolder 2"/>
          <p:cNvSpPr>
            <a:spLocks noGrp="1"/>
          </p:cNvSpPr>
          <p:nvPr>
            <p:ph/>
          </p:nvPr>
        </p:nvSpPr>
        <p:spPr>
          <a:xfrm>
            <a:off x="713160" y="53964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PlaceHolder 3"/>
          <p:cNvSpPr>
            <a:spLocks noGrp="1"/>
          </p:cNvSpPr>
          <p:nvPr>
            <p:ph/>
          </p:nvPr>
        </p:nvSpPr>
        <p:spPr>
          <a:xfrm>
            <a:off x="2400480" y="539640"/>
            <a:ext cx="1606680" cy="406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PlaceHolder 4"/>
          <p:cNvSpPr>
            <a:spLocks noGrp="1"/>
          </p:cNvSpPr>
          <p:nvPr>
            <p:ph/>
          </p:nvPr>
        </p:nvSpPr>
        <p:spPr>
          <a:xfrm>
            <a:off x="713160" y="266256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PlaceHolder 2"/>
          <p:cNvSpPr>
            <a:spLocks noGrp="1"/>
          </p:cNvSpPr>
          <p:nvPr>
            <p:ph/>
          </p:nvPr>
        </p:nvSpPr>
        <p:spPr>
          <a:xfrm>
            <a:off x="713160" y="539640"/>
            <a:ext cx="1606680" cy="406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PlaceHolder 3"/>
          <p:cNvSpPr>
            <a:spLocks noGrp="1"/>
          </p:cNvSpPr>
          <p:nvPr>
            <p:ph/>
          </p:nvPr>
        </p:nvSpPr>
        <p:spPr>
          <a:xfrm>
            <a:off x="2400480" y="53964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7" name="PlaceHolder 4"/>
          <p:cNvSpPr>
            <a:spLocks noGrp="1"/>
          </p:cNvSpPr>
          <p:nvPr>
            <p:ph/>
          </p:nvPr>
        </p:nvSpPr>
        <p:spPr>
          <a:xfrm>
            <a:off x="2400480" y="266256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9" name="PlaceHolder 2"/>
          <p:cNvSpPr>
            <a:spLocks noGrp="1"/>
          </p:cNvSpPr>
          <p:nvPr>
            <p:ph/>
          </p:nvPr>
        </p:nvSpPr>
        <p:spPr>
          <a:xfrm>
            <a:off x="713160" y="53964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PlaceHolder 3"/>
          <p:cNvSpPr>
            <a:spLocks noGrp="1"/>
          </p:cNvSpPr>
          <p:nvPr>
            <p:ph/>
          </p:nvPr>
        </p:nvSpPr>
        <p:spPr>
          <a:xfrm>
            <a:off x="2400480" y="53964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" name="PlaceHolder 4"/>
          <p:cNvSpPr>
            <a:spLocks noGrp="1"/>
          </p:cNvSpPr>
          <p:nvPr>
            <p:ph/>
          </p:nvPr>
        </p:nvSpPr>
        <p:spPr>
          <a:xfrm>
            <a:off x="713160" y="2662560"/>
            <a:ext cx="329292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/>
          </p:nvPr>
        </p:nvSpPr>
        <p:spPr>
          <a:xfrm>
            <a:off x="713160" y="539640"/>
            <a:ext cx="329292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4" name="PlaceHolder 3"/>
          <p:cNvSpPr>
            <a:spLocks noGrp="1"/>
          </p:cNvSpPr>
          <p:nvPr>
            <p:ph/>
          </p:nvPr>
        </p:nvSpPr>
        <p:spPr>
          <a:xfrm>
            <a:off x="713160" y="2662560"/>
            <a:ext cx="329292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6" name="PlaceHolder 2"/>
          <p:cNvSpPr>
            <a:spLocks noGrp="1"/>
          </p:cNvSpPr>
          <p:nvPr>
            <p:ph/>
          </p:nvPr>
        </p:nvSpPr>
        <p:spPr>
          <a:xfrm>
            <a:off x="713160" y="53964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7" name="PlaceHolder 3"/>
          <p:cNvSpPr>
            <a:spLocks noGrp="1"/>
          </p:cNvSpPr>
          <p:nvPr>
            <p:ph/>
          </p:nvPr>
        </p:nvSpPr>
        <p:spPr>
          <a:xfrm>
            <a:off x="2400480" y="53964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8" name="PlaceHolder 4"/>
          <p:cNvSpPr>
            <a:spLocks noGrp="1"/>
          </p:cNvSpPr>
          <p:nvPr>
            <p:ph/>
          </p:nvPr>
        </p:nvSpPr>
        <p:spPr>
          <a:xfrm>
            <a:off x="713160" y="266256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9" name="PlaceHolder 5"/>
          <p:cNvSpPr>
            <a:spLocks noGrp="1"/>
          </p:cNvSpPr>
          <p:nvPr>
            <p:ph/>
          </p:nvPr>
        </p:nvSpPr>
        <p:spPr>
          <a:xfrm>
            <a:off x="2400480" y="266256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subTitle"/>
          </p:nvPr>
        </p:nvSpPr>
        <p:spPr>
          <a:xfrm>
            <a:off x="4653720" y="2775960"/>
            <a:ext cx="3577320" cy="390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1" name="PlaceHolder 2"/>
          <p:cNvSpPr>
            <a:spLocks noGrp="1"/>
          </p:cNvSpPr>
          <p:nvPr>
            <p:ph/>
          </p:nvPr>
        </p:nvSpPr>
        <p:spPr>
          <a:xfrm>
            <a:off x="713160" y="539640"/>
            <a:ext cx="106020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PlaceHolder 3"/>
          <p:cNvSpPr>
            <a:spLocks noGrp="1"/>
          </p:cNvSpPr>
          <p:nvPr>
            <p:ph/>
          </p:nvPr>
        </p:nvSpPr>
        <p:spPr>
          <a:xfrm>
            <a:off x="1826640" y="539640"/>
            <a:ext cx="106020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3" name="PlaceHolder 4"/>
          <p:cNvSpPr>
            <a:spLocks noGrp="1"/>
          </p:cNvSpPr>
          <p:nvPr>
            <p:ph/>
          </p:nvPr>
        </p:nvSpPr>
        <p:spPr>
          <a:xfrm>
            <a:off x="2940480" y="539640"/>
            <a:ext cx="106020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4" name="PlaceHolder 5"/>
          <p:cNvSpPr>
            <a:spLocks noGrp="1"/>
          </p:cNvSpPr>
          <p:nvPr>
            <p:ph/>
          </p:nvPr>
        </p:nvSpPr>
        <p:spPr>
          <a:xfrm>
            <a:off x="713160" y="2662560"/>
            <a:ext cx="106020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5" name="PlaceHolder 6"/>
          <p:cNvSpPr>
            <a:spLocks noGrp="1"/>
          </p:cNvSpPr>
          <p:nvPr>
            <p:ph/>
          </p:nvPr>
        </p:nvSpPr>
        <p:spPr>
          <a:xfrm>
            <a:off x="1826640" y="2662560"/>
            <a:ext cx="106020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6" name="PlaceHolder 7"/>
          <p:cNvSpPr>
            <a:spLocks noGrp="1"/>
          </p:cNvSpPr>
          <p:nvPr>
            <p:ph/>
          </p:nvPr>
        </p:nvSpPr>
        <p:spPr>
          <a:xfrm>
            <a:off x="2940480" y="2662560"/>
            <a:ext cx="106020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3" name="PlaceHolder 2"/>
          <p:cNvSpPr>
            <a:spLocks noGrp="1"/>
          </p:cNvSpPr>
          <p:nvPr>
            <p:ph type="subTitle"/>
          </p:nvPr>
        </p:nvSpPr>
        <p:spPr>
          <a:xfrm>
            <a:off x="713160" y="539640"/>
            <a:ext cx="3292920" cy="406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5" name="PlaceHolder 2"/>
          <p:cNvSpPr>
            <a:spLocks noGrp="1"/>
          </p:cNvSpPr>
          <p:nvPr>
            <p:ph/>
          </p:nvPr>
        </p:nvSpPr>
        <p:spPr>
          <a:xfrm>
            <a:off x="713160" y="539640"/>
            <a:ext cx="3292920" cy="406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7" name="PlaceHolder 2"/>
          <p:cNvSpPr>
            <a:spLocks noGrp="1"/>
          </p:cNvSpPr>
          <p:nvPr>
            <p:ph/>
          </p:nvPr>
        </p:nvSpPr>
        <p:spPr>
          <a:xfrm>
            <a:off x="713160" y="539640"/>
            <a:ext cx="1606680" cy="406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8" name="PlaceHolder 3"/>
          <p:cNvSpPr>
            <a:spLocks noGrp="1"/>
          </p:cNvSpPr>
          <p:nvPr>
            <p:ph/>
          </p:nvPr>
        </p:nvSpPr>
        <p:spPr>
          <a:xfrm>
            <a:off x="2400480" y="539640"/>
            <a:ext cx="1606680" cy="406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/>
          </p:cNvSpPr>
          <p:nvPr>
            <p:ph type="subTitle"/>
          </p:nvPr>
        </p:nvSpPr>
        <p:spPr>
          <a:xfrm>
            <a:off x="4653720" y="2775960"/>
            <a:ext cx="3577320" cy="390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2" name="PlaceHolder 2"/>
          <p:cNvSpPr>
            <a:spLocks noGrp="1"/>
          </p:cNvSpPr>
          <p:nvPr>
            <p:ph/>
          </p:nvPr>
        </p:nvSpPr>
        <p:spPr>
          <a:xfrm>
            <a:off x="713160" y="53964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3" name="PlaceHolder 3"/>
          <p:cNvSpPr>
            <a:spLocks noGrp="1"/>
          </p:cNvSpPr>
          <p:nvPr>
            <p:ph/>
          </p:nvPr>
        </p:nvSpPr>
        <p:spPr>
          <a:xfrm>
            <a:off x="2400480" y="539640"/>
            <a:ext cx="1606680" cy="406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4" name="PlaceHolder 4"/>
          <p:cNvSpPr>
            <a:spLocks noGrp="1"/>
          </p:cNvSpPr>
          <p:nvPr>
            <p:ph/>
          </p:nvPr>
        </p:nvSpPr>
        <p:spPr>
          <a:xfrm>
            <a:off x="713160" y="266256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6" name="PlaceHolder 2"/>
          <p:cNvSpPr>
            <a:spLocks noGrp="1"/>
          </p:cNvSpPr>
          <p:nvPr>
            <p:ph/>
          </p:nvPr>
        </p:nvSpPr>
        <p:spPr>
          <a:xfrm>
            <a:off x="713160" y="539640"/>
            <a:ext cx="1606680" cy="406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7" name="PlaceHolder 3"/>
          <p:cNvSpPr>
            <a:spLocks noGrp="1"/>
          </p:cNvSpPr>
          <p:nvPr>
            <p:ph/>
          </p:nvPr>
        </p:nvSpPr>
        <p:spPr>
          <a:xfrm>
            <a:off x="2400480" y="53964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8" name="PlaceHolder 4"/>
          <p:cNvSpPr>
            <a:spLocks noGrp="1"/>
          </p:cNvSpPr>
          <p:nvPr>
            <p:ph/>
          </p:nvPr>
        </p:nvSpPr>
        <p:spPr>
          <a:xfrm>
            <a:off x="2400480" y="266256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0" name="PlaceHolder 2"/>
          <p:cNvSpPr>
            <a:spLocks noGrp="1"/>
          </p:cNvSpPr>
          <p:nvPr>
            <p:ph/>
          </p:nvPr>
        </p:nvSpPr>
        <p:spPr>
          <a:xfrm>
            <a:off x="713160" y="53964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1" name="PlaceHolder 3"/>
          <p:cNvSpPr>
            <a:spLocks noGrp="1"/>
          </p:cNvSpPr>
          <p:nvPr>
            <p:ph/>
          </p:nvPr>
        </p:nvSpPr>
        <p:spPr>
          <a:xfrm>
            <a:off x="2400480" y="53964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2" name="PlaceHolder 4"/>
          <p:cNvSpPr>
            <a:spLocks noGrp="1"/>
          </p:cNvSpPr>
          <p:nvPr>
            <p:ph/>
          </p:nvPr>
        </p:nvSpPr>
        <p:spPr>
          <a:xfrm>
            <a:off x="713160" y="2662560"/>
            <a:ext cx="329292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713160" y="53964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2400480" y="539640"/>
            <a:ext cx="1606680" cy="406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/>
          </p:nvPr>
        </p:nvSpPr>
        <p:spPr>
          <a:xfrm>
            <a:off x="713160" y="266256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4" name="PlaceHolder 2"/>
          <p:cNvSpPr>
            <a:spLocks noGrp="1"/>
          </p:cNvSpPr>
          <p:nvPr>
            <p:ph/>
          </p:nvPr>
        </p:nvSpPr>
        <p:spPr>
          <a:xfrm>
            <a:off x="713160" y="539640"/>
            <a:ext cx="329292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5" name="PlaceHolder 3"/>
          <p:cNvSpPr>
            <a:spLocks noGrp="1"/>
          </p:cNvSpPr>
          <p:nvPr>
            <p:ph/>
          </p:nvPr>
        </p:nvSpPr>
        <p:spPr>
          <a:xfrm>
            <a:off x="713160" y="2662560"/>
            <a:ext cx="329292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7" name="PlaceHolder 2"/>
          <p:cNvSpPr>
            <a:spLocks noGrp="1"/>
          </p:cNvSpPr>
          <p:nvPr>
            <p:ph/>
          </p:nvPr>
        </p:nvSpPr>
        <p:spPr>
          <a:xfrm>
            <a:off x="713160" y="53964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8" name="PlaceHolder 3"/>
          <p:cNvSpPr>
            <a:spLocks noGrp="1"/>
          </p:cNvSpPr>
          <p:nvPr>
            <p:ph/>
          </p:nvPr>
        </p:nvSpPr>
        <p:spPr>
          <a:xfrm>
            <a:off x="2400480" y="53964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9" name="PlaceHolder 4"/>
          <p:cNvSpPr>
            <a:spLocks noGrp="1"/>
          </p:cNvSpPr>
          <p:nvPr>
            <p:ph/>
          </p:nvPr>
        </p:nvSpPr>
        <p:spPr>
          <a:xfrm>
            <a:off x="713160" y="266256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0" name="PlaceHolder 5"/>
          <p:cNvSpPr>
            <a:spLocks noGrp="1"/>
          </p:cNvSpPr>
          <p:nvPr>
            <p:ph/>
          </p:nvPr>
        </p:nvSpPr>
        <p:spPr>
          <a:xfrm>
            <a:off x="2400480" y="266256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2" name="PlaceHolder 2"/>
          <p:cNvSpPr>
            <a:spLocks noGrp="1"/>
          </p:cNvSpPr>
          <p:nvPr>
            <p:ph/>
          </p:nvPr>
        </p:nvSpPr>
        <p:spPr>
          <a:xfrm>
            <a:off x="713160" y="539640"/>
            <a:ext cx="106020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3" name="PlaceHolder 3"/>
          <p:cNvSpPr>
            <a:spLocks noGrp="1"/>
          </p:cNvSpPr>
          <p:nvPr>
            <p:ph/>
          </p:nvPr>
        </p:nvSpPr>
        <p:spPr>
          <a:xfrm>
            <a:off x="1826640" y="539640"/>
            <a:ext cx="106020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4" name="PlaceHolder 4"/>
          <p:cNvSpPr>
            <a:spLocks noGrp="1"/>
          </p:cNvSpPr>
          <p:nvPr>
            <p:ph/>
          </p:nvPr>
        </p:nvSpPr>
        <p:spPr>
          <a:xfrm>
            <a:off x="2940480" y="539640"/>
            <a:ext cx="106020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5" name="PlaceHolder 5"/>
          <p:cNvSpPr>
            <a:spLocks noGrp="1"/>
          </p:cNvSpPr>
          <p:nvPr>
            <p:ph/>
          </p:nvPr>
        </p:nvSpPr>
        <p:spPr>
          <a:xfrm>
            <a:off x="713160" y="2662560"/>
            <a:ext cx="106020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6" name="PlaceHolder 6"/>
          <p:cNvSpPr>
            <a:spLocks noGrp="1"/>
          </p:cNvSpPr>
          <p:nvPr>
            <p:ph/>
          </p:nvPr>
        </p:nvSpPr>
        <p:spPr>
          <a:xfrm>
            <a:off x="1826640" y="2662560"/>
            <a:ext cx="106020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7" name="PlaceHolder 7"/>
          <p:cNvSpPr>
            <a:spLocks noGrp="1"/>
          </p:cNvSpPr>
          <p:nvPr>
            <p:ph/>
          </p:nvPr>
        </p:nvSpPr>
        <p:spPr>
          <a:xfrm>
            <a:off x="2940480" y="2662560"/>
            <a:ext cx="106020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9" name="PlaceHolder 2"/>
          <p:cNvSpPr>
            <a:spLocks noGrp="1"/>
          </p:cNvSpPr>
          <p:nvPr>
            <p:ph type="subTitle"/>
          </p:nvPr>
        </p:nvSpPr>
        <p:spPr>
          <a:xfrm>
            <a:off x="713160" y="539640"/>
            <a:ext cx="3292920" cy="406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1" name="PlaceHolder 2"/>
          <p:cNvSpPr>
            <a:spLocks noGrp="1"/>
          </p:cNvSpPr>
          <p:nvPr>
            <p:ph/>
          </p:nvPr>
        </p:nvSpPr>
        <p:spPr>
          <a:xfrm>
            <a:off x="713160" y="539640"/>
            <a:ext cx="3292920" cy="406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3" name="PlaceHolder 2"/>
          <p:cNvSpPr>
            <a:spLocks noGrp="1"/>
          </p:cNvSpPr>
          <p:nvPr>
            <p:ph/>
          </p:nvPr>
        </p:nvSpPr>
        <p:spPr>
          <a:xfrm>
            <a:off x="713160" y="539640"/>
            <a:ext cx="1606680" cy="406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4" name="PlaceHolder 3"/>
          <p:cNvSpPr>
            <a:spLocks noGrp="1"/>
          </p:cNvSpPr>
          <p:nvPr>
            <p:ph/>
          </p:nvPr>
        </p:nvSpPr>
        <p:spPr>
          <a:xfrm>
            <a:off x="2400480" y="539640"/>
            <a:ext cx="1606680" cy="406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PlaceHolder 1"/>
          <p:cNvSpPr>
            <a:spLocks noGrp="1"/>
          </p:cNvSpPr>
          <p:nvPr>
            <p:ph type="subTitle"/>
          </p:nvPr>
        </p:nvSpPr>
        <p:spPr>
          <a:xfrm>
            <a:off x="4653720" y="2775960"/>
            <a:ext cx="3577320" cy="390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8" name="PlaceHolder 2"/>
          <p:cNvSpPr>
            <a:spLocks noGrp="1"/>
          </p:cNvSpPr>
          <p:nvPr>
            <p:ph/>
          </p:nvPr>
        </p:nvSpPr>
        <p:spPr>
          <a:xfrm>
            <a:off x="713160" y="53964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9" name="PlaceHolder 3"/>
          <p:cNvSpPr>
            <a:spLocks noGrp="1"/>
          </p:cNvSpPr>
          <p:nvPr>
            <p:ph/>
          </p:nvPr>
        </p:nvSpPr>
        <p:spPr>
          <a:xfrm>
            <a:off x="2400480" y="539640"/>
            <a:ext cx="1606680" cy="406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0" name="PlaceHolder 4"/>
          <p:cNvSpPr>
            <a:spLocks noGrp="1"/>
          </p:cNvSpPr>
          <p:nvPr>
            <p:ph/>
          </p:nvPr>
        </p:nvSpPr>
        <p:spPr>
          <a:xfrm>
            <a:off x="713160" y="266256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713160" y="539640"/>
            <a:ext cx="1606680" cy="406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2400480" y="53964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/>
          </p:nvPr>
        </p:nvSpPr>
        <p:spPr>
          <a:xfrm>
            <a:off x="2400480" y="266256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2" name="PlaceHolder 2"/>
          <p:cNvSpPr>
            <a:spLocks noGrp="1"/>
          </p:cNvSpPr>
          <p:nvPr>
            <p:ph/>
          </p:nvPr>
        </p:nvSpPr>
        <p:spPr>
          <a:xfrm>
            <a:off x="713160" y="539640"/>
            <a:ext cx="1606680" cy="406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3" name="PlaceHolder 3"/>
          <p:cNvSpPr>
            <a:spLocks noGrp="1"/>
          </p:cNvSpPr>
          <p:nvPr>
            <p:ph/>
          </p:nvPr>
        </p:nvSpPr>
        <p:spPr>
          <a:xfrm>
            <a:off x="2400480" y="53964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4" name="PlaceHolder 4"/>
          <p:cNvSpPr>
            <a:spLocks noGrp="1"/>
          </p:cNvSpPr>
          <p:nvPr>
            <p:ph/>
          </p:nvPr>
        </p:nvSpPr>
        <p:spPr>
          <a:xfrm>
            <a:off x="2400480" y="266256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6" name="PlaceHolder 2"/>
          <p:cNvSpPr>
            <a:spLocks noGrp="1"/>
          </p:cNvSpPr>
          <p:nvPr>
            <p:ph/>
          </p:nvPr>
        </p:nvSpPr>
        <p:spPr>
          <a:xfrm>
            <a:off x="713160" y="53964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7" name="PlaceHolder 3"/>
          <p:cNvSpPr>
            <a:spLocks noGrp="1"/>
          </p:cNvSpPr>
          <p:nvPr>
            <p:ph/>
          </p:nvPr>
        </p:nvSpPr>
        <p:spPr>
          <a:xfrm>
            <a:off x="2400480" y="53964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8" name="PlaceHolder 4"/>
          <p:cNvSpPr>
            <a:spLocks noGrp="1"/>
          </p:cNvSpPr>
          <p:nvPr>
            <p:ph/>
          </p:nvPr>
        </p:nvSpPr>
        <p:spPr>
          <a:xfrm>
            <a:off x="713160" y="2662560"/>
            <a:ext cx="329292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0" name="PlaceHolder 2"/>
          <p:cNvSpPr>
            <a:spLocks noGrp="1"/>
          </p:cNvSpPr>
          <p:nvPr>
            <p:ph/>
          </p:nvPr>
        </p:nvSpPr>
        <p:spPr>
          <a:xfrm>
            <a:off x="713160" y="539640"/>
            <a:ext cx="329292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1" name="PlaceHolder 3"/>
          <p:cNvSpPr>
            <a:spLocks noGrp="1"/>
          </p:cNvSpPr>
          <p:nvPr>
            <p:ph/>
          </p:nvPr>
        </p:nvSpPr>
        <p:spPr>
          <a:xfrm>
            <a:off x="713160" y="2662560"/>
            <a:ext cx="329292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3" name="PlaceHolder 2"/>
          <p:cNvSpPr>
            <a:spLocks noGrp="1"/>
          </p:cNvSpPr>
          <p:nvPr>
            <p:ph/>
          </p:nvPr>
        </p:nvSpPr>
        <p:spPr>
          <a:xfrm>
            <a:off x="713160" y="53964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4" name="PlaceHolder 3"/>
          <p:cNvSpPr>
            <a:spLocks noGrp="1"/>
          </p:cNvSpPr>
          <p:nvPr>
            <p:ph/>
          </p:nvPr>
        </p:nvSpPr>
        <p:spPr>
          <a:xfrm>
            <a:off x="2400480" y="53964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5" name="PlaceHolder 4"/>
          <p:cNvSpPr>
            <a:spLocks noGrp="1"/>
          </p:cNvSpPr>
          <p:nvPr>
            <p:ph/>
          </p:nvPr>
        </p:nvSpPr>
        <p:spPr>
          <a:xfrm>
            <a:off x="713160" y="266256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6" name="PlaceHolder 5"/>
          <p:cNvSpPr>
            <a:spLocks noGrp="1"/>
          </p:cNvSpPr>
          <p:nvPr>
            <p:ph/>
          </p:nvPr>
        </p:nvSpPr>
        <p:spPr>
          <a:xfrm>
            <a:off x="2400480" y="266256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8" name="PlaceHolder 2"/>
          <p:cNvSpPr>
            <a:spLocks noGrp="1"/>
          </p:cNvSpPr>
          <p:nvPr>
            <p:ph/>
          </p:nvPr>
        </p:nvSpPr>
        <p:spPr>
          <a:xfrm>
            <a:off x="713160" y="539640"/>
            <a:ext cx="106020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9" name="PlaceHolder 3"/>
          <p:cNvSpPr>
            <a:spLocks noGrp="1"/>
          </p:cNvSpPr>
          <p:nvPr>
            <p:ph/>
          </p:nvPr>
        </p:nvSpPr>
        <p:spPr>
          <a:xfrm>
            <a:off x="1826640" y="539640"/>
            <a:ext cx="106020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0" name="PlaceHolder 4"/>
          <p:cNvSpPr>
            <a:spLocks noGrp="1"/>
          </p:cNvSpPr>
          <p:nvPr>
            <p:ph/>
          </p:nvPr>
        </p:nvSpPr>
        <p:spPr>
          <a:xfrm>
            <a:off x="2940480" y="539640"/>
            <a:ext cx="106020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1" name="PlaceHolder 5"/>
          <p:cNvSpPr>
            <a:spLocks noGrp="1"/>
          </p:cNvSpPr>
          <p:nvPr>
            <p:ph/>
          </p:nvPr>
        </p:nvSpPr>
        <p:spPr>
          <a:xfrm>
            <a:off x="713160" y="2662560"/>
            <a:ext cx="106020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2" name="PlaceHolder 6"/>
          <p:cNvSpPr>
            <a:spLocks noGrp="1"/>
          </p:cNvSpPr>
          <p:nvPr>
            <p:ph/>
          </p:nvPr>
        </p:nvSpPr>
        <p:spPr>
          <a:xfrm>
            <a:off x="1826640" y="2662560"/>
            <a:ext cx="106020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3" name="PlaceHolder 7"/>
          <p:cNvSpPr>
            <a:spLocks noGrp="1"/>
          </p:cNvSpPr>
          <p:nvPr>
            <p:ph/>
          </p:nvPr>
        </p:nvSpPr>
        <p:spPr>
          <a:xfrm>
            <a:off x="2940480" y="2662560"/>
            <a:ext cx="106020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713160" y="53964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2400480" y="539640"/>
            <a:ext cx="160668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713160" y="2662560"/>
            <a:ext cx="3292920" cy="193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192c70"/>
            </a:gs>
            <a:gs pos="100000">
              <a:srgbClr val="020305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2307600" y="1210680"/>
            <a:ext cx="4528440" cy="1877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p>
            <a:pPr indent="0">
              <a:buNone/>
            </a:pPr>
            <a:r>
              <a:rPr b="0" lang="ru-RU" sz="60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60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" name="Google Shape;10;p2"/>
          <p:cNvGrpSpPr/>
          <p:nvPr/>
        </p:nvGrpSpPr>
        <p:grpSpPr>
          <a:xfrm>
            <a:off x="8231040" y="3587400"/>
            <a:ext cx="1565280" cy="568800"/>
            <a:chOff x="8231040" y="3587400"/>
            <a:chExt cx="1565280" cy="568800"/>
          </a:xfrm>
        </p:grpSpPr>
        <p:sp>
          <p:nvSpPr>
            <p:cNvPr id="2" name="Google Shape;11;p2"/>
            <p:cNvSpPr/>
            <p:nvPr/>
          </p:nvSpPr>
          <p:spPr>
            <a:xfrm flipH="1">
              <a:off x="8273880" y="3621960"/>
              <a:ext cx="1484640" cy="498600"/>
            </a:xfrm>
            <a:custGeom>
              <a:avLst/>
              <a:gdLst>
                <a:gd name="textAreaLeft" fmla="*/ 360 w 1484640"/>
                <a:gd name="textAreaRight" fmla="*/ 1485360 w 1484640"/>
                <a:gd name="textAreaTop" fmla="*/ 0 h 498600"/>
                <a:gd name="textAreaBottom" fmla="*/ 498960 h 498600"/>
              </a:gdLst>
              <a:ahLst/>
              <a:rect l="textAreaLeft" t="textAreaTop" r="textAreaRight" b="textAreaBottom"/>
              <a:pathLst>
                <a:path w="2761" h="928">
                  <a:moveTo>
                    <a:pt x="17" y="928"/>
                  </a:moveTo>
                  <a:lnTo>
                    <a:pt x="0" y="911"/>
                  </a:lnTo>
                  <a:lnTo>
                    <a:pt x="912" y="0"/>
                  </a:lnTo>
                  <a:lnTo>
                    <a:pt x="2761" y="0"/>
                  </a:lnTo>
                  <a:lnTo>
                    <a:pt x="2761" y="24"/>
                  </a:lnTo>
                  <a:lnTo>
                    <a:pt x="922" y="24"/>
                  </a:lnTo>
                  <a:lnTo>
                    <a:pt x="17" y="928"/>
                  </a:ln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 anchorCtr="1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" name="Google Shape;12;p2"/>
            <p:cNvSpPr/>
            <p:nvPr/>
          </p:nvSpPr>
          <p:spPr>
            <a:xfrm flipH="1">
              <a:off x="9713520" y="4073400"/>
              <a:ext cx="82800" cy="82800"/>
            </a:xfrm>
            <a:custGeom>
              <a:avLst/>
              <a:gdLst>
                <a:gd name="textAreaLeft" fmla="*/ 360 w 82800"/>
                <a:gd name="textAreaRight" fmla="*/ 83520 w 82800"/>
                <a:gd name="textAreaTop" fmla="*/ 0 h 82800"/>
                <a:gd name="textAreaBottom" fmla="*/ 83160 h 82800"/>
              </a:gdLst>
              <a:ahLst/>
              <a:rect l="textAreaLeft" t="textAreaTop" r="textAreaRight" b="textAreaBottom"/>
              <a:pathLst>
                <a:path w="121" h="121">
                  <a:moveTo>
                    <a:pt x="121" y="60"/>
                  </a:moveTo>
                  <a:cubicBezTo>
                    <a:pt x="121" y="27"/>
                    <a:pt x="94" y="0"/>
                    <a:pt x="60" y="0"/>
                  </a:cubicBezTo>
                  <a:cubicBezTo>
                    <a:pt x="27" y="0"/>
                    <a:pt x="0" y="27"/>
                    <a:pt x="0" y="60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0" bIns="0" anchor="ctr" anchorCtr="1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" name="Google Shape;13;p2"/>
            <p:cNvSpPr/>
            <p:nvPr/>
          </p:nvSpPr>
          <p:spPr>
            <a:xfrm flipH="1">
              <a:off x="8231040" y="3587400"/>
              <a:ext cx="82800" cy="82800"/>
            </a:xfrm>
            <a:custGeom>
              <a:avLst/>
              <a:gdLst>
                <a:gd name="textAreaLeft" fmla="*/ 360 w 82800"/>
                <a:gd name="textAreaRight" fmla="*/ 83520 w 82800"/>
                <a:gd name="textAreaTop" fmla="*/ 0 h 82800"/>
                <a:gd name="textAreaBottom" fmla="*/ 83160 h 82800"/>
              </a:gdLst>
              <a:ahLst/>
              <a:rect l="textAreaLeft" t="textAreaTop" r="textAreaRight" b="textAreaBottom"/>
              <a:pathLst>
                <a:path w="121" h="121">
                  <a:moveTo>
                    <a:pt x="121" y="60"/>
                  </a:moveTo>
                  <a:cubicBezTo>
                    <a:pt x="121" y="27"/>
                    <a:pt x="94" y="0"/>
                    <a:pt x="60" y="0"/>
                  </a:cubicBezTo>
                  <a:cubicBezTo>
                    <a:pt x="27" y="0"/>
                    <a:pt x="0" y="27"/>
                    <a:pt x="0" y="60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0" bIns="0" anchor="ctr" anchorCtr="1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5" name="Google Shape;14;p2"/>
          <p:cNvGrpSpPr/>
          <p:nvPr/>
        </p:nvGrpSpPr>
        <p:grpSpPr>
          <a:xfrm>
            <a:off x="-606960" y="493560"/>
            <a:ext cx="2414160" cy="791640"/>
            <a:chOff x="-606960" y="493560"/>
            <a:chExt cx="2414160" cy="791640"/>
          </a:xfrm>
        </p:grpSpPr>
        <p:grpSp>
          <p:nvGrpSpPr>
            <p:cNvPr id="6" name="Google Shape;15;p2"/>
            <p:cNvGrpSpPr/>
            <p:nvPr/>
          </p:nvGrpSpPr>
          <p:grpSpPr>
            <a:xfrm>
              <a:off x="241920" y="493560"/>
              <a:ext cx="1565280" cy="568800"/>
              <a:chOff x="241920" y="493560"/>
              <a:chExt cx="1565280" cy="568800"/>
            </a:xfrm>
          </p:grpSpPr>
          <p:sp>
            <p:nvSpPr>
              <p:cNvPr id="7" name="Google Shape;16;p2"/>
              <p:cNvSpPr/>
              <p:nvPr/>
            </p:nvSpPr>
            <p:spPr>
              <a:xfrm>
                <a:off x="279720" y="528480"/>
                <a:ext cx="1484640" cy="498600"/>
              </a:xfrm>
              <a:custGeom>
                <a:avLst/>
                <a:gdLst>
                  <a:gd name="textAreaLeft" fmla="*/ 0 w 1484640"/>
                  <a:gd name="textAreaRight" fmla="*/ 1485000 w 1484640"/>
                  <a:gd name="textAreaTop" fmla="*/ 0 h 498600"/>
                  <a:gd name="textAreaBottom" fmla="*/ 498960 h 498600"/>
                </a:gdLst>
                <a:ahLst/>
                <a:rect l="textAreaLeft" t="textAreaTop" r="textAreaRight" b="textAreaBottom"/>
                <a:pathLst>
                  <a:path w="2761" h="928">
                    <a:moveTo>
                      <a:pt x="17" y="928"/>
                    </a:moveTo>
                    <a:lnTo>
                      <a:pt x="0" y="911"/>
                    </a:lnTo>
                    <a:lnTo>
                      <a:pt x="912" y="0"/>
                    </a:lnTo>
                    <a:lnTo>
                      <a:pt x="2761" y="0"/>
                    </a:lnTo>
                    <a:lnTo>
                      <a:pt x="2761" y="24"/>
                    </a:lnTo>
                    <a:lnTo>
                      <a:pt x="922" y="24"/>
                    </a:lnTo>
                    <a:lnTo>
                      <a:pt x="17" y="928"/>
                    </a:ln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 anchorCtr="1">
                <a:noAutofit/>
              </a:bodyPr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" name="Google Shape;17;p2"/>
              <p:cNvSpPr/>
              <p:nvPr/>
            </p:nvSpPr>
            <p:spPr>
              <a:xfrm>
                <a:off x="241920" y="979560"/>
                <a:ext cx="82800" cy="82800"/>
              </a:xfrm>
              <a:custGeom>
                <a:avLst/>
                <a:gdLst>
                  <a:gd name="textAreaLeft" fmla="*/ 0 w 82800"/>
                  <a:gd name="textAreaRight" fmla="*/ 83160 w 82800"/>
                  <a:gd name="textAreaTop" fmla="*/ 0 h 82800"/>
                  <a:gd name="textAreaBottom" fmla="*/ 83160 h 82800"/>
                </a:gdLst>
                <a:ahLst/>
                <a:rect l="textAreaLeft" t="textAreaTop" r="textAreaRight" b="textAreaBottom"/>
                <a:pathLst>
                  <a:path w="121" h="121">
                    <a:moveTo>
                      <a:pt x="121" y="60"/>
                    </a:moveTo>
                    <a:cubicBezTo>
                      <a:pt x="121" y="27"/>
                      <a:pt x="94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0" bIns="0" anchor="ctr" anchorCtr="1">
                <a:noAutofit/>
              </a:bodyPr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" name="Google Shape;18;p2"/>
              <p:cNvSpPr/>
              <p:nvPr/>
            </p:nvSpPr>
            <p:spPr>
              <a:xfrm>
                <a:off x="1724400" y="493560"/>
                <a:ext cx="82800" cy="82800"/>
              </a:xfrm>
              <a:custGeom>
                <a:avLst/>
                <a:gdLst>
                  <a:gd name="textAreaLeft" fmla="*/ 0 w 82800"/>
                  <a:gd name="textAreaRight" fmla="*/ 83160 w 82800"/>
                  <a:gd name="textAreaTop" fmla="*/ 0 h 82800"/>
                  <a:gd name="textAreaBottom" fmla="*/ 83160 h 82800"/>
                </a:gdLst>
                <a:ahLst/>
                <a:rect l="textAreaLeft" t="textAreaTop" r="textAreaRight" b="textAreaBottom"/>
                <a:pathLst>
                  <a:path w="121" h="121">
                    <a:moveTo>
                      <a:pt x="121" y="60"/>
                    </a:moveTo>
                    <a:cubicBezTo>
                      <a:pt x="121" y="27"/>
                      <a:pt x="94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0" bIns="0" anchor="ctr" anchorCtr="1">
                <a:noAutofit/>
              </a:bodyPr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grpSp>
          <p:nvGrpSpPr>
            <p:cNvPr id="10" name="Google Shape;19;p2"/>
            <p:cNvGrpSpPr/>
            <p:nvPr/>
          </p:nvGrpSpPr>
          <p:grpSpPr>
            <a:xfrm>
              <a:off x="-606960" y="678240"/>
              <a:ext cx="1433520" cy="606960"/>
              <a:chOff x="-606960" y="678240"/>
              <a:chExt cx="1433520" cy="606960"/>
            </a:xfrm>
          </p:grpSpPr>
          <p:sp>
            <p:nvSpPr>
              <p:cNvPr id="11" name="Google Shape;20;p2"/>
              <p:cNvSpPr/>
              <p:nvPr/>
            </p:nvSpPr>
            <p:spPr>
              <a:xfrm>
                <a:off x="-565920" y="715680"/>
                <a:ext cx="1355040" cy="534240"/>
              </a:xfrm>
              <a:custGeom>
                <a:avLst/>
                <a:gdLst>
                  <a:gd name="textAreaLeft" fmla="*/ 0 w 1355040"/>
                  <a:gd name="textAreaRight" fmla="*/ 1355400 w 1355040"/>
                  <a:gd name="textAreaTop" fmla="*/ 0 h 534240"/>
                  <a:gd name="textAreaBottom" fmla="*/ 534600 h 534240"/>
                </a:gdLst>
                <a:ahLst/>
                <a:rect l="textAreaLeft" t="textAreaTop" r="textAreaRight" b="textAreaBottom"/>
                <a:pathLst>
                  <a:path w="2720" h="1073">
                    <a:moveTo>
                      <a:pt x="1664" y="1073"/>
                    </a:moveTo>
                    <a:lnTo>
                      <a:pt x="0" y="1073"/>
                    </a:lnTo>
                    <a:lnTo>
                      <a:pt x="0" y="1049"/>
                    </a:lnTo>
                    <a:lnTo>
                      <a:pt x="1654" y="1049"/>
                    </a:lnTo>
                    <a:lnTo>
                      <a:pt x="2703" y="0"/>
                    </a:lnTo>
                    <a:lnTo>
                      <a:pt x="2720" y="17"/>
                    </a:lnTo>
                    <a:lnTo>
                      <a:pt x="1664" y="1073"/>
                    </a:ln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 anchorCtr="1">
                <a:noAutofit/>
              </a:bodyPr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" name="Google Shape;21;p2"/>
              <p:cNvSpPr/>
              <p:nvPr/>
            </p:nvSpPr>
            <p:spPr>
              <a:xfrm>
                <a:off x="-606960" y="1202400"/>
                <a:ext cx="82800" cy="82800"/>
              </a:xfrm>
              <a:custGeom>
                <a:avLst/>
                <a:gdLst>
                  <a:gd name="textAreaLeft" fmla="*/ 0 w 82800"/>
                  <a:gd name="textAreaRight" fmla="*/ 83160 w 82800"/>
                  <a:gd name="textAreaTop" fmla="*/ 0 h 82800"/>
                  <a:gd name="textAreaBottom" fmla="*/ 83160 h 82800"/>
                </a:gdLst>
                <a:ahLst/>
                <a:rect l="textAreaLeft" t="textAreaTop" r="textAreaRight" b="textAreaBottom"/>
                <a:pathLst>
                  <a:path w="121" h="121">
                    <a:moveTo>
                      <a:pt x="121" y="61"/>
                    </a:moveTo>
                    <a:cubicBezTo>
                      <a:pt x="121" y="27"/>
                      <a:pt x="94" y="0"/>
                      <a:pt x="60" y="0"/>
                    </a:cubicBezTo>
                    <a:cubicBezTo>
                      <a:pt x="27" y="0"/>
                      <a:pt x="0" y="27"/>
                      <a:pt x="0" y="61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1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0" bIns="0" anchor="ctr" anchorCtr="1">
                <a:noAutofit/>
              </a:bodyPr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" name="Google Shape;22;p2"/>
              <p:cNvSpPr/>
              <p:nvPr/>
            </p:nvSpPr>
            <p:spPr>
              <a:xfrm>
                <a:off x="743760" y="678240"/>
                <a:ext cx="82800" cy="82800"/>
              </a:xfrm>
              <a:custGeom>
                <a:avLst/>
                <a:gdLst>
                  <a:gd name="textAreaLeft" fmla="*/ 0 w 82800"/>
                  <a:gd name="textAreaRight" fmla="*/ 83160 w 82800"/>
                  <a:gd name="textAreaTop" fmla="*/ 0 h 82800"/>
                  <a:gd name="textAreaBottom" fmla="*/ 83160 h 82800"/>
                </a:gdLst>
                <a:ahLst/>
                <a:rect l="textAreaLeft" t="textAreaTop" r="textAreaRight" b="textAreaBottom"/>
                <a:pathLst>
                  <a:path w="121" h="121">
                    <a:moveTo>
                      <a:pt x="121" y="60"/>
                    </a:moveTo>
                    <a:cubicBezTo>
                      <a:pt x="121" y="27"/>
                      <a:pt x="94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0" bIns="0" anchor="ctr" anchorCtr="1">
                <a:noAutofit/>
              </a:bodyPr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grpSp>
        <p:nvGrpSpPr>
          <p:cNvPr id="14" name="Google Shape;23;p2"/>
          <p:cNvGrpSpPr/>
          <p:nvPr/>
        </p:nvGrpSpPr>
        <p:grpSpPr>
          <a:xfrm>
            <a:off x="8260200" y="539280"/>
            <a:ext cx="1754280" cy="176040"/>
            <a:chOff x="8260200" y="539280"/>
            <a:chExt cx="1754280" cy="176040"/>
          </a:xfrm>
        </p:grpSpPr>
        <p:cxnSp>
          <p:nvCxnSpPr>
            <p:cNvPr id="15" name="Google Shape;24;p2"/>
            <p:cNvCxnSpPr/>
            <p:nvPr/>
          </p:nvCxnSpPr>
          <p:spPr>
            <a:xfrm>
              <a:off x="8260200" y="539280"/>
              <a:ext cx="1584360" cy="360"/>
            </a:xfrm>
            <a:prstGeom prst="straightConnector1">
              <a:avLst/>
            </a:prstGeom>
            <a:ln cap="rnd" w="76200">
              <a:solidFill>
                <a:srgbClr val="323b58"/>
              </a:solidFill>
              <a:round/>
            </a:ln>
          </p:spPr>
        </p:cxnSp>
        <p:cxnSp>
          <p:nvCxnSpPr>
            <p:cNvPr id="16" name="Google Shape;25;p2"/>
            <p:cNvCxnSpPr/>
            <p:nvPr/>
          </p:nvCxnSpPr>
          <p:spPr>
            <a:xfrm>
              <a:off x="8430480" y="715320"/>
              <a:ext cx="1584360" cy="360"/>
            </a:xfrm>
            <a:prstGeom prst="straightConnector1">
              <a:avLst/>
            </a:prstGeom>
            <a:ln cap="rnd" w="76200">
              <a:solidFill>
                <a:srgbClr val="323b58"/>
              </a:solidFill>
              <a:round/>
            </a:ln>
          </p:spPr>
        </p:cxnSp>
      </p:grpSp>
      <p:grpSp>
        <p:nvGrpSpPr>
          <p:cNvPr id="17" name="Google Shape;26;p2"/>
          <p:cNvGrpSpPr/>
          <p:nvPr/>
        </p:nvGrpSpPr>
        <p:grpSpPr>
          <a:xfrm>
            <a:off x="-1041120" y="4427640"/>
            <a:ext cx="1754280" cy="176040"/>
            <a:chOff x="-1041120" y="4427640"/>
            <a:chExt cx="1754280" cy="176040"/>
          </a:xfrm>
        </p:grpSpPr>
        <p:cxnSp>
          <p:nvCxnSpPr>
            <p:cNvPr id="18" name="Google Shape;27;p2"/>
            <p:cNvCxnSpPr/>
            <p:nvPr/>
          </p:nvCxnSpPr>
          <p:spPr>
            <a:xfrm>
              <a:off x="-1041120" y="4427640"/>
              <a:ext cx="1584000" cy="360"/>
            </a:xfrm>
            <a:prstGeom prst="straightConnector1">
              <a:avLst/>
            </a:prstGeom>
            <a:ln cap="rnd" w="76200">
              <a:solidFill>
                <a:srgbClr val="323b58"/>
              </a:solidFill>
              <a:round/>
            </a:ln>
          </p:spPr>
        </p:cxnSp>
        <p:cxnSp>
          <p:nvCxnSpPr>
            <p:cNvPr id="19" name="Google Shape;28;p2"/>
            <p:cNvCxnSpPr/>
            <p:nvPr/>
          </p:nvCxnSpPr>
          <p:spPr>
            <a:xfrm>
              <a:off x="-870480" y="4603680"/>
              <a:ext cx="1584000" cy="360"/>
            </a:xfrm>
            <a:prstGeom prst="straightConnector1">
              <a:avLst/>
            </a:prstGeom>
            <a:ln cap="rnd" w="76200">
              <a:solidFill>
                <a:srgbClr val="323b58"/>
              </a:solidFill>
              <a:round/>
            </a:ln>
          </p:spPr>
        </p:cxnSp>
      </p:grpSp>
      <p:grpSp>
        <p:nvGrpSpPr>
          <p:cNvPr id="20" name="Google Shape;29;p2"/>
          <p:cNvGrpSpPr/>
          <p:nvPr/>
        </p:nvGrpSpPr>
        <p:grpSpPr>
          <a:xfrm>
            <a:off x="4027680" y="277920"/>
            <a:ext cx="1088640" cy="230760"/>
            <a:chOff x="4027680" y="277920"/>
            <a:chExt cx="1088640" cy="230760"/>
          </a:xfrm>
        </p:grpSpPr>
        <p:grpSp>
          <p:nvGrpSpPr>
            <p:cNvPr id="21" name="Google Shape;30;p2"/>
            <p:cNvGrpSpPr/>
            <p:nvPr/>
          </p:nvGrpSpPr>
          <p:grpSpPr>
            <a:xfrm>
              <a:off x="4103640" y="426600"/>
              <a:ext cx="1012680" cy="82080"/>
              <a:chOff x="4103640" y="426600"/>
              <a:chExt cx="1012680" cy="82080"/>
            </a:xfrm>
          </p:grpSpPr>
          <p:sp>
            <p:nvSpPr>
              <p:cNvPr id="22" name="Google Shape;31;p2"/>
              <p:cNvSpPr/>
              <p:nvPr/>
            </p:nvSpPr>
            <p:spPr>
              <a:xfrm rot="16200000">
                <a:off x="5017320" y="409680"/>
                <a:ext cx="82080" cy="115560"/>
              </a:xfrm>
              <a:custGeom>
                <a:avLst/>
                <a:gdLst>
                  <a:gd name="textAreaLeft" fmla="*/ 0 w 82080"/>
                  <a:gd name="textAreaRight" fmla="*/ 82440 w 82080"/>
                  <a:gd name="textAreaTop" fmla="*/ 0 h 115560"/>
                  <a:gd name="textAreaBottom" fmla="*/ 115920 h 115560"/>
                </a:gdLst>
                <a:ahLst/>
                <a:rect l="textAreaLeft" t="textAreaTop" r="textAreaRight" b="textAreaBottom"/>
                <a:pathLst>
                  <a:path w="230" h="322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1"/>
                    </a:lnTo>
                    <a:lnTo>
                      <a:pt x="0" y="321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anchor="ctr">
                <a:noAutofit/>
              </a:bodyPr>
              <a:p>
                <a:pPr>
                  <a:lnSpc>
                    <a:spcPct val="93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3" name="Google Shape;32;p2"/>
              <p:cNvSpPr/>
              <p:nvPr/>
            </p:nvSpPr>
            <p:spPr>
              <a:xfrm rot="16200000">
                <a:off x="4838040" y="409680"/>
                <a:ext cx="82080" cy="115560"/>
              </a:xfrm>
              <a:custGeom>
                <a:avLst/>
                <a:gdLst>
                  <a:gd name="textAreaLeft" fmla="*/ 0 w 82080"/>
                  <a:gd name="textAreaRight" fmla="*/ 82440 w 82080"/>
                  <a:gd name="textAreaTop" fmla="*/ 0 h 115560"/>
                  <a:gd name="textAreaBottom" fmla="*/ 115920 h 115560"/>
                </a:gdLst>
                <a:ahLst/>
                <a:rect l="textAreaLeft" t="textAreaTop" r="textAreaRight" b="textAreaBottom"/>
                <a:pathLst>
                  <a:path w="230" h="323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2"/>
                    </a:lnTo>
                    <a:lnTo>
                      <a:pt x="0" y="322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anchor="ctr">
                <a:noAutofit/>
              </a:bodyPr>
              <a:p>
                <a:pPr>
                  <a:lnSpc>
                    <a:spcPct val="93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4" name="Google Shape;33;p2"/>
              <p:cNvSpPr/>
              <p:nvPr/>
            </p:nvSpPr>
            <p:spPr>
              <a:xfrm rot="16200000">
                <a:off x="4658400" y="409680"/>
                <a:ext cx="82080" cy="115560"/>
              </a:xfrm>
              <a:custGeom>
                <a:avLst/>
                <a:gdLst>
                  <a:gd name="textAreaLeft" fmla="*/ 0 w 82080"/>
                  <a:gd name="textAreaRight" fmla="*/ 82440 w 82080"/>
                  <a:gd name="textAreaTop" fmla="*/ 0 h 115560"/>
                  <a:gd name="textAreaBottom" fmla="*/ 115920 h 115560"/>
                </a:gdLst>
                <a:ahLst/>
                <a:rect l="textAreaLeft" t="textAreaTop" r="textAreaRight" b="textAreaBottom"/>
                <a:pathLst>
                  <a:path w="230" h="323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2"/>
                    </a:lnTo>
                    <a:lnTo>
                      <a:pt x="0" y="322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anchor="ctr">
                <a:noAutofit/>
              </a:bodyPr>
              <a:p>
                <a:pPr>
                  <a:lnSpc>
                    <a:spcPct val="93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5" name="Google Shape;34;p2"/>
              <p:cNvSpPr/>
              <p:nvPr/>
            </p:nvSpPr>
            <p:spPr>
              <a:xfrm rot="16200000">
                <a:off x="4479120" y="409680"/>
                <a:ext cx="82080" cy="115560"/>
              </a:xfrm>
              <a:custGeom>
                <a:avLst/>
                <a:gdLst>
                  <a:gd name="textAreaLeft" fmla="*/ 0 w 82080"/>
                  <a:gd name="textAreaRight" fmla="*/ 82440 w 82080"/>
                  <a:gd name="textAreaTop" fmla="*/ 0 h 115560"/>
                  <a:gd name="textAreaBottom" fmla="*/ 115920 h 115560"/>
                </a:gdLst>
                <a:ahLst/>
                <a:rect l="textAreaLeft" t="textAreaTop" r="textAreaRight" b="textAreaBottom"/>
                <a:pathLst>
                  <a:path w="230" h="323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2"/>
                    </a:lnTo>
                    <a:lnTo>
                      <a:pt x="0" y="322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anchor="ctr">
                <a:noAutofit/>
              </a:bodyPr>
              <a:p>
                <a:pPr>
                  <a:lnSpc>
                    <a:spcPct val="93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6" name="Google Shape;35;p2"/>
              <p:cNvSpPr/>
              <p:nvPr/>
            </p:nvSpPr>
            <p:spPr>
              <a:xfrm rot="16200000">
                <a:off x="4299840" y="409680"/>
                <a:ext cx="82080" cy="115560"/>
              </a:xfrm>
              <a:custGeom>
                <a:avLst/>
                <a:gdLst>
                  <a:gd name="textAreaLeft" fmla="*/ 0 w 82080"/>
                  <a:gd name="textAreaRight" fmla="*/ 82440 w 82080"/>
                  <a:gd name="textAreaTop" fmla="*/ 0 h 115560"/>
                  <a:gd name="textAreaBottom" fmla="*/ 115920 h 115560"/>
                </a:gdLst>
                <a:ahLst/>
                <a:rect l="textAreaLeft" t="textAreaTop" r="textAreaRight" b="textAreaBottom"/>
                <a:pathLst>
                  <a:path w="230" h="323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2"/>
                    </a:lnTo>
                    <a:lnTo>
                      <a:pt x="0" y="322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anchor="ctr">
                <a:noAutofit/>
              </a:bodyPr>
              <a:p>
                <a:pPr>
                  <a:lnSpc>
                    <a:spcPct val="93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7" name="Google Shape;36;p2"/>
              <p:cNvSpPr/>
              <p:nvPr/>
            </p:nvSpPr>
            <p:spPr>
              <a:xfrm rot="16200000">
                <a:off x="4120200" y="409680"/>
                <a:ext cx="82080" cy="115560"/>
              </a:xfrm>
              <a:custGeom>
                <a:avLst/>
                <a:gdLst>
                  <a:gd name="textAreaLeft" fmla="*/ 0 w 82080"/>
                  <a:gd name="textAreaRight" fmla="*/ 82440 w 82080"/>
                  <a:gd name="textAreaTop" fmla="*/ 0 h 115560"/>
                  <a:gd name="textAreaBottom" fmla="*/ 115920 h 115560"/>
                </a:gdLst>
                <a:ahLst/>
                <a:rect l="textAreaLeft" t="textAreaTop" r="textAreaRight" b="textAreaBottom"/>
                <a:pathLst>
                  <a:path w="230" h="322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1"/>
                    </a:lnTo>
                    <a:lnTo>
                      <a:pt x="0" y="321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anchor="ctr">
                <a:noAutofit/>
              </a:bodyPr>
              <a:p>
                <a:pPr>
                  <a:lnSpc>
                    <a:spcPct val="93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grpSp>
          <p:nvGrpSpPr>
            <p:cNvPr id="28" name="Google Shape;37;p2"/>
            <p:cNvGrpSpPr/>
            <p:nvPr/>
          </p:nvGrpSpPr>
          <p:grpSpPr>
            <a:xfrm>
              <a:off x="4027680" y="277920"/>
              <a:ext cx="1012320" cy="82080"/>
              <a:chOff x="4027680" y="277920"/>
              <a:chExt cx="1012320" cy="82080"/>
            </a:xfrm>
          </p:grpSpPr>
          <p:sp>
            <p:nvSpPr>
              <p:cNvPr id="29" name="Google Shape;38;p2"/>
              <p:cNvSpPr/>
              <p:nvPr/>
            </p:nvSpPr>
            <p:spPr>
              <a:xfrm rot="16200000">
                <a:off x="4941000" y="261000"/>
                <a:ext cx="82080" cy="115560"/>
              </a:xfrm>
              <a:custGeom>
                <a:avLst/>
                <a:gdLst>
                  <a:gd name="textAreaLeft" fmla="*/ 0 w 82080"/>
                  <a:gd name="textAreaRight" fmla="*/ 82440 w 82080"/>
                  <a:gd name="textAreaTop" fmla="*/ 0 h 115560"/>
                  <a:gd name="textAreaBottom" fmla="*/ 115920 h 115560"/>
                </a:gdLst>
                <a:ahLst/>
                <a:rect l="textAreaLeft" t="textAreaTop" r="textAreaRight" b="textAreaBottom"/>
                <a:pathLst>
                  <a:path w="230" h="322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1"/>
                    </a:lnTo>
                    <a:lnTo>
                      <a:pt x="0" y="321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anchor="ctr">
                <a:noAutofit/>
              </a:bodyPr>
              <a:p>
                <a:pPr>
                  <a:lnSpc>
                    <a:spcPct val="93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0" name="Google Shape;39;p2"/>
              <p:cNvSpPr/>
              <p:nvPr/>
            </p:nvSpPr>
            <p:spPr>
              <a:xfrm rot="16200000">
                <a:off x="4761720" y="261000"/>
                <a:ext cx="82080" cy="115560"/>
              </a:xfrm>
              <a:custGeom>
                <a:avLst/>
                <a:gdLst>
                  <a:gd name="textAreaLeft" fmla="*/ 0 w 82080"/>
                  <a:gd name="textAreaRight" fmla="*/ 82440 w 82080"/>
                  <a:gd name="textAreaTop" fmla="*/ 0 h 115560"/>
                  <a:gd name="textAreaBottom" fmla="*/ 115920 h 115560"/>
                </a:gdLst>
                <a:ahLst/>
                <a:rect l="textAreaLeft" t="textAreaTop" r="textAreaRight" b="textAreaBottom"/>
                <a:pathLst>
                  <a:path w="230" h="323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2"/>
                    </a:lnTo>
                    <a:lnTo>
                      <a:pt x="0" y="322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anchor="ctr">
                <a:noAutofit/>
              </a:bodyPr>
              <a:p>
                <a:pPr>
                  <a:lnSpc>
                    <a:spcPct val="93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1" name="Google Shape;40;p2"/>
              <p:cNvSpPr/>
              <p:nvPr/>
            </p:nvSpPr>
            <p:spPr>
              <a:xfrm rot="16200000">
                <a:off x="4582440" y="261000"/>
                <a:ext cx="82080" cy="115560"/>
              </a:xfrm>
              <a:custGeom>
                <a:avLst/>
                <a:gdLst>
                  <a:gd name="textAreaLeft" fmla="*/ 0 w 82080"/>
                  <a:gd name="textAreaRight" fmla="*/ 82440 w 82080"/>
                  <a:gd name="textAreaTop" fmla="*/ 0 h 115560"/>
                  <a:gd name="textAreaBottom" fmla="*/ 115920 h 115560"/>
                </a:gdLst>
                <a:ahLst/>
                <a:rect l="textAreaLeft" t="textAreaTop" r="textAreaRight" b="textAreaBottom"/>
                <a:pathLst>
                  <a:path w="230" h="323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2"/>
                    </a:lnTo>
                    <a:lnTo>
                      <a:pt x="0" y="322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anchor="ctr">
                <a:noAutofit/>
              </a:bodyPr>
              <a:p>
                <a:pPr>
                  <a:lnSpc>
                    <a:spcPct val="93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2" name="Google Shape;41;p2"/>
              <p:cNvSpPr/>
              <p:nvPr/>
            </p:nvSpPr>
            <p:spPr>
              <a:xfrm rot="16200000">
                <a:off x="4402800" y="261000"/>
                <a:ext cx="82080" cy="115560"/>
              </a:xfrm>
              <a:custGeom>
                <a:avLst/>
                <a:gdLst>
                  <a:gd name="textAreaLeft" fmla="*/ 0 w 82080"/>
                  <a:gd name="textAreaRight" fmla="*/ 82440 w 82080"/>
                  <a:gd name="textAreaTop" fmla="*/ 0 h 115560"/>
                  <a:gd name="textAreaBottom" fmla="*/ 115920 h 115560"/>
                </a:gdLst>
                <a:ahLst/>
                <a:rect l="textAreaLeft" t="textAreaTop" r="textAreaRight" b="textAreaBottom"/>
                <a:pathLst>
                  <a:path w="230" h="323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2"/>
                    </a:lnTo>
                    <a:lnTo>
                      <a:pt x="0" y="322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anchor="ctr">
                <a:noAutofit/>
              </a:bodyPr>
              <a:p>
                <a:pPr>
                  <a:lnSpc>
                    <a:spcPct val="93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3" name="Google Shape;42;p2"/>
              <p:cNvSpPr/>
              <p:nvPr/>
            </p:nvSpPr>
            <p:spPr>
              <a:xfrm rot="16200000">
                <a:off x="4223520" y="261000"/>
                <a:ext cx="82080" cy="115560"/>
              </a:xfrm>
              <a:custGeom>
                <a:avLst/>
                <a:gdLst>
                  <a:gd name="textAreaLeft" fmla="*/ 0 w 82080"/>
                  <a:gd name="textAreaRight" fmla="*/ 82440 w 82080"/>
                  <a:gd name="textAreaTop" fmla="*/ 0 h 115560"/>
                  <a:gd name="textAreaBottom" fmla="*/ 115920 h 115560"/>
                </a:gdLst>
                <a:ahLst/>
                <a:rect l="textAreaLeft" t="textAreaTop" r="textAreaRight" b="textAreaBottom"/>
                <a:pathLst>
                  <a:path w="230" h="323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2"/>
                    </a:lnTo>
                    <a:lnTo>
                      <a:pt x="0" y="322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anchor="ctr">
                <a:noAutofit/>
              </a:bodyPr>
              <a:p>
                <a:pPr>
                  <a:lnSpc>
                    <a:spcPct val="93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4" name="Google Shape;43;p2"/>
              <p:cNvSpPr/>
              <p:nvPr/>
            </p:nvSpPr>
            <p:spPr>
              <a:xfrm rot="16200000">
                <a:off x="4044240" y="261000"/>
                <a:ext cx="82080" cy="115560"/>
              </a:xfrm>
              <a:custGeom>
                <a:avLst/>
                <a:gdLst>
                  <a:gd name="textAreaLeft" fmla="*/ 0 w 82080"/>
                  <a:gd name="textAreaRight" fmla="*/ 82440 w 82080"/>
                  <a:gd name="textAreaTop" fmla="*/ 0 h 115560"/>
                  <a:gd name="textAreaBottom" fmla="*/ 115920 h 115560"/>
                </a:gdLst>
                <a:ahLst/>
                <a:rect l="textAreaLeft" t="textAreaTop" r="textAreaRight" b="textAreaBottom"/>
                <a:pathLst>
                  <a:path w="230" h="322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1"/>
                    </a:lnTo>
                    <a:lnTo>
                      <a:pt x="0" y="321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anchor="ctr">
                <a:noAutofit/>
              </a:bodyPr>
              <a:p>
                <a:pPr>
                  <a:lnSpc>
                    <a:spcPct val="93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grpSp>
        <p:nvGrpSpPr>
          <p:cNvPr id="35" name="Google Shape;44;p2"/>
          <p:cNvGrpSpPr/>
          <p:nvPr/>
        </p:nvGrpSpPr>
        <p:grpSpPr>
          <a:xfrm>
            <a:off x="7417800" y="4604400"/>
            <a:ext cx="1012680" cy="82080"/>
            <a:chOff x="7417800" y="4604400"/>
            <a:chExt cx="1012680" cy="82080"/>
          </a:xfrm>
        </p:grpSpPr>
        <p:sp>
          <p:nvSpPr>
            <p:cNvPr id="36" name="Google Shape;45;p2"/>
            <p:cNvSpPr/>
            <p:nvPr/>
          </p:nvSpPr>
          <p:spPr>
            <a:xfrm rot="16200000">
              <a:off x="8331480" y="4587480"/>
              <a:ext cx="82080" cy="115560"/>
            </a:xfrm>
            <a:custGeom>
              <a:avLst/>
              <a:gdLst>
                <a:gd name="textAreaLeft" fmla="*/ 0 w 82080"/>
                <a:gd name="textAreaRight" fmla="*/ 82440 w 82080"/>
                <a:gd name="textAreaTop" fmla="*/ 0 h 115560"/>
                <a:gd name="textAreaBottom" fmla="*/ 115920 h 115560"/>
              </a:gdLst>
              <a:ahLst/>
              <a:rect l="textAreaLeft" t="textAreaTop" r="textAreaRight" b="textAreaBottom"/>
              <a:pathLst>
                <a:path w="230" h="322">
                  <a:moveTo>
                    <a:pt x="0" y="0"/>
                  </a:moveTo>
                  <a:lnTo>
                    <a:pt x="229" y="0"/>
                  </a:lnTo>
                  <a:lnTo>
                    <a:pt x="229" y="321"/>
                  </a:lnTo>
                  <a:lnTo>
                    <a:pt x="0" y="321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7" name="Google Shape;46;p2"/>
            <p:cNvSpPr/>
            <p:nvPr/>
          </p:nvSpPr>
          <p:spPr>
            <a:xfrm rot="16200000">
              <a:off x="8152200" y="4587480"/>
              <a:ext cx="82080" cy="115560"/>
            </a:xfrm>
            <a:custGeom>
              <a:avLst/>
              <a:gdLst>
                <a:gd name="textAreaLeft" fmla="*/ 0 w 82080"/>
                <a:gd name="textAreaRight" fmla="*/ 82440 w 82080"/>
                <a:gd name="textAreaTop" fmla="*/ 0 h 115560"/>
                <a:gd name="textAreaBottom" fmla="*/ 115920 h 115560"/>
              </a:gdLst>
              <a:ahLst/>
              <a:rect l="textAreaLeft" t="textAreaTop" r="textAreaRight" b="textAreaBottom"/>
              <a:pathLst>
                <a:path w="230" h="323">
                  <a:moveTo>
                    <a:pt x="0" y="0"/>
                  </a:moveTo>
                  <a:lnTo>
                    <a:pt x="229" y="0"/>
                  </a:lnTo>
                  <a:lnTo>
                    <a:pt x="229" y="322"/>
                  </a:lnTo>
                  <a:lnTo>
                    <a:pt x="0" y="322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8" name="Google Shape;47;p2"/>
            <p:cNvSpPr/>
            <p:nvPr/>
          </p:nvSpPr>
          <p:spPr>
            <a:xfrm rot="16200000">
              <a:off x="7972560" y="4587480"/>
              <a:ext cx="82080" cy="115560"/>
            </a:xfrm>
            <a:custGeom>
              <a:avLst/>
              <a:gdLst>
                <a:gd name="textAreaLeft" fmla="*/ 0 w 82080"/>
                <a:gd name="textAreaRight" fmla="*/ 82440 w 82080"/>
                <a:gd name="textAreaTop" fmla="*/ 0 h 115560"/>
                <a:gd name="textAreaBottom" fmla="*/ 115920 h 115560"/>
              </a:gdLst>
              <a:ahLst/>
              <a:rect l="textAreaLeft" t="textAreaTop" r="textAreaRight" b="textAreaBottom"/>
              <a:pathLst>
                <a:path w="230" h="323">
                  <a:moveTo>
                    <a:pt x="0" y="0"/>
                  </a:moveTo>
                  <a:lnTo>
                    <a:pt x="229" y="0"/>
                  </a:lnTo>
                  <a:lnTo>
                    <a:pt x="229" y="322"/>
                  </a:lnTo>
                  <a:lnTo>
                    <a:pt x="0" y="322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9" name="Google Shape;48;p2"/>
            <p:cNvSpPr/>
            <p:nvPr/>
          </p:nvSpPr>
          <p:spPr>
            <a:xfrm rot="16200000">
              <a:off x="7793280" y="4587480"/>
              <a:ext cx="82080" cy="115560"/>
            </a:xfrm>
            <a:custGeom>
              <a:avLst/>
              <a:gdLst>
                <a:gd name="textAreaLeft" fmla="*/ 0 w 82080"/>
                <a:gd name="textAreaRight" fmla="*/ 82440 w 82080"/>
                <a:gd name="textAreaTop" fmla="*/ 0 h 115560"/>
                <a:gd name="textAreaBottom" fmla="*/ 115920 h 115560"/>
              </a:gdLst>
              <a:ahLst/>
              <a:rect l="textAreaLeft" t="textAreaTop" r="textAreaRight" b="textAreaBottom"/>
              <a:pathLst>
                <a:path w="230" h="323">
                  <a:moveTo>
                    <a:pt x="0" y="0"/>
                  </a:moveTo>
                  <a:lnTo>
                    <a:pt x="229" y="0"/>
                  </a:lnTo>
                  <a:lnTo>
                    <a:pt x="229" y="322"/>
                  </a:lnTo>
                  <a:lnTo>
                    <a:pt x="0" y="322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0" name="Google Shape;49;p2"/>
            <p:cNvSpPr/>
            <p:nvPr/>
          </p:nvSpPr>
          <p:spPr>
            <a:xfrm rot="16200000">
              <a:off x="7614000" y="4587480"/>
              <a:ext cx="82080" cy="115560"/>
            </a:xfrm>
            <a:custGeom>
              <a:avLst/>
              <a:gdLst>
                <a:gd name="textAreaLeft" fmla="*/ 0 w 82080"/>
                <a:gd name="textAreaRight" fmla="*/ 82440 w 82080"/>
                <a:gd name="textAreaTop" fmla="*/ 0 h 115560"/>
                <a:gd name="textAreaBottom" fmla="*/ 115920 h 115560"/>
              </a:gdLst>
              <a:ahLst/>
              <a:rect l="textAreaLeft" t="textAreaTop" r="textAreaRight" b="textAreaBottom"/>
              <a:pathLst>
                <a:path w="230" h="323">
                  <a:moveTo>
                    <a:pt x="0" y="0"/>
                  </a:moveTo>
                  <a:lnTo>
                    <a:pt x="229" y="0"/>
                  </a:lnTo>
                  <a:lnTo>
                    <a:pt x="229" y="322"/>
                  </a:lnTo>
                  <a:lnTo>
                    <a:pt x="0" y="322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1" name="Google Shape;50;p2"/>
            <p:cNvSpPr/>
            <p:nvPr/>
          </p:nvSpPr>
          <p:spPr>
            <a:xfrm rot="16200000">
              <a:off x="7434360" y="4587480"/>
              <a:ext cx="82080" cy="115560"/>
            </a:xfrm>
            <a:custGeom>
              <a:avLst/>
              <a:gdLst>
                <a:gd name="textAreaLeft" fmla="*/ 0 w 82080"/>
                <a:gd name="textAreaRight" fmla="*/ 82440 w 82080"/>
                <a:gd name="textAreaTop" fmla="*/ 0 h 115560"/>
                <a:gd name="textAreaBottom" fmla="*/ 115920 h 115560"/>
              </a:gdLst>
              <a:ahLst/>
              <a:rect l="textAreaLeft" t="textAreaTop" r="textAreaRight" b="textAreaBottom"/>
              <a:pathLst>
                <a:path w="230" h="322">
                  <a:moveTo>
                    <a:pt x="0" y="0"/>
                  </a:moveTo>
                  <a:lnTo>
                    <a:pt x="229" y="0"/>
                  </a:lnTo>
                  <a:lnTo>
                    <a:pt x="229" y="321"/>
                  </a:lnTo>
                  <a:lnTo>
                    <a:pt x="0" y="321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42" name="Google Shape;51;p2"/>
          <p:cNvGrpSpPr/>
          <p:nvPr/>
        </p:nvGrpSpPr>
        <p:grpSpPr>
          <a:xfrm>
            <a:off x="3700440" y="4571280"/>
            <a:ext cx="1667160" cy="746640"/>
            <a:chOff x="3700440" y="4571280"/>
            <a:chExt cx="1667160" cy="746640"/>
          </a:xfrm>
        </p:grpSpPr>
        <p:grpSp>
          <p:nvGrpSpPr>
            <p:cNvPr id="43" name="Google Shape;52;p2"/>
            <p:cNvGrpSpPr/>
            <p:nvPr/>
          </p:nvGrpSpPr>
          <p:grpSpPr>
            <a:xfrm>
              <a:off x="3802320" y="4571280"/>
              <a:ext cx="1565280" cy="568800"/>
              <a:chOff x="3802320" y="4571280"/>
              <a:chExt cx="1565280" cy="568800"/>
            </a:xfrm>
          </p:grpSpPr>
          <p:sp>
            <p:nvSpPr>
              <p:cNvPr id="44" name="Google Shape;53;p2"/>
              <p:cNvSpPr/>
              <p:nvPr/>
            </p:nvSpPr>
            <p:spPr>
              <a:xfrm flipH="1">
                <a:off x="3844800" y="4605840"/>
                <a:ext cx="1484640" cy="498600"/>
              </a:xfrm>
              <a:custGeom>
                <a:avLst/>
                <a:gdLst>
                  <a:gd name="textAreaLeft" fmla="*/ 360 w 1484640"/>
                  <a:gd name="textAreaRight" fmla="*/ 1485360 w 1484640"/>
                  <a:gd name="textAreaTop" fmla="*/ 0 h 498600"/>
                  <a:gd name="textAreaBottom" fmla="*/ 498960 h 498600"/>
                </a:gdLst>
                <a:ahLst/>
                <a:rect l="textAreaLeft" t="textAreaTop" r="textAreaRight" b="textAreaBottom"/>
                <a:pathLst>
                  <a:path w="2761" h="928">
                    <a:moveTo>
                      <a:pt x="17" y="928"/>
                    </a:moveTo>
                    <a:lnTo>
                      <a:pt x="0" y="911"/>
                    </a:lnTo>
                    <a:lnTo>
                      <a:pt x="912" y="0"/>
                    </a:lnTo>
                    <a:lnTo>
                      <a:pt x="2761" y="0"/>
                    </a:lnTo>
                    <a:lnTo>
                      <a:pt x="2761" y="24"/>
                    </a:lnTo>
                    <a:lnTo>
                      <a:pt x="922" y="24"/>
                    </a:lnTo>
                    <a:lnTo>
                      <a:pt x="17" y="928"/>
                    </a:ln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 anchorCtr="1">
                <a:noAutofit/>
              </a:bodyPr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5" name="Google Shape;54;p2"/>
              <p:cNvSpPr/>
              <p:nvPr/>
            </p:nvSpPr>
            <p:spPr>
              <a:xfrm flipH="1">
                <a:off x="5284800" y="5057280"/>
                <a:ext cx="82800" cy="82800"/>
              </a:xfrm>
              <a:custGeom>
                <a:avLst/>
                <a:gdLst>
                  <a:gd name="textAreaLeft" fmla="*/ 360 w 82800"/>
                  <a:gd name="textAreaRight" fmla="*/ 83520 w 82800"/>
                  <a:gd name="textAreaTop" fmla="*/ 0 h 82800"/>
                  <a:gd name="textAreaBottom" fmla="*/ 83160 h 82800"/>
                </a:gdLst>
                <a:ahLst/>
                <a:rect l="textAreaLeft" t="textAreaTop" r="textAreaRight" b="textAreaBottom"/>
                <a:pathLst>
                  <a:path w="121" h="121">
                    <a:moveTo>
                      <a:pt x="121" y="60"/>
                    </a:moveTo>
                    <a:cubicBezTo>
                      <a:pt x="121" y="27"/>
                      <a:pt x="94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0" bIns="0" anchor="ctr" anchorCtr="1">
                <a:noAutofit/>
              </a:bodyPr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6" name="Google Shape;55;p2"/>
              <p:cNvSpPr/>
              <p:nvPr/>
            </p:nvSpPr>
            <p:spPr>
              <a:xfrm flipH="1">
                <a:off x="3802320" y="4571280"/>
                <a:ext cx="82800" cy="82800"/>
              </a:xfrm>
              <a:custGeom>
                <a:avLst/>
                <a:gdLst>
                  <a:gd name="textAreaLeft" fmla="*/ 360 w 82800"/>
                  <a:gd name="textAreaRight" fmla="*/ 83520 w 82800"/>
                  <a:gd name="textAreaTop" fmla="*/ 0 h 82800"/>
                  <a:gd name="textAreaBottom" fmla="*/ 83160 h 82800"/>
                </a:gdLst>
                <a:ahLst/>
                <a:rect l="textAreaLeft" t="textAreaTop" r="textAreaRight" b="textAreaBottom"/>
                <a:pathLst>
                  <a:path w="121" h="121">
                    <a:moveTo>
                      <a:pt x="121" y="60"/>
                    </a:moveTo>
                    <a:cubicBezTo>
                      <a:pt x="121" y="27"/>
                      <a:pt x="94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0" bIns="0" anchor="ctr" anchorCtr="1">
                <a:noAutofit/>
              </a:bodyPr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grpSp>
          <p:nvGrpSpPr>
            <p:cNvPr id="47" name="Google Shape;56;p2"/>
            <p:cNvGrpSpPr/>
            <p:nvPr/>
          </p:nvGrpSpPr>
          <p:grpSpPr>
            <a:xfrm>
              <a:off x="3700440" y="4749120"/>
              <a:ext cx="1565280" cy="568800"/>
              <a:chOff x="3700440" y="4749120"/>
              <a:chExt cx="1565280" cy="568800"/>
            </a:xfrm>
          </p:grpSpPr>
          <p:sp>
            <p:nvSpPr>
              <p:cNvPr id="48" name="Google Shape;57;p2"/>
              <p:cNvSpPr/>
              <p:nvPr/>
            </p:nvSpPr>
            <p:spPr>
              <a:xfrm flipH="1">
                <a:off x="3742920" y="4784040"/>
                <a:ext cx="1484640" cy="498600"/>
              </a:xfrm>
              <a:custGeom>
                <a:avLst/>
                <a:gdLst>
                  <a:gd name="textAreaLeft" fmla="*/ 360 w 1484640"/>
                  <a:gd name="textAreaRight" fmla="*/ 1485360 w 1484640"/>
                  <a:gd name="textAreaTop" fmla="*/ 0 h 498600"/>
                  <a:gd name="textAreaBottom" fmla="*/ 498960 h 498600"/>
                </a:gdLst>
                <a:ahLst/>
                <a:rect l="textAreaLeft" t="textAreaTop" r="textAreaRight" b="textAreaBottom"/>
                <a:pathLst>
                  <a:path w="2761" h="928">
                    <a:moveTo>
                      <a:pt x="17" y="928"/>
                    </a:moveTo>
                    <a:lnTo>
                      <a:pt x="0" y="911"/>
                    </a:lnTo>
                    <a:lnTo>
                      <a:pt x="912" y="0"/>
                    </a:lnTo>
                    <a:lnTo>
                      <a:pt x="2761" y="0"/>
                    </a:lnTo>
                    <a:lnTo>
                      <a:pt x="2761" y="24"/>
                    </a:lnTo>
                    <a:lnTo>
                      <a:pt x="922" y="24"/>
                    </a:lnTo>
                    <a:lnTo>
                      <a:pt x="17" y="928"/>
                    </a:ln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 anchorCtr="1">
                <a:noAutofit/>
              </a:bodyPr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9" name="Google Shape;58;p2"/>
              <p:cNvSpPr/>
              <p:nvPr/>
            </p:nvSpPr>
            <p:spPr>
              <a:xfrm flipH="1">
                <a:off x="5182920" y="5235120"/>
                <a:ext cx="82800" cy="82800"/>
              </a:xfrm>
              <a:custGeom>
                <a:avLst/>
                <a:gdLst>
                  <a:gd name="textAreaLeft" fmla="*/ 360 w 82800"/>
                  <a:gd name="textAreaRight" fmla="*/ 83520 w 82800"/>
                  <a:gd name="textAreaTop" fmla="*/ 0 h 82800"/>
                  <a:gd name="textAreaBottom" fmla="*/ 83160 h 82800"/>
                </a:gdLst>
                <a:ahLst/>
                <a:rect l="textAreaLeft" t="textAreaTop" r="textAreaRight" b="textAreaBottom"/>
                <a:pathLst>
                  <a:path w="121" h="121">
                    <a:moveTo>
                      <a:pt x="121" y="60"/>
                    </a:moveTo>
                    <a:cubicBezTo>
                      <a:pt x="121" y="27"/>
                      <a:pt x="94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0" bIns="0" anchor="ctr" anchorCtr="1">
                <a:noAutofit/>
              </a:bodyPr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0" name="Google Shape;59;p2"/>
              <p:cNvSpPr/>
              <p:nvPr/>
            </p:nvSpPr>
            <p:spPr>
              <a:xfrm flipH="1">
                <a:off x="3700440" y="4749120"/>
                <a:ext cx="82800" cy="82800"/>
              </a:xfrm>
              <a:custGeom>
                <a:avLst/>
                <a:gdLst>
                  <a:gd name="textAreaLeft" fmla="*/ 360 w 82800"/>
                  <a:gd name="textAreaRight" fmla="*/ 83520 w 82800"/>
                  <a:gd name="textAreaTop" fmla="*/ 0 h 82800"/>
                  <a:gd name="textAreaBottom" fmla="*/ 83160 h 82800"/>
                </a:gdLst>
                <a:ahLst/>
                <a:rect l="textAreaLeft" t="textAreaTop" r="textAreaRight" b="textAreaBottom"/>
                <a:pathLst>
                  <a:path w="121" h="121">
                    <a:moveTo>
                      <a:pt x="121" y="60"/>
                    </a:moveTo>
                    <a:cubicBezTo>
                      <a:pt x="121" y="27"/>
                      <a:pt x="94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0" bIns="0" anchor="ctr" anchorCtr="1">
                <a:noAutofit/>
              </a:bodyPr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192c70"/>
            </a:gs>
            <a:gs pos="100000">
              <a:srgbClr val="020305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284;p13"/>
          <p:cNvGrpSpPr/>
          <p:nvPr/>
        </p:nvGrpSpPr>
        <p:grpSpPr>
          <a:xfrm>
            <a:off x="-1016640" y="2036520"/>
            <a:ext cx="1509480" cy="1402200"/>
            <a:chOff x="-1016640" y="2036520"/>
            <a:chExt cx="1509480" cy="1402200"/>
          </a:xfrm>
        </p:grpSpPr>
        <p:sp>
          <p:nvSpPr>
            <p:cNvPr id="89" name="Google Shape;285;p13"/>
            <p:cNvSpPr/>
            <p:nvPr/>
          </p:nvSpPr>
          <p:spPr>
            <a:xfrm flipV="1" rot="8100000">
              <a:off x="-1002600" y="2487600"/>
              <a:ext cx="1484640" cy="498600"/>
            </a:xfrm>
            <a:custGeom>
              <a:avLst/>
              <a:gdLst>
                <a:gd name="textAreaLeft" fmla="*/ 0 w 1484640"/>
                <a:gd name="textAreaRight" fmla="*/ 1485000 w 1484640"/>
                <a:gd name="textAreaTop" fmla="*/ -360 h 498600"/>
                <a:gd name="textAreaBottom" fmla="*/ 498600 h 498600"/>
              </a:gdLst>
              <a:ahLst/>
              <a:rect l="textAreaLeft" t="textAreaTop" r="textAreaRight" b="textAreaBottom"/>
              <a:pathLst>
                <a:path w="2761" h="928">
                  <a:moveTo>
                    <a:pt x="17" y="928"/>
                  </a:moveTo>
                  <a:lnTo>
                    <a:pt x="0" y="911"/>
                  </a:lnTo>
                  <a:lnTo>
                    <a:pt x="912" y="0"/>
                  </a:lnTo>
                  <a:lnTo>
                    <a:pt x="2761" y="0"/>
                  </a:lnTo>
                  <a:lnTo>
                    <a:pt x="2761" y="24"/>
                  </a:lnTo>
                  <a:lnTo>
                    <a:pt x="922" y="24"/>
                  </a:lnTo>
                  <a:lnTo>
                    <a:pt x="17" y="928"/>
                  </a:ln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 anchorCtr="1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90" name="Google Shape;286;p13"/>
            <p:cNvSpPr/>
            <p:nvPr/>
          </p:nvSpPr>
          <p:spPr>
            <a:xfrm flipV="1" rot="8100000">
              <a:off x="392400" y="2345760"/>
              <a:ext cx="83160" cy="82800"/>
            </a:xfrm>
            <a:custGeom>
              <a:avLst/>
              <a:gdLst>
                <a:gd name="textAreaLeft" fmla="*/ 0 w 83160"/>
                <a:gd name="textAreaRight" fmla="*/ 83520 w 83160"/>
                <a:gd name="textAreaTop" fmla="*/ 360 h 82800"/>
                <a:gd name="textAreaBottom" fmla="*/ 83520 h 82800"/>
              </a:gdLst>
              <a:ahLst/>
              <a:rect l="textAreaLeft" t="textAreaTop" r="textAreaRight" b="textAreaBottom"/>
              <a:pathLst>
                <a:path w="121" h="121">
                  <a:moveTo>
                    <a:pt x="121" y="60"/>
                  </a:moveTo>
                  <a:cubicBezTo>
                    <a:pt x="121" y="27"/>
                    <a:pt x="94" y="0"/>
                    <a:pt x="60" y="0"/>
                  </a:cubicBezTo>
                  <a:cubicBezTo>
                    <a:pt x="27" y="0"/>
                    <a:pt x="0" y="27"/>
                    <a:pt x="0" y="60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0" bIns="0" anchor="ctr" anchorCtr="1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91" name="Google Shape;287;p13"/>
            <p:cNvSpPr/>
            <p:nvPr/>
          </p:nvSpPr>
          <p:spPr>
            <a:xfrm flipV="1" rot="8100000">
              <a:off x="-999360" y="3050280"/>
              <a:ext cx="83160" cy="82800"/>
            </a:xfrm>
            <a:custGeom>
              <a:avLst/>
              <a:gdLst>
                <a:gd name="textAreaLeft" fmla="*/ 0 w 83160"/>
                <a:gd name="textAreaRight" fmla="*/ 83520 w 83160"/>
                <a:gd name="textAreaTop" fmla="*/ 360 h 82800"/>
                <a:gd name="textAreaBottom" fmla="*/ 83520 h 82800"/>
              </a:gdLst>
              <a:ahLst/>
              <a:rect l="textAreaLeft" t="textAreaTop" r="textAreaRight" b="textAreaBottom"/>
              <a:pathLst>
                <a:path w="121" h="121">
                  <a:moveTo>
                    <a:pt x="121" y="60"/>
                  </a:moveTo>
                  <a:cubicBezTo>
                    <a:pt x="121" y="27"/>
                    <a:pt x="94" y="0"/>
                    <a:pt x="60" y="0"/>
                  </a:cubicBezTo>
                  <a:cubicBezTo>
                    <a:pt x="27" y="0"/>
                    <a:pt x="0" y="27"/>
                    <a:pt x="0" y="60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0" bIns="0" anchor="ctr" anchorCtr="1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92" name="Google Shape;288;p13"/>
          <p:cNvGrpSpPr/>
          <p:nvPr/>
        </p:nvGrpSpPr>
        <p:grpSpPr>
          <a:xfrm>
            <a:off x="7372080" y="331200"/>
            <a:ext cx="1565280" cy="568800"/>
            <a:chOff x="7372080" y="331200"/>
            <a:chExt cx="1565280" cy="568800"/>
          </a:xfrm>
        </p:grpSpPr>
        <p:sp>
          <p:nvSpPr>
            <p:cNvPr id="93" name="Google Shape;289;p13"/>
            <p:cNvSpPr/>
            <p:nvPr/>
          </p:nvSpPr>
          <p:spPr>
            <a:xfrm flipH="1">
              <a:off x="7414920" y="365760"/>
              <a:ext cx="1484640" cy="498600"/>
            </a:xfrm>
            <a:custGeom>
              <a:avLst/>
              <a:gdLst>
                <a:gd name="textAreaLeft" fmla="*/ 360 w 1484640"/>
                <a:gd name="textAreaRight" fmla="*/ 1485360 w 1484640"/>
                <a:gd name="textAreaTop" fmla="*/ 0 h 498600"/>
                <a:gd name="textAreaBottom" fmla="*/ 498960 h 498600"/>
              </a:gdLst>
              <a:ahLst/>
              <a:rect l="textAreaLeft" t="textAreaTop" r="textAreaRight" b="textAreaBottom"/>
              <a:pathLst>
                <a:path w="2761" h="928">
                  <a:moveTo>
                    <a:pt x="17" y="928"/>
                  </a:moveTo>
                  <a:lnTo>
                    <a:pt x="0" y="911"/>
                  </a:lnTo>
                  <a:lnTo>
                    <a:pt x="912" y="0"/>
                  </a:lnTo>
                  <a:lnTo>
                    <a:pt x="2761" y="0"/>
                  </a:lnTo>
                  <a:lnTo>
                    <a:pt x="2761" y="24"/>
                  </a:lnTo>
                  <a:lnTo>
                    <a:pt x="922" y="24"/>
                  </a:lnTo>
                  <a:lnTo>
                    <a:pt x="17" y="928"/>
                  </a:ln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 anchorCtr="1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94" name="Google Shape;290;p13"/>
            <p:cNvSpPr/>
            <p:nvPr/>
          </p:nvSpPr>
          <p:spPr>
            <a:xfrm flipH="1">
              <a:off x="8854560" y="817200"/>
              <a:ext cx="82800" cy="82800"/>
            </a:xfrm>
            <a:custGeom>
              <a:avLst/>
              <a:gdLst>
                <a:gd name="textAreaLeft" fmla="*/ 360 w 82800"/>
                <a:gd name="textAreaRight" fmla="*/ 83520 w 82800"/>
                <a:gd name="textAreaTop" fmla="*/ 0 h 82800"/>
                <a:gd name="textAreaBottom" fmla="*/ 83160 h 82800"/>
              </a:gdLst>
              <a:ahLst/>
              <a:rect l="textAreaLeft" t="textAreaTop" r="textAreaRight" b="textAreaBottom"/>
              <a:pathLst>
                <a:path w="121" h="121">
                  <a:moveTo>
                    <a:pt x="121" y="60"/>
                  </a:moveTo>
                  <a:cubicBezTo>
                    <a:pt x="121" y="27"/>
                    <a:pt x="94" y="0"/>
                    <a:pt x="60" y="0"/>
                  </a:cubicBezTo>
                  <a:cubicBezTo>
                    <a:pt x="27" y="0"/>
                    <a:pt x="0" y="27"/>
                    <a:pt x="0" y="60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0" bIns="0" anchor="ctr" anchorCtr="1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95" name="Google Shape;291;p13"/>
            <p:cNvSpPr/>
            <p:nvPr/>
          </p:nvSpPr>
          <p:spPr>
            <a:xfrm flipH="1">
              <a:off x="7372080" y="331200"/>
              <a:ext cx="82800" cy="82800"/>
            </a:xfrm>
            <a:custGeom>
              <a:avLst/>
              <a:gdLst>
                <a:gd name="textAreaLeft" fmla="*/ 360 w 82800"/>
                <a:gd name="textAreaRight" fmla="*/ 83520 w 82800"/>
                <a:gd name="textAreaTop" fmla="*/ 0 h 82800"/>
                <a:gd name="textAreaBottom" fmla="*/ 83160 h 82800"/>
              </a:gdLst>
              <a:ahLst/>
              <a:rect l="textAreaLeft" t="textAreaTop" r="textAreaRight" b="textAreaBottom"/>
              <a:pathLst>
                <a:path w="121" h="121">
                  <a:moveTo>
                    <a:pt x="121" y="60"/>
                  </a:moveTo>
                  <a:cubicBezTo>
                    <a:pt x="121" y="27"/>
                    <a:pt x="94" y="0"/>
                    <a:pt x="60" y="0"/>
                  </a:cubicBezTo>
                  <a:cubicBezTo>
                    <a:pt x="27" y="0"/>
                    <a:pt x="0" y="27"/>
                    <a:pt x="0" y="60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0" bIns="0" anchor="ctr" anchorCtr="1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96" name="Google Shape;292;p13"/>
          <p:cNvGrpSpPr/>
          <p:nvPr/>
        </p:nvGrpSpPr>
        <p:grpSpPr>
          <a:xfrm>
            <a:off x="7495560" y="3984480"/>
            <a:ext cx="2414160" cy="791640"/>
            <a:chOff x="7495560" y="3984480"/>
            <a:chExt cx="2414160" cy="791640"/>
          </a:xfrm>
        </p:grpSpPr>
        <p:grpSp>
          <p:nvGrpSpPr>
            <p:cNvPr id="97" name="Google Shape;293;p13"/>
            <p:cNvGrpSpPr/>
            <p:nvPr/>
          </p:nvGrpSpPr>
          <p:grpSpPr>
            <a:xfrm>
              <a:off x="8344440" y="3984480"/>
              <a:ext cx="1565280" cy="568800"/>
              <a:chOff x="8344440" y="3984480"/>
              <a:chExt cx="1565280" cy="568800"/>
            </a:xfrm>
          </p:grpSpPr>
          <p:sp>
            <p:nvSpPr>
              <p:cNvPr id="98" name="Google Shape;294;p13"/>
              <p:cNvSpPr/>
              <p:nvPr/>
            </p:nvSpPr>
            <p:spPr>
              <a:xfrm>
                <a:off x="8382240" y="4019040"/>
                <a:ext cx="1484640" cy="498600"/>
              </a:xfrm>
              <a:custGeom>
                <a:avLst/>
                <a:gdLst>
                  <a:gd name="textAreaLeft" fmla="*/ 0 w 1484640"/>
                  <a:gd name="textAreaRight" fmla="*/ 1485000 w 1484640"/>
                  <a:gd name="textAreaTop" fmla="*/ 0 h 498600"/>
                  <a:gd name="textAreaBottom" fmla="*/ 498960 h 498600"/>
                </a:gdLst>
                <a:ahLst/>
                <a:rect l="textAreaLeft" t="textAreaTop" r="textAreaRight" b="textAreaBottom"/>
                <a:pathLst>
                  <a:path w="2761" h="928">
                    <a:moveTo>
                      <a:pt x="17" y="928"/>
                    </a:moveTo>
                    <a:lnTo>
                      <a:pt x="0" y="911"/>
                    </a:lnTo>
                    <a:lnTo>
                      <a:pt x="912" y="0"/>
                    </a:lnTo>
                    <a:lnTo>
                      <a:pt x="2761" y="0"/>
                    </a:lnTo>
                    <a:lnTo>
                      <a:pt x="2761" y="24"/>
                    </a:lnTo>
                    <a:lnTo>
                      <a:pt x="922" y="24"/>
                    </a:lnTo>
                    <a:lnTo>
                      <a:pt x="17" y="928"/>
                    </a:ln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 anchorCtr="1">
                <a:noAutofit/>
              </a:bodyPr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9" name="Google Shape;295;p13"/>
              <p:cNvSpPr/>
              <p:nvPr/>
            </p:nvSpPr>
            <p:spPr>
              <a:xfrm>
                <a:off x="8344440" y="4470480"/>
                <a:ext cx="82800" cy="82800"/>
              </a:xfrm>
              <a:custGeom>
                <a:avLst/>
                <a:gdLst>
                  <a:gd name="textAreaLeft" fmla="*/ 0 w 82800"/>
                  <a:gd name="textAreaRight" fmla="*/ 83160 w 82800"/>
                  <a:gd name="textAreaTop" fmla="*/ 0 h 82800"/>
                  <a:gd name="textAreaBottom" fmla="*/ 83160 h 82800"/>
                </a:gdLst>
                <a:ahLst/>
                <a:rect l="textAreaLeft" t="textAreaTop" r="textAreaRight" b="textAreaBottom"/>
                <a:pathLst>
                  <a:path w="121" h="121">
                    <a:moveTo>
                      <a:pt x="121" y="60"/>
                    </a:moveTo>
                    <a:cubicBezTo>
                      <a:pt x="121" y="27"/>
                      <a:pt x="94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0" bIns="0" anchor="ctr" anchorCtr="1">
                <a:noAutofit/>
              </a:bodyPr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0" name="Google Shape;296;p13"/>
              <p:cNvSpPr/>
              <p:nvPr/>
            </p:nvSpPr>
            <p:spPr>
              <a:xfrm>
                <a:off x="9826920" y="3984480"/>
                <a:ext cx="82800" cy="82800"/>
              </a:xfrm>
              <a:custGeom>
                <a:avLst/>
                <a:gdLst>
                  <a:gd name="textAreaLeft" fmla="*/ 0 w 82800"/>
                  <a:gd name="textAreaRight" fmla="*/ 83160 w 82800"/>
                  <a:gd name="textAreaTop" fmla="*/ 0 h 82800"/>
                  <a:gd name="textAreaBottom" fmla="*/ 83160 h 82800"/>
                </a:gdLst>
                <a:ahLst/>
                <a:rect l="textAreaLeft" t="textAreaTop" r="textAreaRight" b="textAreaBottom"/>
                <a:pathLst>
                  <a:path w="121" h="121">
                    <a:moveTo>
                      <a:pt x="121" y="60"/>
                    </a:moveTo>
                    <a:cubicBezTo>
                      <a:pt x="121" y="27"/>
                      <a:pt x="94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0" bIns="0" anchor="ctr" anchorCtr="1">
                <a:noAutofit/>
              </a:bodyPr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grpSp>
          <p:nvGrpSpPr>
            <p:cNvPr id="101" name="Google Shape;297;p13"/>
            <p:cNvGrpSpPr/>
            <p:nvPr/>
          </p:nvGrpSpPr>
          <p:grpSpPr>
            <a:xfrm>
              <a:off x="7495560" y="4169160"/>
              <a:ext cx="1433880" cy="606960"/>
              <a:chOff x="7495560" y="4169160"/>
              <a:chExt cx="1433880" cy="606960"/>
            </a:xfrm>
          </p:grpSpPr>
          <p:sp>
            <p:nvSpPr>
              <p:cNvPr id="102" name="Google Shape;298;p13"/>
              <p:cNvSpPr/>
              <p:nvPr/>
            </p:nvSpPr>
            <p:spPr>
              <a:xfrm>
                <a:off x="7536960" y="4206240"/>
                <a:ext cx="1355040" cy="534240"/>
              </a:xfrm>
              <a:custGeom>
                <a:avLst/>
                <a:gdLst>
                  <a:gd name="textAreaLeft" fmla="*/ 0 w 1355040"/>
                  <a:gd name="textAreaRight" fmla="*/ 1355400 w 1355040"/>
                  <a:gd name="textAreaTop" fmla="*/ 0 h 534240"/>
                  <a:gd name="textAreaBottom" fmla="*/ 534600 h 534240"/>
                </a:gdLst>
                <a:ahLst/>
                <a:rect l="textAreaLeft" t="textAreaTop" r="textAreaRight" b="textAreaBottom"/>
                <a:pathLst>
                  <a:path w="2720" h="1073">
                    <a:moveTo>
                      <a:pt x="1664" y="1073"/>
                    </a:moveTo>
                    <a:lnTo>
                      <a:pt x="0" y="1073"/>
                    </a:lnTo>
                    <a:lnTo>
                      <a:pt x="0" y="1049"/>
                    </a:lnTo>
                    <a:lnTo>
                      <a:pt x="1654" y="1049"/>
                    </a:lnTo>
                    <a:lnTo>
                      <a:pt x="2703" y="0"/>
                    </a:lnTo>
                    <a:lnTo>
                      <a:pt x="2720" y="17"/>
                    </a:lnTo>
                    <a:lnTo>
                      <a:pt x="1664" y="1073"/>
                    </a:ln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 anchorCtr="1">
                <a:noAutofit/>
              </a:bodyPr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3" name="Google Shape;299;p13"/>
              <p:cNvSpPr/>
              <p:nvPr/>
            </p:nvSpPr>
            <p:spPr>
              <a:xfrm>
                <a:off x="7495560" y="4693320"/>
                <a:ext cx="82800" cy="82800"/>
              </a:xfrm>
              <a:custGeom>
                <a:avLst/>
                <a:gdLst>
                  <a:gd name="textAreaLeft" fmla="*/ 0 w 82800"/>
                  <a:gd name="textAreaRight" fmla="*/ 83160 w 82800"/>
                  <a:gd name="textAreaTop" fmla="*/ 0 h 82800"/>
                  <a:gd name="textAreaBottom" fmla="*/ 83160 h 82800"/>
                </a:gdLst>
                <a:ahLst/>
                <a:rect l="textAreaLeft" t="textAreaTop" r="textAreaRight" b="textAreaBottom"/>
                <a:pathLst>
                  <a:path w="121" h="121">
                    <a:moveTo>
                      <a:pt x="121" y="61"/>
                    </a:moveTo>
                    <a:cubicBezTo>
                      <a:pt x="121" y="27"/>
                      <a:pt x="94" y="0"/>
                      <a:pt x="60" y="0"/>
                    </a:cubicBezTo>
                    <a:cubicBezTo>
                      <a:pt x="27" y="0"/>
                      <a:pt x="0" y="27"/>
                      <a:pt x="0" y="61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1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0" bIns="0" anchor="ctr" anchorCtr="1">
                <a:noAutofit/>
              </a:bodyPr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4" name="Google Shape;300;p13"/>
              <p:cNvSpPr/>
              <p:nvPr/>
            </p:nvSpPr>
            <p:spPr>
              <a:xfrm>
                <a:off x="8846640" y="4169160"/>
                <a:ext cx="82800" cy="82800"/>
              </a:xfrm>
              <a:custGeom>
                <a:avLst/>
                <a:gdLst>
                  <a:gd name="textAreaLeft" fmla="*/ 0 w 82800"/>
                  <a:gd name="textAreaRight" fmla="*/ 83160 w 82800"/>
                  <a:gd name="textAreaTop" fmla="*/ 0 h 82800"/>
                  <a:gd name="textAreaBottom" fmla="*/ 83160 h 82800"/>
                </a:gdLst>
                <a:ahLst/>
                <a:rect l="textAreaLeft" t="textAreaTop" r="textAreaRight" b="textAreaBottom"/>
                <a:pathLst>
                  <a:path w="121" h="121">
                    <a:moveTo>
                      <a:pt x="121" y="60"/>
                    </a:moveTo>
                    <a:cubicBezTo>
                      <a:pt x="121" y="27"/>
                      <a:pt x="94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0" bIns="0" anchor="ctr" anchorCtr="1">
                <a:noAutofit/>
              </a:bodyPr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grpSp>
        <p:nvGrpSpPr>
          <p:cNvPr id="105" name="Google Shape;301;p13"/>
          <p:cNvGrpSpPr/>
          <p:nvPr/>
        </p:nvGrpSpPr>
        <p:grpSpPr>
          <a:xfrm>
            <a:off x="713160" y="277920"/>
            <a:ext cx="1088640" cy="230760"/>
            <a:chOff x="713160" y="277920"/>
            <a:chExt cx="1088640" cy="230760"/>
          </a:xfrm>
        </p:grpSpPr>
        <p:grpSp>
          <p:nvGrpSpPr>
            <p:cNvPr id="106" name="Google Shape;302;p13"/>
            <p:cNvGrpSpPr/>
            <p:nvPr/>
          </p:nvGrpSpPr>
          <p:grpSpPr>
            <a:xfrm>
              <a:off x="789480" y="426600"/>
              <a:ext cx="1012320" cy="82080"/>
              <a:chOff x="789480" y="426600"/>
              <a:chExt cx="1012320" cy="82080"/>
            </a:xfrm>
          </p:grpSpPr>
          <p:sp>
            <p:nvSpPr>
              <p:cNvPr id="107" name="Google Shape;303;p13"/>
              <p:cNvSpPr/>
              <p:nvPr/>
            </p:nvSpPr>
            <p:spPr>
              <a:xfrm rot="16200000">
                <a:off x="1702800" y="409680"/>
                <a:ext cx="82080" cy="115560"/>
              </a:xfrm>
              <a:custGeom>
                <a:avLst/>
                <a:gdLst>
                  <a:gd name="textAreaLeft" fmla="*/ 0 w 82080"/>
                  <a:gd name="textAreaRight" fmla="*/ 82440 w 82080"/>
                  <a:gd name="textAreaTop" fmla="*/ 0 h 115560"/>
                  <a:gd name="textAreaBottom" fmla="*/ 115920 h 115560"/>
                </a:gdLst>
                <a:ahLst/>
                <a:rect l="textAreaLeft" t="textAreaTop" r="textAreaRight" b="textAreaBottom"/>
                <a:pathLst>
                  <a:path w="230" h="322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1"/>
                    </a:lnTo>
                    <a:lnTo>
                      <a:pt x="0" y="321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anchor="ctr">
                <a:noAutofit/>
              </a:bodyPr>
              <a:p>
                <a:pPr>
                  <a:lnSpc>
                    <a:spcPct val="93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8" name="Google Shape;304;p13"/>
              <p:cNvSpPr/>
              <p:nvPr/>
            </p:nvSpPr>
            <p:spPr>
              <a:xfrm rot="16200000">
                <a:off x="1523520" y="409680"/>
                <a:ext cx="82080" cy="115560"/>
              </a:xfrm>
              <a:custGeom>
                <a:avLst/>
                <a:gdLst>
                  <a:gd name="textAreaLeft" fmla="*/ 0 w 82080"/>
                  <a:gd name="textAreaRight" fmla="*/ 82440 w 82080"/>
                  <a:gd name="textAreaTop" fmla="*/ 0 h 115560"/>
                  <a:gd name="textAreaBottom" fmla="*/ 115920 h 115560"/>
                </a:gdLst>
                <a:ahLst/>
                <a:rect l="textAreaLeft" t="textAreaTop" r="textAreaRight" b="textAreaBottom"/>
                <a:pathLst>
                  <a:path w="230" h="323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2"/>
                    </a:lnTo>
                    <a:lnTo>
                      <a:pt x="0" y="322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anchor="ctr">
                <a:noAutofit/>
              </a:bodyPr>
              <a:p>
                <a:pPr>
                  <a:lnSpc>
                    <a:spcPct val="93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9" name="Google Shape;305;p13"/>
              <p:cNvSpPr/>
              <p:nvPr/>
            </p:nvSpPr>
            <p:spPr>
              <a:xfrm rot="16200000">
                <a:off x="1344240" y="409680"/>
                <a:ext cx="82080" cy="115560"/>
              </a:xfrm>
              <a:custGeom>
                <a:avLst/>
                <a:gdLst>
                  <a:gd name="textAreaLeft" fmla="*/ 0 w 82080"/>
                  <a:gd name="textAreaRight" fmla="*/ 82440 w 82080"/>
                  <a:gd name="textAreaTop" fmla="*/ 0 h 115560"/>
                  <a:gd name="textAreaBottom" fmla="*/ 115920 h 115560"/>
                </a:gdLst>
                <a:ahLst/>
                <a:rect l="textAreaLeft" t="textAreaTop" r="textAreaRight" b="textAreaBottom"/>
                <a:pathLst>
                  <a:path w="230" h="323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2"/>
                    </a:lnTo>
                    <a:lnTo>
                      <a:pt x="0" y="322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anchor="ctr">
                <a:noAutofit/>
              </a:bodyPr>
              <a:p>
                <a:pPr>
                  <a:lnSpc>
                    <a:spcPct val="93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0" name="Google Shape;306;p13"/>
              <p:cNvSpPr/>
              <p:nvPr/>
            </p:nvSpPr>
            <p:spPr>
              <a:xfrm rot="16200000">
                <a:off x="1164600" y="409680"/>
                <a:ext cx="82080" cy="115560"/>
              </a:xfrm>
              <a:custGeom>
                <a:avLst/>
                <a:gdLst>
                  <a:gd name="textAreaLeft" fmla="*/ 0 w 82080"/>
                  <a:gd name="textAreaRight" fmla="*/ 82440 w 82080"/>
                  <a:gd name="textAreaTop" fmla="*/ 0 h 115560"/>
                  <a:gd name="textAreaBottom" fmla="*/ 115920 h 115560"/>
                </a:gdLst>
                <a:ahLst/>
                <a:rect l="textAreaLeft" t="textAreaTop" r="textAreaRight" b="textAreaBottom"/>
                <a:pathLst>
                  <a:path w="230" h="323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2"/>
                    </a:lnTo>
                    <a:lnTo>
                      <a:pt x="0" y="322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anchor="ctr">
                <a:noAutofit/>
              </a:bodyPr>
              <a:p>
                <a:pPr>
                  <a:lnSpc>
                    <a:spcPct val="93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1" name="Google Shape;307;p13"/>
              <p:cNvSpPr/>
              <p:nvPr/>
            </p:nvSpPr>
            <p:spPr>
              <a:xfrm rot="16200000">
                <a:off x="985320" y="409680"/>
                <a:ext cx="82080" cy="115560"/>
              </a:xfrm>
              <a:custGeom>
                <a:avLst/>
                <a:gdLst>
                  <a:gd name="textAreaLeft" fmla="*/ 0 w 82080"/>
                  <a:gd name="textAreaRight" fmla="*/ 82440 w 82080"/>
                  <a:gd name="textAreaTop" fmla="*/ 0 h 115560"/>
                  <a:gd name="textAreaBottom" fmla="*/ 115920 h 115560"/>
                </a:gdLst>
                <a:ahLst/>
                <a:rect l="textAreaLeft" t="textAreaTop" r="textAreaRight" b="textAreaBottom"/>
                <a:pathLst>
                  <a:path w="230" h="323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2"/>
                    </a:lnTo>
                    <a:lnTo>
                      <a:pt x="0" y="322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anchor="ctr">
                <a:noAutofit/>
              </a:bodyPr>
              <a:p>
                <a:pPr>
                  <a:lnSpc>
                    <a:spcPct val="93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2" name="Google Shape;308;p13"/>
              <p:cNvSpPr/>
              <p:nvPr/>
            </p:nvSpPr>
            <p:spPr>
              <a:xfrm rot="16200000">
                <a:off x="806040" y="409680"/>
                <a:ext cx="82080" cy="115560"/>
              </a:xfrm>
              <a:custGeom>
                <a:avLst/>
                <a:gdLst>
                  <a:gd name="textAreaLeft" fmla="*/ 0 w 82080"/>
                  <a:gd name="textAreaRight" fmla="*/ 82440 w 82080"/>
                  <a:gd name="textAreaTop" fmla="*/ 0 h 115560"/>
                  <a:gd name="textAreaBottom" fmla="*/ 115920 h 115560"/>
                </a:gdLst>
                <a:ahLst/>
                <a:rect l="textAreaLeft" t="textAreaTop" r="textAreaRight" b="textAreaBottom"/>
                <a:pathLst>
                  <a:path w="230" h="322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1"/>
                    </a:lnTo>
                    <a:lnTo>
                      <a:pt x="0" y="321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anchor="ctr">
                <a:noAutofit/>
              </a:bodyPr>
              <a:p>
                <a:pPr>
                  <a:lnSpc>
                    <a:spcPct val="93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grpSp>
          <p:nvGrpSpPr>
            <p:cNvPr id="113" name="Google Shape;309;p13"/>
            <p:cNvGrpSpPr/>
            <p:nvPr/>
          </p:nvGrpSpPr>
          <p:grpSpPr>
            <a:xfrm>
              <a:off x="713160" y="277920"/>
              <a:ext cx="1012680" cy="82080"/>
              <a:chOff x="713160" y="277920"/>
              <a:chExt cx="1012680" cy="82080"/>
            </a:xfrm>
          </p:grpSpPr>
          <p:sp>
            <p:nvSpPr>
              <p:cNvPr id="114" name="Google Shape;310;p13"/>
              <p:cNvSpPr/>
              <p:nvPr/>
            </p:nvSpPr>
            <p:spPr>
              <a:xfrm rot="16200000">
                <a:off x="1626840" y="261000"/>
                <a:ext cx="82080" cy="115560"/>
              </a:xfrm>
              <a:custGeom>
                <a:avLst/>
                <a:gdLst>
                  <a:gd name="textAreaLeft" fmla="*/ 0 w 82080"/>
                  <a:gd name="textAreaRight" fmla="*/ 82440 w 82080"/>
                  <a:gd name="textAreaTop" fmla="*/ 0 h 115560"/>
                  <a:gd name="textAreaBottom" fmla="*/ 115920 h 115560"/>
                </a:gdLst>
                <a:ahLst/>
                <a:rect l="textAreaLeft" t="textAreaTop" r="textAreaRight" b="textAreaBottom"/>
                <a:pathLst>
                  <a:path w="230" h="322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1"/>
                    </a:lnTo>
                    <a:lnTo>
                      <a:pt x="0" y="321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anchor="ctr">
                <a:noAutofit/>
              </a:bodyPr>
              <a:p>
                <a:pPr>
                  <a:lnSpc>
                    <a:spcPct val="93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5" name="Google Shape;311;p13"/>
              <p:cNvSpPr/>
              <p:nvPr/>
            </p:nvSpPr>
            <p:spPr>
              <a:xfrm rot="16200000">
                <a:off x="1447200" y="261000"/>
                <a:ext cx="82080" cy="115560"/>
              </a:xfrm>
              <a:custGeom>
                <a:avLst/>
                <a:gdLst>
                  <a:gd name="textAreaLeft" fmla="*/ 0 w 82080"/>
                  <a:gd name="textAreaRight" fmla="*/ 82440 w 82080"/>
                  <a:gd name="textAreaTop" fmla="*/ 0 h 115560"/>
                  <a:gd name="textAreaBottom" fmla="*/ 115920 h 115560"/>
                </a:gdLst>
                <a:ahLst/>
                <a:rect l="textAreaLeft" t="textAreaTop" r="textAreaRight" b="textAreaBottom"/>
                <a:pathLst>
                  <a:path w="230" h="323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2"/>
                    </a:lnTo>
                    <a:lnTo>
                      <a:pt x="0" y="322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anchor="ctr">
                <a:noAutofit/>
              </a:bodyPr>
              <a:p>
                <a:pPr>
                  <a:lnSpc>
                    <a:spcPct val="93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6" name="Google Shape;312;p13"/>
              <p:cNvSpPr/>
              <p:nvPr/>
            </p:nvSpPr>
            <p:spPr>
              <a:xfrm rot="16200000">
                <a:off x="1267920" y="261000"/>
                <a:ext cx="82080" cy="115560"/>
              </a:xfrm>
              <a:custGeom>
                <a:avLst/>
                <a:gdLst>
                  <a:gd name="textAreaLeft" fmla="*/ 0 w 82080"/>
                  <a:gd name="textAreaRight" fmla="*/ 82440 w 82080"/>
                  <a:gd name="textAreaTop" fmla="*/ 0 h 115560"/>
                  <a:gd name="textAreaBottom" fmla="*/ 115920 h 115560"/>
                </a:gdLst>
                <a:ahLst/>
                <a:rect l="textAreaLeft" t="textAreaTop" r="textAreaRight" b="textAreaBottom"/>
                <a:pathLst>
                  <a:path w="230" h="323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2"/>
                    </a:lnTo>
                    <a:lnTo>
                      <a:pt x="0" y="322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anchor="ctr">
                <a:noAutofit/>
              </a:bodyPr>
              <a:p>
                <a:pPr>
                  <a:lnSpc>
                    <a:spcPct val="93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7" name="Google Shape;313;p13"/>
              <p:cNvSpPr/>
              <p:nvPr/>
            </p:nvSpPr>
            <p:spPr>
              <a:xfrm rot="16200000">
                <a:off x="1088640" y="261000"/>
                <a:ext cx="82080" cy="115560"/>
              </a:xfrm>
              <a:custGeom>
                <a:avLst/>
                <a:gdLst>
                  <a:gd name="textAreaLeft" fmla="*/ 0 w 82080"/>
                  <a:gd name="textAreaRight" fmla="*/ 82440 w 82080"/>
                  <a:gd name="textAreaTop" fmla="*/ 0 h 115560"/>
                  <a:gd name="textAreaBottom" fmla="*/ 115920 h 115560"/>
                </a:gdLst>
                <a:ahLst/>
                <a:rect l="textAreaLeft" t="textAreaTop" r="textAreaRight" b="textAreaBottom"/>
                <a:pathLst>
                  <a:path w="230" h="323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2"/>
                    </a:lnTo>
                    <a:lnTo>
                      <a:pt x="0" y="322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anchor="ctr">
                <a:noAutofit/>
              </a:bodyPr>
              <a:p>
                <a:pPr>
                  <a:lnSpc>
                    <a:spcPct val="93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8" name="Google Shape;314;p13"/>
              <p:cNvSpPr/>
              <p:nvPr/>
            </p:nvSpPr>
            <p:spPr>
              <a:xfrm rot="16200000">
                <a:off x="909000" y="261000"/>
                <a:ext cx="82080" cy="115560"/>
              </a:xfrm>
              <a:custGeom>
                <a:avLst/>
                <a:gdLst>
                  <a:gd name="textAreaLeft" fmla="*/ 0 w 82080"/>
                  <a:gd name="textAreaRight" fmla="*/ 82440 w 82080"/>
                  <a:gd name="textAreaTop" fmla="*/ 0 h 115560"/>
                  <a:gd name="textAreaBottom" fmla="*/ 115920 h 115560"/>
                </a:gdLst>
                <a:ahLst/>
                <a:rect l="textAreaLeft" t="textAreaTop" r="textAreaRight" b="textAreaBottom"/>
                <a:pathLst>
                  <a:path w="230" h="323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2"/>
                    </a:lnTo>
                    <a:lnTo>
                      <a:pt x="0" y="322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anchor="ctr">
                <a:noAutofit/>
              </a:bodyPr>
              <a:p>
                <a:pPr>
                  <a:lnSpc>
                    <a:spcPct val="93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9" name="Google Shape;315;p13"/>
              <p:cNvSpPr/>
              <p:nvPr/>
            </p:nvSpPr>
            <p:spPr>
              <a:xfrm rot="16200000">
                <a:off x="729720" y="261000"/>
                <a:ext cx="82080" cy="115560"/>
              </a:xfrm>
              <a:custGeom>
                <a:avLst/>
                <a:gdLst>
                  <a:gd name="textAreaLeft" fmla="*/ 0 w 82080"/>
                  <a:gd name="textAreaRight" fmla="*/ 82440 w 82080"/>
                  <a:gd name="textAreaTop" fmla="*/ 0 h 115560"/>
                  <a:gd name="textAreaBottom" fmla="*/ 115920 h 115560"/>
                </a:gdLst>
                <a:ahLst/>
                <a:rect l="textAreaLeft" t="textAreaTop" r="textAreaRight" b="textAreaBottom"/>
                <a:pathLst>
                  <a:path w="230" h="322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1"/>
                    </a:lnTo>
                    <a:lnTo>
                      <a:pt x="0" y="321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anchor="ctr">
                <a:noAutofit/>
              </a:bodyPr>
              <a:p>
                <a:pPr>
                  <a:lnSpc>
                    <a:spcPct val="93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grpSp>
        <p:nvGrpSpPr>
          <p:cNvPr id="120" name="Google Shape;316;p13"/>
          <p:cNvGrpSpPr/>
          <p:nvPr/>
        </p:nvGrpSpPr>
        <p:grpSpPr>
          <a:xfrm>
            <a:off x="8430480" y="2720520"/>
            <a:ext cx="1754640" cy="176040"/>
            <a:chOff x="8430480" y="2720520"/>
            <a:chExt cx="1754640" cy="176040"/>
          </a:xfrm>
        </p:grpSpPr>
        <p:cxnSp>
          <p:nvCxnSpPr>
            <p:cNvPr id="121" name="Google Shape;317;p13"/>
            <p:cNvCxnSpPr/>
            <p:nvPr/>
          </p:nvCxnSpPr>
          <p:spPr>
            <a:xfrm>
              <a:off x="8430480" y="2720520"/>
              <a:ext cx="1584360" cy="360"/>
            </a:xfrm>
            <a:prstGeom prst="straightConnector1">
              <a:avLst/>
            </a:prstGeom>
            <a:ln cap="rnd" w="76200">
              <a:solidFill>
                <a:srgbClr val="323b58"/>
              </a:solidFill>
              <a:round/>
            </a:ln>
          </p:spPr>
        </p:cxnSp>
        <p:cxnSp>
          <p:nvCxnSpPr>
            <p:cNvPr id="122" name="Google Shape;318;p13"/>
            <p:cNvCxnSpPr/>
            <p:nvPr/>
          </p:nvCxnSpPr>
          <p:spPr>
            <a:xfrm>
              <a:off x="8601120" y="2896560"/>
              <a:ext cx="1584360" cy="360"/>
            </a:xfrm>
            <a:prstGeom prst="straightConnector1">
              <a:avLst/>
            </a:prstGeom>
            <a:ln cap="rnd" w="76200">
              <a:solidFill>
                <a:srgbClr val="323b58"/>
              </a:solidFill>
              <a:round/>
            </a:ln>
          </p:spPr>
        </p:cxnSp>
      </p:grpSp>
      <p:grpSp>
        <p:nvGrpSpPr>
          <p:cNvPr id="123" name="Google Shape;319;p13"/>
          <p:cNvGrpSpPr/>
          <p:nvPr/>
        </p:nvGrpSpPr>
        <p:grpSpPr>
          <a:xfrm>
            <a:off x="4065480" y="4604400"/>
            <a:ext cx="1012680" cy="82080"/>
            <a:chOff x="4065480" y="4604400"/>
            <a:chExt cx="1012680" cy="82080"/>
          </a:xfrm>
        </p:grpSpPr>
        <p:sp>
          <p:nvSpPr>
            <p:cNvPr id="124" name="Google Shape;320;p13"/>
            <p:cNvSpPr/>
            <p:nvPr/>
          </p:nvSpPr>
          <p:spPr>
            <a:xfrm rot="16200000">
              <a:off x="4979160" y="4587480"/>
              <a:ext cx="82080" cy="115560"/>
            </a:xfrm>
            <a:custGeom>
              <a:avLst/>
              <a:gdLst>
                <a:gd name="textAreaLeft" fmla="*/ 0 w 82080"/>
                <a:gd name="textAreaRight" fmla="*/ 82440 w 82080"/>
                <a:gd name="textAreaTop" fmla="*/ 0 h 115560"/>
                <a:gd name="textAreaBottom" fmla="*/ 115920 h 115560"/>
              </a:gdLst>
              <a:ahLst/>
              <a:rect l="textAreaLeft" t="textAreaTop" r="textAreaRight" b="textAreaBottom"/>
              <a:pathLst>
                <a:path w="230" h="322">
                  <a:moveTo>
                    <a:pt x="0" y="0"/>
                  </a:moveTo>
                  <a:lnTo>
                    <a:pt x="229" y="0"/>
                  </a:lnTo>
                  <a:lnTo>
                    <a:pt x="229" y="321"/>
                  </a:lnTo>
                  <a:lnTo>
                    <a:pt x="0" y="321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5" name="Google Shape;321;p13"/>
            <p:cNvSpPr/>
            <p:nvPr/>
          </p:nvSpPr>
          <p:spPr>
            <a:xfrm rot="16200000">
              <a:off x="4799520" y="4587480"/>
              <a:ext cx="82080" cy="115560"/>
            </a:xfrm>
            <a:custGeom>
              <a:avLst/>
              <a:gdLst>
                <a:gd name="textAreaLeft" fmla="*/ 0 w 82080"/>
                <a:gd name="textAreaRight" fmla="*/ 82440 w 82080"/>
                <a:gd name="textAreaTop" fmla="*/ 0 h 115560"/>
                <a:gd name="textAreaBottom" fmla="*/ 115920 h 115560"/>
              </a:gdLst>
              <a:ahLst/>
              <a:rect l="textAreaLeft" t="textAreaTop" r="textAreaRight" b="textAreaBottom"/>
              <a:pathLst>
                <a:path w="230" h="323">
                  <a:moveTo>
                    <a:pt x="0" y="0"/>
                  </a:moveTo>
                  <a:lnTo>
                    <a:pt x="229" y="0"/>
                  </a:lnTo>
                  <a:lnTo>
                    <a:pt x="229" y="322"/>
                  </a:lnTo>
                  <a:lnTo>
                    <a:pt x="0" y="322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6" name="Google Shape;322;p13"/>
            <p:cNvSpPr/>
            <p:nvPr/>
          </p:nvSpPr>
          <p:spPr>
            <a:xfrm rot="16200000">
              <a:off x="4620240" y="4587480"/>
              <a:ext cx="82080" cy="115560"/>
            </a:xfrm>
            <a:custGeom>
              <a:avLst/>
              <a:gdLst>
                <a:gd name="textAreaLeft" fmla="*/ 0 w 82080"/>
                <a:gd name="textAreaRight" fmla="*/ 82440 w 82080"/>
                <a:gd name="textAreaTop" fmla="*/ 0 h 115560"/>
                <a:gd name="textAreaBottom" fmla="*/ 115920 h 115560"/>
              </a:gdLst>
              <a:ahLst/>
              <a:rect l="textAreaLeft" t="textAreaTop" r="textAreaRight" b="textAreaBottom"/>
              <a:pathLst>
                <a:path w="230" h="323">
                  <a:moveTo>
                    <a:pt x="0" y="0"/>
                  </a:moveTo>
                  <a:lnTo>
                    <a:pt x="229" y="0"/>
                  </a:lnTo>
                  <a:lnTo>
                    <a:pt x="229" y="322"/>
                  </a:lnTo>
                  <a:lnTo>
                    <a:pt x="0" y="322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7" name="Google Shape;323;p13"/>
            <p:cNvSpPr/>
            <p:nvPr/>
          </p:nvSpPr>
          <p:spPr>
            <a:xfrm rot="16200000">
              <a:off x="4440960" y="4587480"/>
              <a:ext cx="82080" cy="115560"/>
            </a:xfrm>
            <a:custGeom>
              <a:avLst/>
              <a:gdLst>
                <a:gd name="textAreaLeft" fmla="*/ 0 w 82080"/>
                <a:gd name="textAreaRight" fmla="*/ 82440 w 82080"/>
                <a:gd name="textAreaTop" fmla="*/ 0 h 115560"/>
                <a:gd name="textAreaBottom" fmla="*/ 115920 h 115560"/>
              </a:gdLst>
              <a:ahLst/>
              <a:rect l="textAreaLeft" t="textAreaTop" r="textAreaRight" b="textAreaBottom"/>
              <a:pathLst>
                <a:path w="230" h="323">
                  <a:moveTo>
                    <a:pt x="0" y="0"/>
                  </a:moveTo>
                  <a:lnTo>
                    <a:pt x="229" y="0"/>
                  </a:lnTo>
                  <a:lnTo>
                    <a:pt x="229" y="322"/>
                  </a:lnTo>
                  <a:lnTo>
                    <a:pt x="0" y="322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8" name="Google Shape;324;p13"/>
            <p:cNvSpPr/>
            <p:nvPr/>
          </p:nvSpPr>
          <p:spPr>
            <a:xfrm rot="16200000">
              <a:off x="4261680" y="4587480"/>
              <a:ext cx="82080" cy="115560"/>
            </a:xfrm>
            <a:custGeom>
              <a:avLst/>
              <a:gdLst>
                <a:gd name="textAreaLeft" fmla="*/ 0 w 82080"/>
                <a:gd name="textAreaRight" fmla="*/ 82440 w 82080"/>
                <a:gd name="textAreaTop" fmla="*/ 0 h 115560"/>
                <a:gd name="textAreaBottom" fmla="*/ 115920 h 115560"/>
              </a:gdLst>
              <a:ahLst/>
              <a:rect l="textAreaLeft" t="textAreaTop" r="textAreaRight" b="textAreaBottom"/>
              <a:pathLst>
                <a:path w="230" h="323">
                  <a:moveTo>
                    <a:pt x="0" y="0"/>
                  </a:moveTo>
                  <a:lnTo>
                    <a:pt x="229" y="0"/>
                  </a:lnTo>
                  <a:lnTo>
                    <a:pt x="229" y="322"/>
                  </a:lnTo>
                  <a:lnTo>
                    <a:pt x="0" y="322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9" name="Google Shape;325;p13"/>
            <p:cNvSpPr/>
            <p:nvPr/>
          </p:nvSpPr>
          <p:spPr>
            <a:xfrm rot="16200000">
              <a:off x="4082040" y="4587480"/>
              <a:ext cx="82080" cy="115560"/>
            </a:xfrm>
            <a:custGeom>
              <a:avLst/>
              <a:gdLst>
                <a:gd name="textAreaLeft" fmla="*/ 0 w 82080"/>
                <a:gd name="textAreaRight" fmla="*/ 82440 w 82080"/>
                <a:gd name="textAreaTop" fmla="*/ 0 h 115560"/>
                <a:gd name="textAreaBottom" fmla="*/ 115920 h 115560"/>
              </a:gdLst>
              <a:ahLst/>
              <a:rect l="textAreaLeft" t="textAreaTop" r="textAreaRight" b="textAreaBottom"/>
              <a:pathLst>
                <a:path w="230" h="322">
                  <a:moveTo>
                    <a:pt x="0" y="0"/>
                  </a:moveTo>
                  <a:lnTo>
                    <a:pt x="229" y="0"/>
                  </a:lnTo>
                  <a:lnTo>
                    <a:pt x="229" y="321"/>
                  </a:lnTo>
                  <a:lnTo>
                    <a:pt x="0" y="321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130" name="Google Shape;326;p13"/>
          <p:cNvGrpSpPr/>
          <p:nvPr/>
        </p:nvGrpSpPr>
        <p:grpSpPr>
          <a:xfrm>
            <a:off x="-1041120" y="4603680"/>
            <a:ext cx="1754280" cy="176040"/>
            <a:chOff x="-1041120" y="4603680"/>
            <a:chExt cx="1754280" cy="176040"/>
          </a:xfrm>
        </p:grpSpPr>
        <p:cxnSp>
          <p:nvCxnSpPr>
            <p:cNvPr id="131" name="Google Shape;327;p13"/>
            <p:cNvCxnSpPr/>
            <p:nvPr/>
          </p:nvCxnSpPr>
          <p:spPr>
            <a:xfrm>
              <a:off x="-1041120" y="4603680"/>
              <a:ext cx="1584000" cy="360"/>
            </a:xfrm>
            <a:prstGeom prst="straightConnector1">
              <a:avLst/>
            </a:prstGeom>
            <a:ln cap="rnd" w="76200">
              <a:solidFill>
                <a:srgbClr val="323b58"/>
              </a:solidFill>
              <a:round/>
            </a:ln>
          </p:spPr>
        </p:cxnSp>
        <p:cxnSp>
          <p:nvCxnSpPr>
            <p:cNvPr id="132" name="Google Shape;328;p13"/>
            <p:cNvCxnSpPr/>
            <p:nvPr/>
          </p:nvCxnSpPr>
          <p:spPr>
            <a:xfrm>
              <a:off x="-870480" y="4779720"/>
              <a:ext cx="1584000" cy="360"/>
            </a:xfrm>
            <a:prstGeom prst="straightConnector1">
              <a:avLst/>
            </a:prstGeom>
            <a:ln cap="rnd" w="76200">
              <a:solidFill>
                <a:srgbClr val="323b58"/>
              </a:solidFill>
              <a:round/>
            </a:ln>
          </p:spPr>
        </p:cxnSp>
      </p:grpSp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1141560" y="1660680"/>
            <a:ext cx="73440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3000" spc="-1" strike="noStrike">
                <a:solidFill>
                  <a:schemeClr val="accent6"/>
                </a:solidFill>
                <a:latin typeface="Share Tech"/>
                <a:ea typeface="Share Tech"/>
              </a:rPr>
              <a:t>xx%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title"/>
          </p:nvPr>
        </p:nvSpPr>
        <p:spPr>
          <a:xfrm>
            <a:off x="1141560" y="3017880"/>
            <a:ext cx="73440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3000" spc="-1" strike="noStrike">
                <a:solidFill>
                  <a:schemeClr val="accent6"/>
                </a:solidFill>
                <a:latin typeface="Share Tech"/>
                <a:ea typeface="Share Tech"/>
              </a:rPr>
              <a:t>xx%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title"/>
          </p:nvPr>
        </p:nvSpPr>
        <p:spPr>
          <a:xfrm>
            <a:off x="3485880" y="1660680"/>
            <a:ext cx="73440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3000" spc="-1" strike="noStrike">
                <a:solidFill>
                  <a:schemeClr val="accent6"/>
                </a:solidFill>
                <a:latin typeface="Share Tech"/>
                <a:ea typeface="Share Tech"/>
              </a:rPr>
              <a:t>xx%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title"/>
          </p:nvPr>
        </p:nvSpPr>
        <p:spPr>
          <a:xfrm>
            <a:off x="3485880" y="3017880"/>
            <a:ext cx="73440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3000" spc="-1" strike="noStrike">
                <a:solidFill>
                  <a:schemeClr val="accent6"/>
                </a:solidFill>
                <a:latin typeface="Share Tech"/>
                <a:ea typeface="Share Tech"/>
              </a:rPr>
              <a:t>xx%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5"/>
          <p:cNvSpPr>
            <a:spLocks noGrp="1"/>
          </p:cNvSpPr>
          <p:nvPr>
            <p:ph type="title"/>
          </p:nvPr>
        </p:nvSpPr>
        <p:spPr>
          <a:xfrm>
            <a:off x="5830560" y="1660680"/>
            <a:ext cx="73440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3000" spc="-1" strike="noStrike">
                <a:solidFill>
                  <a:schemeClr val="accent6"/>
                </a:solidFill>
                <a:latin typeface="Share Tech"/>
                <a:ea typeface="Share Tech"/>
              </a:rPr>
              <a:t>xx%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6"/>
          <p:cNvSpPr>
            <a:spLocks noGrp="1"/>
          </p:cNvSpPr>
          <p:nvPr>
            <p:ph type="title"/>
          </p:nvPr>
        </p:nvSpPr>
        <p:spPr>
          <a:xfrm>
            <a:off x="5830560" y="3017880"/>
            <a:ext cx="73440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3000" spc="-1" strike="noStrike">
                <a:solidFill>
                  <a:schemeClr val="accent6"/>
                </a:solidFill>
                <a:latin typeface="Share Tech"/>
                <a:ea typeface="Share Tech"/>
              </a:rPr>
              <a:t>xx%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7"/>
          <p:cNvSpPr>
            <a:spLocks noGrp="1"/>
          </p:cNvSpPr>
          <p:nvPr>
            <p:ph type="title"/>
          </p:nvPr>
        </p:nvSpPr>
        <p:spPr>
          <a:xfrm>
            <a:off x="912960" y="539640"/>
            <a:ext cx="73177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indent="0">
              <a:buNone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8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192c70"/>
            </a:gs>
            <a:gs pos="100000">
              <a:srgbClr val="020305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Google Shape;62;p3"/>
          <p:cNvGrpSpPr/>
          <p:nvPr/>
        </p:nvGrpSpPr>
        <p:grpSpPr>
          <a:xfrm>
            <a:off x="4209840" y="4845960"/>
            <a:ext cx="1565280" cy="568800"/>
            <a:chOff x="4209840" y="4845960"/>
            <a:chExt cx="1565280" cy="568800"/>
          </a:xfrm>
        </p:grpSpPr>
        <p:sp>
          <p:nvSpPr>
            <p:cNvPr id="178" name="Google Shape;63;p3"/>
            <p:cNvSpPr/>
            <p:nvPr/>
          </p:nvSpPr>
          <p:spPr>
            <a:xfrm>
              <a:off x="4247640" y="4880520"/>
              <a:ext cx="1484640" cy="498600"/>
            </a:xfrm>
            <a:custGeom>
              <a:avLst/>
              <a:gdLst>
                <a:gd name="textAreaLeft" fmla="*/ 0 w 1484640"/>
                <a:gd name="textAreaRight" fmla="*/ 1485000 w 1484640"/>
                <a:gd name="textAreaTop" fmla="*/ 0 h 498600"/>
                <a:gd name="textAreaBottom" fmla="*/ 498960 h 498600"/>
              </a:gdLst>
              <a:ahLst/>
              <a:rect l="textAreaLeft" t="textAreaTop" r="textAreaRight" b="textAreaBottom"/>
              <a:pathLst>
                <a:path w="2761" h="928">
                  <a:moveTo>
                    <a:pt x="17" y="928"/>
                  </a:moveTo>
                  <a:lnTo>
                    <a:pt x="0" y="911"/>
                  </a:lnTo>
                  <a:lnTo>
                    <a:pt x="912" y="0"/>
                  </a:lnTo>
                  <a:lnTo>
                    <a:pt x="2761" y="0"/>
                  </a:lnTo>
                  <a:lnTo>
                    <a:pt x="2761" y="24"/>
                  </a:lnTo>
                  <a:lnTo>
                    <a:pt x="922" y="24"/>
                  </a:lnTo>
                  <a:lnTo>
                    <a:pt x="17" y="928"/>
                  </a:ln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 anchorCtr="1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79" name="Google Shape;64;p3"/>
            <p:cNvSpPr/>
            <p:nvPr/>
          </p:nvSpPr>
          <p:spPr>
            <a:xfrm>
              <a:off x="4209840" y="5331960"/>
              <a:ext cx="82800" cy="82800"/>
            </a:xfrm>
            <a:custGeom>
              <a:avLst/>
              <a:gdLst>
                <a:gd name="textAreaLeft" fmla="*/ 0 w 82800"/>
                <a:gd name="textAreaRight" fmla="*/ 83160 w 82800"/>
                <a:gd name="textAreaTop" fmla="*/ 0 h 82800"/>
                <a:gd name="textAreaBottom" fmla="*/ 83160 h 82800"/>
              </a:gdLst>
              <a:ahLst/>
              <a:rect l="textAreaLeft" t="textAreaTop" r="textAreaRight" b="textAreaBottom"/>
              <a:pathLst>
                <a:path w="121" h="121">
                  <a:moveTo>
                    <a:pt x="121" y="60"/>
                  </a:moveTo>
                  <a:cubicBezTo>
                    <a:pt x="121" y="27"/>
                    <a:pt x="94" y="0"/>
                    <a:pt x="60" y="0"/>
                  </a:cubicBezTo>
                  <a:cubicBezTo>
                    <a:pt x="27" y="0"/>
                    <a:pt x="0" y="27"/>
                    <a:pt x="0" y="60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0" bIns="0" anchor="ctr" anchorCtr="1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80" name="Google Shape;65;p3"/>
            <p:cNvSpPr/>
            <p:nvPr/>
          </p:nvSpPr>
          <p:spPr>
            <a:xfrm>
              <a:off x="5692320" y="4845960"/>
              <a:ext cx="82800" cy="82800"/>
            </a:xfrm>
            <a:custGeom>
              <a:avLst/>
              <a:gdLst>
                <a:gd name="textAreaLeft" fmla="*/ 0 w 82800"/>
                <a:gd name="textAreaRight" fmla="*/ 83160 w 82800"/>
                <a:gd name="textAreaTop" fmla="*/ 0 h 82800"/>
                <a:gd name="textAreaBottom" fmla="*/ 83160 h 82800"/>
              </a:gdLst>
              <a:ahLst/>
              <a:rect l="textAreaLeft" t="textAreaTop" r="textAreaRight" b="textAreaBottom"/>
              <a:pathLst>
                <a:path w="121" h="121">
                  <a:moveTo>
                    <a:pt x="121" y="60"/>
                  </a:moveTo>
                  <a:cubicBezTo>
                    <a:pt x="121" y="27"/>
                    <a:pt x="94" y="0"/>
                    <a:pt x="60" y="0"/>
                  </a:cubicBezTo>
                  <a:cubicBezTo>
                    <a:pt x="27" y="0"/>
                    <a:pt x="0" y="27"/>
                    <a:pt x="0" y="60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0" bIns="0" anchor="ctr" anchorCtr="1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181" name="Google Shape;66;p3"/>
          <p:cNvGrpSpPr/>
          <p:nvPr/>
        </p:nvGrpSpPr>
        <p:grpSpPr>
          <a:xfrm>
            <a:off x="5210640" y="-171720"/>
            <a:ext cx="1667160" cy="747000"/>
            <a:chOff x="5210640" y="-171720"/>
            <a:chExt cx="1667160" cy="747000"/>
          </a:xfrm>
        </p:grpSpPr>
        <p:grpSp>
          <p:nvGrpSpPr>
            <p:cNvPr id="182" name="Google Shape;67;p3"/>
            <p:cNvGrpSpPr/>
            <p:nvPr/>
          </p:nvGrpSpPr>
          <p:grpSpPr>
            <a:xfrm>
              <a:off x="5312520" y="6480"/>
              <a:ext cx="1565280" cy="568800"/>
              <a:chOff x="5312520" y="6480"/>
              <a:chExt cx="1565280" cy="568800"/>
            </a:xfrm>
          </p:grpSpPr>
          <p:sp>
            <p:nvSpPr>
              <p:cNvPr id="183" name="Google Shape;68;p3"/>
              <p:cNvSpPr/>
              <p:nvPr/>
            </p:nvSpPr>
            <p:spPr>
              <a:xfrm rot="10800000">
                <a:off x="5355000" y="41400"/>
                <a:ext cx="1484640" cy="498600"/>
              </a:xfrm>
              <a:custGeom>
                <a:avLst/>
                <a:gdLst>
                  <a:gd name="textAreaLeft" fmla="*/ 0 w 1484640"/>
                  <a:gd name="textAreaRight" fmla="*/ 1485000 w 1484640"/>
                  <a:gd name="textAreaTop" fmla="*/ 0 h 498600"/>
                  <a:gd name="textAreaBottom" fmla="*/ 498960 h 498600"/>
                </a:gdLst>
                <a:ahLst/>
                <a:rect l="textAreaLeft" t="textAreaTop" r="textAreaRight" b="textAreaBottom"/>
                <a:pathLst>
                  <a:path w="2761" h="928">
                    <a:moveTo>
                      <a:pt x="17" y="928"/>
                    </a:moveTo>
                    <a:lnTo>
                      <a:pt x="0" y="911"/>
                    </a:lnTo>
                    <a:lnTo>
                      <a:pt x="912" y="0"/>
                    </a:lnTo>
                    <a:lnTo>
                      <a:pt x="2761" y="0"/>
                    </a:lnTo>
                    <a:lnTo>
                      <a:pt x="2761" y="24"/>
                    </a:lnTo>
                    <a:lnTo>
                      <a:pt x="922" y="24"/>
                    </a:lnTo>
                    <a:lnTo>
                      <a:pt x="17" y="928"/>
                    </a:ln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 anchorCtr="1">
                <a:noAutofit/>
              </a:bodyPr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84" name="Google Shape;69;p3"/>
              <p:cNvSpPr/>
              <p:nvPr/>
            </p:nvSpPr>
            <p:spPr>
              <a:xfrm rot="10800000">
                <a:off x="6795000" y="6480"/>
                <a:ext cx="82800" cy="82800"/>
              </a:xfrm>
              <a:custGeom>
                <a:avLst/>
                <a:gdLst>
                  <a:gd name="textAreaLeft" fmla="*/ 0 w 82800"/>
                  <a:gd name="textAreaRight" fmla="*/ 83160 w 82800"/>
                  <a:gd name="textAreaTop" fmla="*/ 0 h 82800"/>
                  <a:gd name="textAreaBottom" fmla="*/ 83160 h 82800"/>
                </a:gdLst>
                <a:ahLst/>
                <a:rect l="textAreaLeft" t="textAreaTop" r="textAreaRight" b="textAreaBottom"/>
                <a:pathLst>
                  <a:path w="121" h="121">
                    <a:moveTo>
                      <a:pt x="121" y="60"/>
                    </a:moveTo>
                    <a:cubicBezTo>
                      <a:pt x="121" y="27"/>
                      <a:pt x="94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0" bIns="0" anchor="ctr" anchorCtr="1">
                <a:noAutofit/>
              </a:bodyPr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85" name="Google Shape;70;p3"/>
              <p:cNvSpPr/>
              <p:nvPr/>
            </p:nvSpPr>
            <p:spPr>
              <a:xfrm rot="10800000">
                <a:off x="5312520" y="492480"/>
                <a:ext cx="82800" cy="82800"/>
              </a:xfrm>
              <a:custGeom>
                <a:avLst/>
                <a:gdLst>
                  <a:gd name="textAreaLeft" fmla="*/ 0 w 82800"/>
                  <a:gd name="textAreaRight" fmla="*/ 83160 w 82800"/>
                  <a:gd name="textAreaTop" fmla="*/ 0 h 82800"/>
                  <a:gd name="textAreaBottom" fmla="*/ 83160 h 82800"/>
                </a:gdLst>
                <a:ahLst/>
                <a:rect l="textAreaLeft" t="textAreaTop" r="textAreaRight" b="textAreaBottom"/>
                <a:pathLst>
                  <a:path w="121" h="121">
                    <a:moveTo>
                      <a:pt x="121" y="60"/>
                    </a:moveTo>
                    <a:cubicBezTo>
                      <a:pt x="121" y="27"/>
                      <a:pt x="94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0" bIns="0" anchor="ctr" anchorCtr="1">
                <a:noAutofit/>
              </a:bodyPr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grpSp>
          <p:nvGrpSpPr>
            <p:cNvPr id="186" name="Google Shape;71;p3"/>
            <p:cNvGrpSpPr/>
            <p:nvPr/>
          </p:nvGrpSpPr>
          <p:grpSpPr>
            <a:xfrm>
              <a:off x="5210640" y="-171720"/>
              <a:ext cx="1565280" cy="568800"/>
              <a:chOff x="5210640" y="-171720"/>
              <a:chExt cx="1565280" cy="568800"/>
            </a:xfrm>
          </p:grpSpPr>
          <p:sp>
            <p:nvSpPr>
              <p:cNvPr id="187" name="Google Shape;72;p3"/>
              <p:cNvSpPr/>
              <p:nvPr/>
            </p:nvSpPr>
            <p:spPr>
              <a:xfrm rot="10800000">
                <a:off x="5253480" y="-136080"/>
                <a:ext cx="1484640" cy="498600"/>
              </a:xfrm>
              <a:custGeom>
                <a:avLst/>
                <a:gdLst>
                  <a:gd name="textAreaLeft" fmla="*/ 0 w 1484640"/>
                  <a:gd name="textAreaRight" fmla="*/ 1485000 w 1484640"/>
                  <a:gd name="textAreaTop" fmla="*/ 0 h 498600"/>
                  <a:gd name="textAreaBottom" fmla="*/ 498960 h 498600"/>
                </a:gdLst>
                <a:ahLst/>
                <a:rect l="textAreaLeft" t="textAreaTop" r="textAreaRight" b="textAreaBottom"/>
                <a:pathLst>
                  <a:path w="2761" h="928">
                    <a:moveTo>
                      <a:pt x="17" y="928"/>
                    </a:moveTo>
                    <a:lnTo>
                      <a:pt x="0" y="911"/>
                    </a:lnTo>
                    <a:lnTo>
                      <a:pt x="912" y="0"/>
                    </a:lnTo>
                    <a:lnTo>
                      <a:pt x="2761" y="0"/>
                    </a:lnTo>
                    <a:lnTo>
                      <a:pt x="2761" y="24"/>
                    </a:lnTo>
                    <a:lnTo>
                      <a:pt x="922" y="24"/>
                    </a:lnTo>
                    <a:lnTo>
                      <a:pt x="17" y="928"/>
                    </a:ln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 anchorCtr="1">
                <a:noAutofit/>
              </a:bodyPr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88" name="Google Shape;73;p3"/>
              <p:cNvSpPr/>
              <p:nvPr/>
            </p:nvSpPr>
            <p:spPr>
              <a:xfrm rot="10800000">
                <a:off x="6693120" y="-171720"/>
                <a:ext cx="82800" cy="82800"/>
              </a:xfrm>
              <a:custGeom>
                <a:avLst/>
                <a:gdLst>
                  <a:gd name="textAreaLeft" fmla="*/ 0 w 82800"/>
                  <a:gd name="textAreaRight" fmla="*/ 83160 w 82800"/>
                  <a:gd name="textAreaTop" fmla="*/ 0 h 82800"/>
                  <a:gd name="textAreaBottom" fmla="*/ 83160 h 82800"/>
                </a:gdLst>
                <a:ahLst/>
                <a:rect l="textAreaLeft" t="textAreaTop" r="textAreaRight" b="textAreaBottom"/>
                <a:pathLst>
                  <a:path w="121" h="121">
                    <a:moveTo>
                      <a:pt x="121" y="60"/>
                    </a:moveTo>
                    <a:cubicBezTo>
                      <a:pt x="121" y="27"/>
                      <a:pt x="94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0" bIns="0" anchor="ctr" anchorCtr="1">
                <a:noAutofit/>
              </a:bodyPr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89" name="Google Shape;74;p3"/>
              <p:cNvSpPr/>
              <p:nvPr/>
            </p:nvSpPr>
            <p:spPr>
              <a:xfrm rot="10800000">
                <a:off x="5210640" y="314280"/>
                <a:ext cx="82800" cy="82800"/>
              </a:xfrm>
              <a:custGeom>
                <a:avLst/>
                <a:gdLst>
                  <a:gd name="textAreaLeft" fmla="*/ 0 w 82800"/>
                  <a:gd name="textAreaRight" fmla="*/ 83160 w 82800"/>
                  <a:gd name="textAreaTop" fmla="*/ 0 h 82800"/>
                  <a:gd name="textAreaBottom" fmla="*/ 83160 h 82800"/>
                </a:gdLst>
                <a:ahLst/>
                <a:rect l="textAreaLeft" t="textAreaTop" r="textAreaRight" b="textAreaBottom"/>
                <a:pathLst>
                  <a:path w="121" h="121">
                    <a:moveTo>
                      <a:pt x="121" y="60"/>
                    </a:moveTo>
                    <a:cubicBezTo>
                      <a:pt x="121" y="27"/>
                      <a:pt x="94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0" bIns="0" anchor="ctr" anchorCtr="1">
                <a:noAutofit/>
              </a:bodyPr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grpSp>
        <p:nvGrpSpPr>
          <p:cNvPr id="190" name="Google Shape;75;p3"/>
          <p:cNvGrpSpPr/>
          <p:nvPr/>
        </p:nvGrpSpPr>
        <p:grpSpPr>
          <a:xfrm>
            <a:off x="-1269720" y="4557240"/>
            <a:ext cx="1754280" cy="176040"/>
            <a:chOff x="-1269720" y="4557240"/>
            <a:chExt cx="1754280" cy="176040"/>
          </a:xfrm>
        </p:grpSpPr>
        <p:cxnSp>
          <p:nvCxnSpPr>
            <p:cNvPr id="191" name="Google Shape;76;p3"/>
            <p:cNvCxnSpPr/>
            <p:nvPr/>
          </p:nvCxnSpPr>
          <p:spPr>
            <a:xfrm>
              <a:off x="-1269720" y="4557240"/>
              <a:ext cx="1584000" cy="360"/>
            </a:xfrm>
            <a:prstGeom prst="straightConnector1">
              <a:avLst/>
            </a:prstGeom>
            <a:ln cap="rnd" w="76200">
              <a:solidFill>
                <a:srgbClr val="323b58"/>
              </a:solidFill>
              <a:round/>
            </a:ln>
          </p:spPr>
        </p:cxnSp>
        <p:cxnSp>
          <p:nvCxnSpPr>
            <p:cNvPr id="192" name="Google Shape;77;p3"/>
            <p:cNvCxnSpPr/>
            <p:nvPr/>
          </p:nvCxnSpPr>
          <p:spPr>
            <a:xfrm>
              <a:off x="-1099080" y="4733280"/>
              <a:ext cx="1584000" cy="360"/>
            </a:xfrm>
            <a:prstGeom prst="straightConnector1">
              <a:avLst/>
            </a:prstGeom>
            <a:ln cap="rnd" w="76200">
              <a:solidFill>
                <a:srgbClr val="323b58"/>
              </a:solidFill>
              <a:round/>
            </a:ln>
          </p:spPr>
        </p:cxnSp>
      </p:grpSp>
      <p:grpSp>
        <p:nvGrpSpPr>
          <p:cNvPr id="193" name="Google Shape;78;p3"/>
          <p:cNvGrpSpPr/>
          <p:nvPr/>
        </p:nvGrpSpPr>
        <p:grpSpPr>
          <a:xfrm>
            <a:off x="7417800" y="4604400"/>
            <a:ext cx="1012680" cy="82080"/>
            <a:chOff x="7417800" y="4604400"/>
            <a:chExt cx="1012680" cy="82080"/>
          </a:xfrm>
        </p:grpSpPr>
        <p:sp>
          <p:nvSpPr>
            <p:cNvPr id="194" name="Google Shape;79;p3"/>
            <p:cNvSpPr/>
            <p:nvPr/>
          </p:nvSpPr>
          <p:spPr>
            <a:xfrm rot="16200000">
              <a:off x="8331480" y="4587480"/>
              <a:ext cx="82080" cy="115560"/>
            </a:xfrm>
            <a:custGeom>
              <a:avLst/>
              <a:gdLst>
                <a:gd name="textAreaLeft" fmla="*/ 0 w 82080"/>
                <a:gd name="textAreaRight" fmla="*/ 82440 w 82080"/>
                <a:gd name="textAreaTop" fmla="*/ 0 h 115560"/>
                <a:gd name="textAreaBottom" fmla="*/ 115920 h 115560"/>
              </a:gdLst>
              <a:ahLst/>
              <a:rect l="textAreaLeft" t="textAreaTop" r="textAreaRight" b="textAreaBottom"/>
              <a:pathLst>
                <a:path w="230" h="322">
                  <a:moveTo>
                    <a:pt x="0" y="0"/>
                  </a:moveTo>
                  <a:lnTo>
                    <a:pt x="229" y="0"/>
                  </a:lnTo>
                  <a:lnTo>
                    <a:pt x="229" y="321"/>
                  </a:lnTo>
                  <a:lnTo>
                    <a:pt x="0" y="321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95" name="Google Shape;80;p3"/>
            <p:cNvSpPr/>
            <p:nvPr/>
          </p:nvSpPr>
          <p:spPr>
            <a:xfrm rot="16200000">
              <a:off x="8152200" y="4587480"/>
              <a:ext cx="82080" cy="115560"/>
            </a:xfrm>
            <a:custGeom>
              <a:avLst/>
              <a:gdLst>
                <a:gd name="textAreaLeft" fmla="*/ 0 w 82080"/>
                <a:gd name="textAreaRight" fmla="*/ 82440 w 82080"/>
                <a:gd name="textAreaTop" fmla="*/ 0 h 115560"/>
                <a:gd name="textAreaBottom" fmla="*/ 115920 h 115560"/>
              </a:gdLst>
              <a:ahLst/>
              <a:rect l="textAreaLeft" t="textAreaTop" r="textAreaRight" b="textAreaBottom"/>
              <a:pathLst>
                <a:path w="230" h="323">
                  <a:moveTo>
                    <a:pt x="0" y="0"/>
                  </a:moveTo>
                  <a:lnTo>
                    <a:pt x="229" y="0"/>
                  </a:lnTo>
                  <a:lnTo>
                    <a:pt x="229" y="322"/>
                  </a:lnTo>
                  <a:lnTo>
                    <a:pt x="0" y="322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96" name="Google Shape;81;p3"/>
            <p:cNvSpPr/>
            <p:nvPr/>
          </p:nvSpPr>
          <p:spPr>
            <a:xfrm rot="16200000">
              <a:off x="7972560" y="4587480"/>
              <a:ext cx="82080" cy="115560"/>
            </a:xfrm>
            <a:custGeom>
              <a:avLst/>
              <a:gdLst>
                <a:gd name="textAreaLeft" fmla="*/ 0 w 82080"/>
                <a:gd name="textAreaRight" fmla="*/ 82440 w 82080"/>
                <a:gd name="textAreaTop" fmla="*/ 0 h 115560"/>
                <a:gd name="textAreaBottom" fmla="*/ 115920 h 115560"/>
              </a:gdLst>
              <a:ahLst/>
              <a:rect l="textAreaLeft" t="textAreaTop" r="textAreaRight" b="textAreaBottom"/>
              <a:pathLst>
                <a:path w="230" h="323">
                  <a:moveTo>
                    <a:pt x="0" y="0"/>
                  </a:moveTo>
                  <a:lnTo>
                    <a:pt x="229" y="0"/>
                  </a:lnTo>
                  <a:lnTo>
                    <a:pt x="229" y="322"/>
                  </a:lnTo>
                  <a:lnTo>
                    <a:pt x="0" y="322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97" name="Google Shape;82;p3"/>
            <p:cNvSpPr/>
            <p:nvPr/>
          </p:nvSpPr>
          <p:spPr>
            <a:xfrm rot="16200000">
              <a:off x="7793280" y="4587480"/>
              <a:ext cx="82080" cy="115560"/>
            </a:xfrm>
            <a:custGeom>
              <a:avLst/>
              <a:gdLst>
                <a:gd name="textAreaLeft" fmla="*/ 0 w 82080"/>
                <a:gd name="textAreaRight" fmla="*/ 82440 w 82080"/>
                <a:gd name="textAreaTop" fmla="*/ 0 h 115560"/>
                <a:gd name="textAreaBottom" fmla="*/ 115920 h 115560"/>
              </a:gdLst>
              <a:ahLst/>
              <a:rect l="textAreaLeft" t="textAreaTop" r="textAreaRight" b="textAreaBottom"/>
              <a:pathLst>
                <a:path w="230" h="323">
                  <a:moveTo>
                    <a:pt x="0" y="0"/>
                  </a:moveTo>
                  <a:lnTo>
                    <a:pt x="229" y="0"/>
                  </a:lnTo>
                  <a:lnTo>
                    <a:pt x="229" y="322"/>
                  </a:lnTo>
                  <a:lnTo>
                    <a:pt x="0" y="322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98" name="Google Shape;83;p3"/>
            <p:cNvSpPr/>
            <p:nvPr/>
          </p:nvSpPr>
          <p:spPr>
            <a:xfrm rot="16200000">
              <a:off x="7614000" y="4587480"/>
              <a:ext cx="82080" cy="115560"/>
            </a:xfrm>
            <a:custGeom>
              <a:avLst/>
              <a:gdLst>
                <a:gd name="textAreaLeft" fmla="*/ 0 w 82080"/>
                <a:gd name="textAreaRight" fmla="*/ 82440 w 82080"/>
                <a:gd name="textAreaTop" fmla="*/ 0 h 115560"/>
                <a:gd name="textAreaBottom" fmla="*/ 115920 h 115560"/>
              </a:gdLst>
              <a:ahLst/>
              <a:rect l="textAreaLeft" t="textAreaTop" r="textAreaRight" b="textAreaBottom"/>
              <a:pathLst>
                <a:path w="230" h="323">
                  <a:moveTo>
                    <a:pt x="0" y="0"/>
                  </a:moveTo>
                  <a:lnTo>
                    <a:pt x="229" y="0"/>
                  </a:lnTo>
                  <a:lnTo>
                    <a:pt x="229" y="322"/>
                  </a:lnTo>
                  <a:lnTo>
                    <a:pt x="0" y="322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99" name="Google Shape;84;p3"/>
            <p:cNvSpPr/>
            <p:nvPr/>
          </p:nvSpPr>
          <p:spPr>
            <a:xfrm rot="16200000">
              <a:off x="7434360" y="4587480"/>
              <a:ext cx="82080" cy="115560"/>
            </a:xfrm>
            <a:custGeom>
              <a:avLst/>
              <a:gdLst>
                <a:gd name="textAreaLeft" fmla="*/ 0 w 82080"/>
                <a:gd name="textAreaRight" fmla="*/ 82440 w 82080"/>
                <a:gd name="textAreaTop" fmla="*/ 0 h 115560"/>
                <a:gd name="textAreaBottom" fmla="*/ 115920 h 115560"/>
              </a:gdLst>
              <a:ahLst/>
              <a:rect l="textAreaLeft" t="textAreaTop" r="textAreaRight" b="textAreaBottom"/>
              <a:pathLst>
                <a:path w="230" h="322">
                  <a:moveTo>
                    <a:pt x="0" y="0"/>
                  </a:moveTo>
                  <a:lnTo>
                    <a:pt x="229" y="0"/>
                  </a:lnTo>
                  <a:lnTo>
                    <a:pt x="229" y="321"/>
                  </a:lnTo>
                  <a:lnTo>
                    <a:pt x="0" y="321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200" name="Google Shape;85;p3"/>
          <p:cNvGrpSpPr/>
          <p:nvPr/>
        </p:nvGrpSpPr>
        <p:grpSpPr>
          <a:xfrm>
            <a:off x="713160" y="277920"/>
            <a:ext cx="1012680" cy="82080"/>
            <a:chOff x="713160" y="277920"/>
            <a:chExt cx="1012680" cy="82080"/>
          </a:xfrm>
        </p:grpSpPr>
        <p:sp>
          <p:nvSpPr>
            <p:cNvPr id="201" name="Google Shape;86;p3"/>
            <p:cNvSpPr/>
            <p:nvPr/>
          </p:nvSpPr>
          <p:spPr>
            <a:xfrm rot="16200000">
              <a:off x="1626840" y="261000"/>
              <a:ext cx="82080" cy="115560"/>
            </a:xfrm>
            <a:custGeom>
              <a:avLst/>
              <a:gdLst>
                <a:gd name="textAreaLeft" fmla="*/ 0 w 82080"/>
                <a:gd name="textAreaRight" fmla="*/ 82440 w 82080"/>
                <a:gd name="textAreaTop" fmla="*/ 0 h 115560"/>
                <a:gd name="textAreaBottom" fmla="*/ 115920 h 115560"/>
              </a:gdLst>
              <a:ahLst/>
              <a:rect l="textAreaLeft" t="textAreaTop" r="textAreaRight" b="textAreaBottom"/>
              <a:pathLst>
                <a:path w="230" h="322">
                  <a:moveTo>
                    <a:pt x="0" y="0"/>
                  </a:moveTo>
                  <a:lnTo>
                    <a:pt x="229" y="0"/>
                  </a:lnTo>
                  <a:lnTo>
                    <a:pt x="229" y="321"/>
                  </a:lnTo>
                  <a:lnTo>
                    <a:pt x="0" y="321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02" name="Google Shape;87;p3"/>
            <p:cNvSpPr/>
            <p:nvPr/>
          </p:nvSpPr>
          <p:spPr>
            <a:xfrm rot="16200000">
              <a:off x="1447200" y="261000"/>
              <a:ext cx="82080" cy="115560"/>
            </a:xfrm>
            <a:custGeom>
              <a:avLst/>
              <a:gdLst>
                <a:gd name="textAreaLeft" fmla="*/ 0 w 82080"/>
                <a:gd name="textAreaRight" fmla="*/ 82440 w 82080"/>
                <a:gd name="textAreaTop" fmla="*/ 0 h 115560"/>
                <a:gd name="textAreaBottom" fmla="*/ 115920 h 115560"/>
              </a:gdLst>
              <a:ahLst/>
              <a:rect l="textAreaLeft" t="textAreaTop" r="textAreaRight" b="textAreaBottom"/>
              <a:pathLst>
                <a:path w="230" h="323">
                  <a:moveTo>
                    <a:pt x="0" y="0"/>
                  </a:moveTo>
                  <a:lnTo>
                    <a:pt x="229" y="0"/>
                  </a:lnTo>
                  <a:lnTo>
                    <a:pt x="229" y="322"/>
                  </a:lnTo>
                  <a:lnTo>
                    <a:pt x="0" y="322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03" name="Google Shape;88;p3"/>
            <p:cNvSpPr/>
            <p:nvPr/>
          </p:nvSpPr>
          <p:spPr>
            <a:xfrm rot="16200000">
              <a:off x="1267920" y="261000"/>
              <a:ext cx="82080" cy="115560"/>
            </a:xfrm>
            <a:custGeom>
              <a:avLst/>
              <a:gdLst>
                <a:gd name="textAreaLeft" fmla="*/ 0 w 82080"/>
                <a:gd name="textAreaRight" fmla="*/ 82440 w 82080"/>
                <a:gd name="textAreaTop" fmla="*/ 0 h 115560"/>
                <a:gd name="textAreaBottom" fmla="*/ 115920 h 115560"/>
              </a:gdLst>
              <a:ahLst/>
              <a:rect l="textAreaLeft" t="textAreaTop" r="textAreaRight" b="textAreaBottom"/>
              <a:pathLst>
                <a:path w="230" h="323">
                  <a:moveTo>
                    <a:pt x="0" y="0"/>
                  </a:moveTo>
                  <a:lnTo>
                    <a:pt x="229" y="0"/>
                  </a:lnTo>
                  <a:lnTo>
                    <a:pt x="229" y="322"/>
                  </a:lnTo>
                  <a:lnTo>
                    <a:pt x="0" y="322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04" name="Google Shape;89;p3"/>
            <p:cNvSpPr/>
            <p:nvPr/>
          </p:nvSpPr>
          <p:spPr>
            <a:xfrm rot="16200000">
              <a:off x="1088640" y="261000"/>
              <a:ext cx="82080" cy="115560"/>
            </a:xfrm>
            <a:custGeom>
              <a:avLst/>
              <a:gdLst>
                <a:gd name="textAreaLeft" fmla="*/ 0 w 82080"/>
                <a:gd name="textAreaRight" fmla="*/ 82440 w 82080"/>
                <a:gd name="textAreaTop" fmla="*/ 0 h 115560"/>
                <a:gd name="textAreaBottom" fmla="*/ 115920 h 115560"/>
              </a:gdLst>
              <a:ahLst/>
              <a:rect l="textAreaLeft" t="textAreaTop" r="textAreaRight" b="textAreaBottom"/>
              <a:pathLst>
                <a:path w="230" h="323">
                  <a:moveTo>
                    <a:pt x="0" y="0"/>
                  </a:moveTo>
                  <a:lnTo>
                    <a:pt x="229" y="0"/>
                  </a:lnTo>
                  <a:lnTo>
                    <a:pt x="229" y="322"/>
                  </a:lnTo>
                  <a:lnTo>
                    <a:pt x="0" y="322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05" name="Google Shape;90;p3"/>
            <p:cNvSpPr/>
            <p:nvPr/>
          </p:nvSpPr>
          <p:spPr>
            <a:xfrm rot="16200000">
              <a:off x="909000" y="261000"/>
              <a:ext cx="82080" cy="115560"/>
            </a:xfrm>
            <a:custGeom>
              <a:avLst/>
              <a:gdLst>
                <a:gd name="textAreaLeft" fmla="*/ 0 w 82080"/>
                <a:gd name="textAreaRight" fmla="*/ 82440 w 82080"/>
                <a:gd name="textAreaTop" fmla="*/ 0 h 115560"/>
                <a:gd name="textAreaBottom" fmla="*/ 115920 h 115560"/>
              </a:gdLst>
              <a:ahLst/>
              <a:rect l="textAreaLeft" t="textAreaTop" r="textAreaRight" b="textAreaBottom"/>
              <a:pathLst>
                <a:path w="230" h="323">
                  <a:moveTo>
                    <a:pt x="0" y="0"/>
                  </a:moveTo>
                  <a:lnTo>
                    <a:pt x="229" y="0"/>
                  </a:lnTo>
                  <a:lnTo>
                    <a:pt x="229" y="322"/>
                  </a:lnTo>
                  <a:lnTo>
                    <a:pt x="0" y="322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06" name="Google Shape;91;p3"/>
            <p:cNvSpPr/>
            <p:nvPr/>
          </p:nvSpPr>
          <p:spPr>
            <a:xfrm rot="16200000">
              <a:off x="729720" y="261000"/>
              <a:ext cx="82080" cy="115560"/>
            </a:xfrm>
            <a:custGeom>
              <a:avLst/>
              <a:gdLst>
                <a:gd name="textAreaLeft" fmla="*/ 0 w 82080"/>
                <a:gd name="textAreaRight" fmla="*/ 82440 w 82080"/>
                <a:gd name="textAreaTop" fmla="*/ 0 h 115560"/>
                <a:gd name="textAreaBottom" fmla="*/ 115920 h 115560"/>
              </a:gdLst>
              <a:ahLst/>
              <a:rect l="textAreaLeft" t="textAreaTop" r="textAreaRight" b="textAreaBottom"/>
              <a:pathLst>
                <a:path w="230" h="322">
                  <a:moveTo>
                    <a:pt x="0" y="0"/>
                  </a:moveTo>
                  <a:lnTo>
                    <a:pt x="229" y="0"/>
                  </a:lnTo>
                  <a:lnTo>
                    <a:pt x="229" y="321"/>
                  </a:lnTo>
                  <a:lnTo>
                    <a:pt x="0" y="321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207" name="Google Shape;92;p3"/>
          <p:cNvGrpSpPr/>
          <p:nvPr/>
        </p:nvGrpSpPr>
        <p:grpSpPr>
          <a:xfrm>
            <a:off x="8260200" y="1145520"/>
            <a:ext cx="1754280" cy="176040"/>
            <a:chOff x="8260200" y="1145520"/>
            <a:chExt cx="1754280" cy="176040"/>
          </a:xfrm>
        </p:grpSpPr>
        <p:cxnSp>
          <p:nvCxnSpPr>
            <p:cNvPr id="208" name="Google Shape;93;p3"/>
            <p:cNvCxnSpPr/>
            <p:nvPr/>
          </p:nvCxnSpPr>
          <p:spPr>
            <a:xfrm>
              <a:off x="8260200" y="1321560"/>
              <a:ext cx="1584360" cy="360"/>
            </a:xfrm>
            <a:prstGeom prst="straightConnector1">
              <a:avLst/>
            </a:prstGeom>
            <a:ln cap="rnd" w="76200">
              <a:solidFill>
                <a:srgbClr val="323b58"/>
              </a:solidFill>
              <a:round/>
            </a:ln>
          </p:spPr>
        </p:cxnSp>
        <p:cxnSp>
          <p:nvCxnSpPr>
            <p:cNvPr id="209" name="Google Shape;94;p3"/>
            <p:cNvCxnSpPr/>
            <p:nvPr/>
          </p:nvCxnSpPr>
          <p:spPr>
            <a:xfrm>
              <a:off x="8430480" y="1145520"/>
              <a:ext cx="1584360" cy="360"/>
            </a:xfrm>
            <a:prstGeom prst="straightConnector1">
              <a:avLst/>
            </a:prstGeom>
            <a:ln cap="rnd" w="76200">
              <a:solidFill>
                <a:srgbClr val="323b58"/>
              </a:solidFill>
              <a:round/>
            </a:ln>
          </p:spPr>
        </p:cxnSp>
      </p:grpSp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indent="0">
              <a:buNone/>
            </a:pPr>
            <a:r>
              <a:rPr b="0" lang="ru-RU" sz="45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 type="title"/>
          </p:nvPr>
        </p:nvSpPr>
        <p:spPr>
          <a:xfrm>
            <a:off x="4653720" y="1525680"/>
            <a:ext cx="1235520" cy="8413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6000" spc="-1" strike="noStrike">
                <a:solidFill>
                  <a:schemeClr val="accent6"/>
                </a:solidFill>
                <a:latin typeface="Share Tech"/>
                <a:ea typeface="Share Tech"/>
              </a:rPr>
              <a:t>xx%</a:t>
            </a:r>
            <a:endParaRPr b="0" lang="ru-RU" sz="6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PlaceHolder 3"/>
          <p:cNvSpPr>
            <a:spLocks noGrp="1"/>
          </p:cNvSpPr>
          <p:nvPr>
            <p:ph type="body"/>
          </p:nvPr>
        </p:nvSpPr>
        <p:spPr>
          <a:xfrm>
            <a:off x="713160" y="539640"/>
            <a:ext cx="3292920" cy="4064040"/>
          </a:xfrm>
          <a:prstGeom prst="rect">
            <a:avLst/>
          </a:prstGeom>
          <a:noFill/>
          <a:ln w="19080">
            <a:solidFill>
              <a:srgbClr val="f2935b"/>
            </a:solidFill>
            <a:round/>
          </a:ln>
        </p:spPr>
        <p:txBody>
          <a:bodyPr lIns="90000" rIns="90000" tIns="45000" bIns="45000" anchor="t">
            <a:normAutofit fontScale="76000"/>
          </a:bodyPr>
          <a:p>
            <a:pPr marL="328320" indent="-24624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656640" indent="-24624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984960" indent="-21888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313280" indent="-16416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1641600" indent="-16416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5" marL="1969920" indent="-16416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6" marL="2298240" indent="-16416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192c70"/>
            </a:gs>
            <a:gs pos="100000">
              <a:srgbClr val="020305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oogle Shape;193;p7"/>
          <p:cNvGrpSpPr/>
          <p:nvPr/>
        </p:nvGrpSpPr>
        <p:grpSpPr>
          <a:xfrm>
            <a:off x="3695400" y="-291960"/>
            <a:ext cx="1433880" cy="606960"/>
            <a:chOff x="3695400" y="-291960"/>
            <a:chExt cx="1433880" cy="606960"/>
          </a:xfrm>
        </p:grpSpPr>
        <p:sp>
          <p:nvSpPr>
            <p:cNvPr id="250" name="Google Shape;194;p7"/>
            <p:cNvSpPr/>
            <p:nvPr/>
          </p:nvSpPr>
          <p:spPr>
            <a:xfrm>
              <a:off x="3736800" y="-254880"/>
              <a:ext cx="1355040" cy="534240"/>
            </a:xfrm>
            <a:custGeom>
              <a:avLst/>
              <a:gdLst>
                <a:gd name="textAreaLeft" fmla="*/ 0 w 1355040"/>
                <a:gd name="textAreaRight" fmla="*/ 1355400 w 1355040"/>
                <a:gd name="textAreaTop" fmla="*/ 0 h 534240"/>
                <a:gd name="textAreaBottom" fmla="*/ 534600 h 534240"/>
              </a:gdLst>
              <a:ahLst/>
              <a:rect l="textAreaLeft" t="textAreaTop" r="textAreaRight" b="textAreaBottom"/>
              <a:pathLst>
                <a:path w="2720" h="1073">
                  <a:moveTo>
                    <a:pt x="1664" y="1073"/>
                  </a:moveTo>
                  <a:lnTo>
                    <a:pt x="0" y="1073"/>
                  </a:lnTo>
                  <a:lnTo>
                    <a:pt x="0" y="1049"/>
                  </a:lnTo>
                  <a:lnTo>
                    <a:pt x="1654" y="1049"/>
                  </a:lnTo>
                  <a:lnTo>
                    <a:pt x="2703" y="0"/>
                  </a:lnTo>
                  <a:lnTo>
                    <a:pt x="2720" y="17"/>
                  </a:lnTo>
                  <a:lnTo>
                    <a:pt x="1664" y="1073"/>
                  </a:ln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 anchorCtr="1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51" name="Google Shape;195;p7"/>
            <p:cNvSpPr/>
            <p:nvPr/>
          </p:nvSpPr>
          <p:spPr>
            <a:xfrm>
              <a:off x="3695400" y="232200"/>
              <a:ext cx="82800" cy="82800"/>
            </a:xfrm>
            <a:custGeom>
              <a:avLst/>
              <a:gdLst>
                <a:gd name="textAreaLeft" fmla="*/ 0 w 82800"/>
                <a:gd name="textAreaRight" fmla="*/ 83160 w 82800"/>
                <a:gd name="textAreaTop" fmla="*/ 0 h 82800"/>
                <a:gd name="textAreaBottom" fmla="*/ 83160 h 82800"/>
              </a:gdLst>
              <a:ahLst/>
              <a:rect l="textAreaLeft" t="textAreaTop" r="textAreaRight" b="textAreaBottom"/>
              <a:pathLst>
                <a:path w="121" h="121">
                  <a:moveTo>
                    <a:pt x="121" y="61"/>
                  </a:moveTo>
                  <a:cubicBezTo>
                    <a:pt x="121" y="27"/>
                    <a:pt x="94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0" bIns="0" anchor="ctr" anchorCtr="1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52" name="Google Shape;196;p7"/>
            <p:cNvSpPr/>
            <p:nvPr/>
          </p:nvSpPr>
          <p:spPr>
            <a:xfrm>
              <a:off x="5046480" y="-291960"/>
              <a:ext cx="82800" cy="82800"/>
            </a:xfrm>
            <a:custGeom>
              <a:avLst/>
              <a:gdLst>
                <a:gd name="textAreaLeft" fmla="*/ 0 w 82800"/>
                <a:gd name="textAreaRight" fmla="*/ 83160 w 82800"/>
                <a:gd name="textAreaTop" fmla="*/ 0 h 82800"/>
                <a:gd name="textAreaBottom" fmla="*/ 83160 h 82800"/>
              </a:gdLst>
              <a:ahLst/>
              <a:rect l="textAreaLeft" t="textAreaTop" r="textAreaRight" b="textAreaBottom"/>
              <a:pathLst>
                <a:path w="121" h="121">
                  <a:moveTo>
                    <a:pt x="121" y="60"/>
                  </a:moveTo>
                  <a:cubicBezTo>
                    <a:pt x="121" y="27"/>
                    <a:pt x="94" y="0"/>
                    <a:pt x="60" y="0"/>
                  </a:cubicBezTo>
                  <a:cubicBezTo>
                    <a:pt x="27" y="0"/>
                    <a:pt x="0" y="27"/>
                    <a:pt x="0" y="60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0" bIns="0" anchor="ctr" anchorCtr="1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253" name="Google Shape;197;p7"/>
          <p:cNvGrpSpPr/>
          <p:nvPr/>
        </p:nvGrpSpPr>
        <p:grpSpPr>
          <a:xfrm>
            <a:off x="-644400" y="3843720"/>
            <a:ext cx="2414160" cy="791640"/>
            <a:chOff x="-644400" y="3843720"/>
            <a:chExt cx="2414160" cy="791640"/>
          </a:xfrm>
        </p:grpSpPr>
        <p:grpSp>
          <p:nvGrpSpPr>
            <p:cNvPr id="254" name="Google Shape;198;p7"/>
            <p:cNvGrpSpPr/>
            <p:nvPr/>
          </p:nvGrpSpPr>
          <p:grpSpPr>
            <a:xfrm>
              <a:off x="204480" y="4066560"/>
              <a:ext cx="1565280" cy="568800"/>
              <a:chOff x="204480" y="4066560"/>
              <a:chExt cx="1565280" cy="568800"/>
            </a:xfrm>
          </p:grpSpPr>
          <p:sp>
            <p:nvSpPr>
              <p:cNvPr id="255" name="Google Shape;199;p7"/>
              <p:cNvSpPr/>
              <p:nvPr/>
            </p:nvSpPr>
            <p:spPr>
              <a:xfrm flipV="1">
                <a:off x="242280" y="4100760"/>
                <a:ext cx="1484640" cy="498600"/>
              </a:xfrm>
              <a:custGeom>
                <a:avLst/>
                <a:gdLst>
                  <a:gd name="textAreaLeft" fmla="*/ 0 w 1484640"/>
                  <a:gd name="textAreaRight" fmla="*/ 1485000 w 1484640"/>
                  <a:gd name="textAreaTop" fmla="*/ -360 h 498600"/>
                  <a:gd name="textAreaBottom" fmla="*/ 498600 h 498600"/>
                </a:gdLst>
                <a:ahLst/>
                <a:rect l="textAreaLeft" t="textAreaTop" r="textAreaRight" b="textAreaBottom"/>
                <a:pathLst>
                  <a:path w="2761" h="928">
                    <a:moveTo>
                      <a:pt x="17" y="928"/>
                    </a:moveTo>
                    <a:lnTo>
                      <a:pt x="0" y="911"/>
                    </a:lnTo>
                    <a:lnTo>
                      <a:pt x="912" y="0"/>
                    </a:lnTo>
                    <a:lnTo>
                      <a:pt x="2761" y="0"/>
                    </a:lnTo>
                    <a:lnTo>
                      <a:pt x="2761" y="24"/>
                    </a:lnTo>
                    <a:lnTo>
                      <a:pt x="922" y="24"/>
                    </a:lnTo>
                    <a:lnTo>
                      <a:pt x="17" y="928"/>
                    </a:ln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 anchorCtr="1">
                <a:noAutofit/>
              </a:bodyPr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56" name="Google Shape;200;p7"/>
              <p:cNvSpPr/>
              <p:nvPr/>
            </p:nvSpPr>
            <p:spPr>
              <a:xfrm flipV="1">
                <a:off x="204480" y="4066560"/>
                <a:ext cx="82800" cy="82800"/>
              </a:xfrm>
              <a:custGeom>
                <a:avLst/>
                <a:gdLst>
                  <a:gd name="textAreaLeft" fmla="*/ 0 w 82800"/>
                  <a:gd name="textAreaRight" fmla="*/ 83160 w 82800"/>
                  <a:gd name="textAreaTop" fmla="*/ 360 h 82800"/>
                  <a:gd name="textAreaBottom" fmla="*/ 83520 h 82800"/>
                </a:gdLst>
                <a:ahLst/>
                <a:rect l="textAreaLeft" t="textAreaTop" r="textAreaRight" b="textAreaBottom"/>
                <a:pathLst>
                  <a:path w="121" h="121">
                    <a:moveTo>
                      <a:pt x="121" y="60"/>
                    </a:moveTo>
                    <a:cubicBezTo>
                      <a:pt x="121" y="27"/>
                      <a:pt x="94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0" bIns="0" anchor="ctr" anchorCtr="1">
                <a:noAutofit/>
              </a:bodyPr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57" name="Google Shape;201;p7"/>
              <p:cNvSpPr/>
              <p:nvPr/>
            </p:nvSpPr>
            <p:spPr>
              <a:xfrm flipV="1">
                <a:off x="1686960" y="4552560"/>
                <a:ext cx="82800" cy="82800"/>
              </a:xfrm>
              <a:custGeom>
                <a:avLst/>
                <a:gdLst>
                  <a:gd name="textAreaLeft" fmla="*/ 0 w 82800"/>
                  <a:gd name="textAreaRight" fmla="*/ 83160 w 82800"/>
                  <a:gd name="textAreaTop" fmla="*/ 360 h 82800"/>
                  <a:gd name="textAreaBottom" fmla="*/ 83520 h 82800"/>
                </a:gdLst>
                <a:ahLst/>
                <a:rect l="textAreaLeft" t="textAreaTop" r="textAreaRight" b="textAreaBottom"/>
                <a:pathLst>
                  <a:path w="121" h="121">
                    <a:moveTo>
                      <a:pt x="121" y="60"/>
                    </a:moveTo>
                    <a:cubicBezTo>
                      <a:pt x="121" y="27"/>
                      <a:pt x="94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0" bIns="0" anchor="ctr" anchorCtr="1">
                <a:noAutofit/>
              </a:bodyPr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grpSp>
          <p:nvGrpSpPr>
            <p:cNvPr id="258" name="Google Shape;202;p7"/>
            <p:cNvGrpSpPr/>
            <p:nvPr/>
          </p:nvGrpSpPr>
          <p:grpSpPr>
            <a:xfrm>
              <a:off x="-644400" y="3843720"/>
              <a:ext cx="1433520" cy="606960"/>
              <a:chOff x="-644400" y="3843720"/>
              <a:chExt cx="1433520" cy="606960"/>
            </a:xfrm>
          </p:grpSpPr>
          <p:sp>
            <p:nvSpPr>
              <p:cNvPr id="259" name="Google Shape;203;p7"/>
              <p:cNvSpPr/>
              <p:nvPr/>
            </p:nvSpPr>
            <p:spPr>
              <a:xfrm flipV="1">
                <a:off x="-603360" y="3879000"/>
                <a:ext cx="1355040" cy="534240"/>
              </a:xfrm>
              <a:custGeom>
                <a:avLst/>
                <a:gdLst>
                  <a:gd name="textAreaLeft" fmla="*/ 0 w 1355040"/>
                  <a:gd name="textAreaRight" fmla="*/ 1355400 w 1355040"/>
                  <a:gd name="textAreaTop" fmla="*/ 360 h 534240"/>
                  <a:gd name="textAreaBottom" fmla="*/ 534960 h 534240"/>
                </a:gdLst>
                <a:ahLst/>
                <a:rect l="textAreaLeft" t="textAreaTop" r="textAreaRight" b="textAreaBottom"/>
                <a:pathLst>
                  <a:path w="2720" h="1073">
                    <a:moveTo>
                      <a:pt x="1664" y="1073"/>
                    </a:moveTo>
                    <a:lnTo>
                      <a:pt x="0" y="1073"/>
                    </a:lnTo>
                    <a:lnTo>
                      <a:pt x="0" y="1049"/>
                    </a:lnTo>
                    <a:lnTo>
                      <a:pt x="1654" y="1049"/>
                    </a:lnTo>
                    <a:lnTo>
                      <a:pt x="2703" y="0"/>
                    </a:lnTo>
                    <a:lnTo>
                      <a:pt x="2720" y="17"/>
                    </a:lnTo>
                    <a:lnTo>
                      <a:pt x="1664" y="1073"/>
                    </a:ln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 anchorCtr="1">
                <a:noAutofit/>
              </a:bodyPr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60" name="Google Shape;204;p7"/>
              <p:cNvSpPr/>
              <p:nvPr/>
            </p:nvSpPr>
            <p:spPr>
              <a:xfrm flipV="1">
                <a:off x="-644400" y="3843720"/>
                <a:ext cx="82800" cy="82800"/>
              </a:xfrm>
              <a:custGeom>
                <a:avLst/>
                <a:gdLst>
                  <a:gd name="textAreaLeft" fmla="*/ 0 w 82800"/>
                  <a:gd name="textAreaRight" fmla="*/ 83160 w 82800"/>
                  <a:gd name="textAreaTop" fmla="*/ 360 h 82800"/>
                  <a:gd name="textAreaBottom" fmla="*/ 83520 h 82800"/>
                </a:gdLst>
                <a:ahLst/>
                <a:rect l="textAreaLeft" t="textAreaTop" r="textAreaRight" b="textAreaBottom"/>
                <a:pathLst>
                  <a:path w="121" h="121">
                    <a:moveTo>
                      <a:pt x="121" y="61"/>
                    </a:moveTo>
                    <a:cubicBezTo>
                      <a:pt x="121" y="27"/>
                      <a:pt x="94" y="0"/>
                      <a:pt x="60" y="0"/>
                    </a:cubicBezTo>
                    <a:cubicBezTo>
                      <a:pt x="27" y="0"/>
                      <a:pt x="0" y="27"/>
                      <a:pt x="0" y="61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1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0" bIns="0" anchor="ctr" anchorCtr="1">
                <a:noAutofit/>
              </a:bodyPr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61" name="Google Shape;205;p7"/>
              <p:cNvSpPr/>
              <p:nvPr/>
            </p:nvSpPr>
            <p:spPr>
              <a:xfrm flipV="1">
                <a:off x="706320" y="4367880"/>
                <a:ext cx="82800" cy="82800"/>
              </a:xfrm>
              <a:custGeom>
                <a:avLst/>
                <a:gdLst>
                  <a:gd name="textAreaLeft" fmla="*/ 0 w 82800"/>
                  <a:gd name="textAreaRight" fmla="*/ 83160 w 82800"/>
                  <a:gd name="textAreaTop" fmla="*/ 360 h 82800"/>
                  <a:gd name="textAreaBottom" fmla="*/ 83520 h 82800"/>
                </a:gdLst>
                <a:ahLst/>
                <a:rect l="textAreaLeft" t="textAreaTop" r="textAreaRight" b="textAreaBottom"/>
                <a:pathLst>
                  <a:path w="121" h="121">
                    <a:moveTo>
                      <a:pt x="121" y="60"/>
                    </a:moveTo>
                    <a:cubicBezTo>
                      <a:pt x="121" y="27"/>
                      <a:pt x="94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0" bIns="0" anchor="ctr" anchorCtr="1">
                <a:noAutofit/>
              </a:bodyPr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grpSp>
        <p:nvGrpSpPr>
          <p:cNvPr id="262" name="Google Shape;206;p7"/>
          <p:cNvGrpSpPr/>
          <p:nvPr/>
        </p:nvGrpSpPr>
        <p:grpSpPr>
          <a:xfrm>
            <a:off x="8719920" y="4515840"/>
            <a:ext cx="1754280" cy="176040"/>
            <a:chOff x="8719920" y="4515840"/>
            <a:chExt cx="1754280" cy="176040"/>
          </a:xfrm>
        </p:grpSpPr>
        <p:cxnSp>
          <p:nvCxnSpPr>
            <p:cNvPr id="263" name="Google Shape;207;p7"/>
            <p:cNvCxnSpPr/>
            <p:nvPr/>
          </p:nvCxnSpPr>
          <p:spPr>
            <a:xfrm>
              <a:off x="8719920" y="4515840"/>
              <a:ext cx="1584360" cy="360"/>
            </a:xfrm>
            <a:prstGeom prst="straightConnector1">
              <a:avLst/>
            </a:prstGeom>
            <a:ln cap="rnd" w="76200">
              <a:solidFill>
                <a:srgbClr val="323b58"/>
              </a:solidFill>
              <a:round/>
            </a:ln>
          </p:spPr>
        </p:cxnSp>
        <p:cxnSp>
          <p:nvCxnSpPr>
            <p:cNvPr id="264" name="Google Shape;208;p7"/>
            <p:cNvCxnSpPr/>
            <p:nvPr/>
          </p:nvCxnSpPr>
          <p:spPr>
            <a:xfrm>
              <a:off x="8890200" y="4691880"/>
              <a:ext cx="1584360" cy="360"/>
            </a:xfrm>
            <a:prstGeom prst="straightConnector1">
              <a:avLst/>
            </a:prstGeom>
            <a:ln cap="rnd" w="76200">
              <a:solidFill>
                <a:srgbClr val="323b58"/>
              </a:solidFill>
              <a:round/>
            </a:ln>
          </p:spPr>
        </p:cxnSp>
      </p:grpSp>
      <p:grpSp>
        <p:nvGrpSpPr>
          <p:cNvPr id="265" name="Google Shape;209;p7"/>
          <p:cNvGrpSpPr/>
          <p:nvPr/>
        </p:nvGrpSpPr>
        <p:grpSpPr>
          <a:xfrm>
            <a:off x="7417800" y="277920"/>
            <a:ext cx="1012680" cy="82080"/>
            <a:chOff x="7417800" y="277920"/>
            <a:chExt cx="1012680" cy="82080"/>
          </a:xfrm>
        </p:grpSpPr>
        <p:sp>
          <p:nvSpPr>
            <p:cNvPr id="266" name="Google Shape;210;p7"/>
            <p:cNvSpPr/>
            <p:nvPr/>
          </p:nvSpPr>
          <p:spPr>
            <a:xfrm rot="16200000">
              <a:off x="8331480" y="261000"/>
              <a:ext cx="82080" cy="115560"/>
            </a:xfrm>
            <a:custGeom>
              <a:avLst/>
              <a:gdLst>
                <a:gd name="textAreaLeft" fmla="*/ 0 w 82080"/>
                <a:gd name="textAreaRight" fmla="*/ 82440 w 82080"/>
                <a:gd name="textAreaTop" fmla="*/ 0 h 115560"/>
                <a:gd name="textAreaBottom" fmla="*/ 115920 h 115560"/>
              </a:gdLst>
              <a:ahLst/>
              <a:rect l="textAreaLeft" t="textAreaTop" r="textAreaRight" b="textAreaBottom"/>
              <a:pathLst>
                <a:path w="230" h="322">
                  <a:moveTo>
                    <a:pt x="0" y="0"/>
                  </a:moveTo>
                  <a:lnTo>
                    <a:pt x="229" y="0"/>
                  </a:lnTo>
                  <a:lnTo>
                    <a:pt x="229" y="321"/>
                  </a:lnTo>
                  <a:lnTo>
                    <a:pt x="0" y="321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67" name="Google Shape;211;p7"/>
            <p:cNvSpPr/>
            <p:nvPr/>
          </p:nvSpPr>
          <p:spPr>
            <a:xfrm rot="16200000">
              <a:off x="8152200" y="261000"/>
              <a:ext cx="82080" cy="115560"/>
            </a:xfrm>
            <a:custGeom>
              <a:avLst/>
              <a:gdLst>
                <a:gd name="textAreaLeft" fmla="*/ 0 w 82080"/>
                <a:gd name="textAreaRight" fmla="*/ 82440 w 82080"/>
                <a:gd name="textAreaTop" fmla="*/ 0 h 115560"/>
                <a:gd name="textAreaBottom" fmla="*/ 115920 h 115560"/>
              </a:gdLst>
              <a:ahLst/>
              <a:rect l="textAreaLeft" t="textAreaTop" r="textAreaRight" b="textAreaBottom"/>
              <a:pathLst>
                <a:path w="230" h="323">
                  <a:moveTo>
                    <a:pt x="0" y="0"/>
                  </a:moveTo>
                  <a:lnTo>
                    <a:pt x="229" y="0"/>
                  </a:lnTo>
                  <a:lnTo>
                    <a:pt x="229" y="322"/>
                  </a:lnTo>
                  <a:lnTo>
                    <a:pt x="0" y="322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68" name="Google Shape;212;p7"/>
            <p:cNvSpPr/>
            <p:nvPr/>
          </p:nvSpPr>
          <p:spPr>
            <a:xfrm rot="16200000">
              <a:off x="7972560" y="261000"/>
              <a:ext cx="82080" cy="115560"/>
            </a:xfrm>
            <a:custGeom>
              <a:avLst/>
              <a:gdLst>
                <a:gd name="textAreaLeft" fmla="*/ 0 w 82080"/>
                <a:gd name="textAreaRight" fmla="*/ 82440 w 82080"/>
                <a:gd name="textAreaTop" fmla="*/ 0 h 115560"/>
                <a:gd name="textAreaBottom" fmla="*/ 115920 h 115560"/>
              </a:gdLst>
              <a:ahLst/>
              <a:rect l="textAreaLeft" t="textAreaTop" r="textAreaRight" b="textAreaBottom"/>
              <a:pathLst>
                <a:path w="230" h="323">
                  <a:moveTo>
                    <a:pt x="0" y="0"/>
                  </a:moveTo>
                  <a:lnTo>
                    <a:pt x="229" y="0"/>
                  </a:lnTo>
                  <a:lnTo>
                    <a:pt x="229" y="322"/>
                  </a:lnTo>
                  <a:lnTo>
                    <a:pt x="0" y="322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69" name="Google Shape;213;p7"/>
            <p:cNvSpPr/>
            <p:nvPr/>
          </p:nvSpPr>
          <p:spPr>
            <a:xfrm rot="16200000">
              <a:off x="7793280" y="261000"/>
              <a:ext cx="82080" cy="115560"/>
            </a:xfrm>
            <a:custGeom>
              <a:avLst/>
              <a:gdLst>
                <a:gd name="textAreaLeft" fmla="*/ 0 w 82080"/>
                <a:gd name="textAreaRight" fmla="*/ 82440 w 82080"/>
                <a:gd name="textAreaTop" fmla="*/ 0 h 115560"/>
                <a:gd name="textAreaBottom" fmla="*/ 115920 h 115560"/>
              </a:gdLst>
              <a:ahLst/>
              <a:rect l="textAreaLeft" t="textAreaTop" r="textAreaRight" b="textAreaBottom"/>
              <a:pathLst>
                <a:path w="230" h="323">
                  <a:moveTo>
                    <a:pt x="0" y="0"/>
                  </a:moveTo>
                  <a:lnTo>
                    <a:pt x="229" y="0"/>
                  </a:lnTo>
                  <a:lnTo>
                    <a:pt x="229" y="322"/>
                  </a:lnTo>
                  <a:lnTo>
                    <a:pt x="0" y="322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70" name="Google Shape;214;p7"/>
            <p:cNvSpPr/>
            <p:nvPr/>
          </p:nvSpPr>
          <p:spPr>
            <a:xfrm rot="16200000">
              <a:off x="7614000" y="261000"/>
              <a:ext cx="82080" cy="115560"/>
            </a:xfrm>
            <a:custGeom>
              <a:avLst/>
              <a:gdLst>
                <a:gd name="textAreaLeft" fmla="*/ 0 w 82080"/>
                <a:gd name="textAreaRight" fmla="*/ 82440 w 82080"/>
                <a:gd name="textAreaTop" fmla="*/ 0 h 115560"/>
                <a:gd name="textAreaBottom" fmla="*/ 115920 h 115560"/>
              </a:gdLst>
              <a:ahLst/>
              <a:rect l="textAreaLeft" t="textAreaTop" r="textAreaRight" b="textAreaBottom"/>
              <a:pathLst>
                <a:path w="230" h="323">
                  <a:moveTo>
                    <a:pt x="0" y="0"/>
                  </a:moveTo>
                  <a:lnTo>
                    <a:pt x="229" y="0"/>
                  </a:lnTo>
                  <a:lnTo>
                    <a:pt x="229" y="322"/>
                  </a:lnTo>
                  <a:lnTo>
                    <a:pt x="0" y="322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71" name="Google Shape;215;p7"/>
            <p:cNvSpPr/>
            <p:nvPr/>
          </p:nvSpPr>
          <p:spPr>
            <a:xfrm rot="16200000">
              <a:off x="7434360" y="261000"/>
              <a:ext cx="82080" cy="115560"/>
            </a:xfrm>
            <a:custGeom>
              <a:avLst/>
              <a:gdLst>
                <a:gd name="textAreaLeft" fmla="*/ 0 w 82080"/>
                <a:gd name="textAreaRight" fmla="*/ 82440 w 82080"/>
                <a:gd name="textAreaTop" fmla="*/ 0 h 115560"/>
                <a:gd name="textAreaBottom" fmla="*/ 115920 h 115560"/>
              </a:gdLst>
              <a:ahLst/>
              <a:rect l="textAreaLeft" t="textAreaTop" r="textAreaRight" b="textAreaBottom"/>
              <a:pathLst>
                <a:path w="230" h="322">
                  <a:moveTo>
                    <a:pt x="0" y="0"/>
                  </a:moveTo>
                  <a:lnTo>
                    <a:pt x="229" y="0"/>
                  </a:lnTo>
                  <a:lnTo>
                    <a:pt x="229" y="321"/>
                  </a:lnTo>
                  <a:lnTo>
                    <a:pt x="0" y="321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272" name="Google Shape;216;p7"/>
          <p:cNvGrpSpPr/>
          <p:nvPr/>
        </p:nvGrpSpPr>
        <p:grpSpPr>
          <a:xfrm>
            <a:off x="-1041120" y="360000"/>
            <a:ext cx="1754280" cy="176040"/>
            <a:chOff x="-1041120" y="360000"/>
            <a:chExt cx="1754280" cy="176040"/>
          </a:xfrm>
        </p:grpSpPr>
        <p:cxnSp>
          <p:nvCxnSpPr>
            <p:cNvPr id="273" name="Google Shape;217;p7"/>
            <p:cNvCxnSpPr/>
            <p:nvPr/>
          </p:nvCxnSpPr>
          <p:spPr>
            <a:xfrm>
              <a:off x="-1041120" y="536040"/>
              <a:ext cx="1584000" cy="360"/>
            </a:xfrm>
            <a:prstGeom prst="straightConnector1">
              <a:avLst/>
            </a:prstGeom>
            <a:ln cap="rnd" w="76200">
              <a:solidFill>
                <a:srgbClr val="323b58"/>
              </a:solidFill>
              <a:round/>
            </a:ln>
          </p:spPr>
        </p:cxnSp>
        <p:cxnSp>
          <p:nvCxnSpPr>
            <p:cNvPr id="274" name="Google Shape;218;p7"/>
            <p:cNvCxnSpPr/>
            <p:nvPr/>
          </p:nvCxnSpPr>
          <p:spPr>
            <a:xfrm>
              <a:off x="-870480" y="360000"/>
              <a:ext cx="1584000" cy="360"/>
            </a:xfrm>
            <a:prstGeom prst="straightConnector1">
              <a:avLst/>
            </a:prstGeom>
            <a:ln cap="rnd" w="76200">
              <a:solidFill>
                <a:srgbClr val="323b58"/>
              </a:solidFill>
              <a:round/>
            </a:ln>
          </p:spPr>
        </p:cxnSp>
      </p:grpSp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912960" y="1006560"/>
            <a:ext cx="39445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p>
            <a:pPr indent="0">
              <a:buNone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 type="body"/>
          </p:nvPr>
        </p:nvSpPr>
        <p:spPr>
          <a:xfrm>
            <a:off x="5346360" y="539640"/>
            <a:ext cx="3084120" cy="4064040"/>
          </a:xfrm>
          <a:prstGeom prst="rect">
            <a:avLst/>
          </a:prstGeom>
          <a:noFill/>
          <a:ln w="19080">
            <a:solidFill>
              <a:srgbClr val="f2935b"/>
            </a:solidFill>
            <a:round/>
          </a:ln>
        </p:spPr>
        <p:txBody>
          <a:bodyPr lIns="90000" rIns="90000" tIns="45000" bIns="45000" anchor="t">
            <a:normAutofit fontScale="70000"/>
          </a:bodyPr>
          <a:p>
            <a:pPr marL="302400" indent="-2268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604800" indent="-2268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907200" indent="-2016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209600" indent="-1512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1512000" indent="-1512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5" marL="1814400" indent="-1512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6" marL="2116800" indent="-1512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192c70"/>
            </a:gs>
            <a:gs pos="100000">
              <a:srgbClr val="020305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" name="Google Shape;473;p18"/>
          <p:cNvGrpSpPr/>
          <p:nvPr/>
        </p:nvGrpSpPr>
        <p:grpSpPr>
          <a:xfrm>
            <a:off x="-644400" y="3843720"/>
            <a:ext cx="2414160" cy="791640"/>
            <a:chOff x="-644400" y="3843720"/>
            <a:chExt cx="2414160" cy="791640"/>
          </a:xfrm>
        </p:grpSpPr>
        <p:grpSp>
          <p:nvGrpSpPr>
            <p:cNvPr id="314" name="Google Shape;474;p18"/>
            <p:cNvGrpSpPr/>
            <p:nvPr/>
          </p:nvGrpSpPr>
          <p:grpSpPr>
            <a:xfrm>
              <a:off x="204480" y="4066560"/>
              <a:ext cx="1565280" cy="568800"/>
              <a:chOff x="204480" y="4066560"/>
              <a:chExt cx="1565280" cy="568800"/>
            </a:xfrm>
          </p:grpSpPr>
          <p:sp>
            <p:nvSpPr>
              <p:cNvPr id="315" name="Google Shape;475;p18"/>
              <p:cNvSpPr/>
              <p:nvPr/>
            </p:nvSpPr>
            <p:spPr>
              <a:xfrm flipV="1">
                <a:off x="242280" y="4100760"/>
                <a:ext cx="1484640" cy="498600"/>
              </a:xfrm>
              <a:custGeom>
                <a:avLst/>
                <a:gdLst>
                  <a:gd name="textAreaLeft" fmla="*/ 0 w 1484640"/>
                  <a:gd name="textAreaRight" fmla="*/ 1485000 w 1484640"/>
                  <a:gd name="textAreaTop" fmla="*/ -360 h 498600"/>
                  <a:gd name="textAreaBottom" fmla="*/ 498600 h 498600"/>
                </a:gdLst>
                <a:ahLst/>
                <a:rect l="textAreaLeft" t="textAreaTop" r="textAreaRight" b="textAreaBottom"/>
                <a:pathLst>
                  <a:path w="2761" h="928">
                    <a:moveTo>
                      <a:pt x="17" y="928"/>
                    </a:moveTo>
                    <a:lnTo>
                      <a:pt x="0" y="911"/>
                    </a:lnTo>
                    <a:lnTo>
                      <a:pt x="912" y="0"/>
                    </a:lnTo>
                    <a:lnTo>
                      <a:pt x="2761" y="0"/>
                    </a:lnTo>
                    <a:lnTo>
                      <a:pt x="2761" y="24"/>
                    </a:lnTo>
                    <a:lnTo>
                      <a:pt x="922" y="24"/>
                    </a:lnTo>
                    <a:lnTo>
                      <a:pt x="17" y="928"/>
                    </a:ln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 anchorCtr="1">
                <a:noAutofit/>
              </a:bodyPr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16" name="Google Shape;476;p18"/>
              <p:cNvSpPr/>
              <p:nvPr/>
            </p:nvSpPr>
            <p:spPr>
              <a:xfrm flipV="1">
                <a:off x="204480" y="4066560"/>
                <a:ext cx="82800" cy="82800"/>
              </a:xfrm>
              <a:custGeom>
                <a:avLst/>
                <a:gdLst>
                  <a:gd name="textAreaLeft" fmla="*/ 0 w 82800"/>
                  <a:gd name="textAreaRight" fmla="*/ 83160 w 82800"/>
                  <a:gd name="textAreaTop" fmla="*/ 360 h 82800"/>
                  <a:gd name="textAreaBottom" fmla="*/ 83520 h 82800"/>
                </a:gdLst>
                <a:ahLst/>
                <a:rect l="textAreaLeft" t="textAreaTop" r="textAreaRight" b="textAreaBottom"/>
                <a:pathLst>
                  <a:path w="121" h="121">
                    <a:moveTo>
                      <a:pt x="121" y="60"/>
                    </a:moveTo>
                    <a:cubicBezTo>
                      <a:pt x="121" y="27"/>
                      <a:pt x="94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0" bIns="0" anchor="ctr" anchorCtr="1">
                <a:noAutofit/>
              </a:bodyPr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17" name="Google Shape;477;p18"/>
              <p:cNvSpPr/>
              <p:nvPr/>
            </p:nvSpPr>
            <p:spPr>
              <a:xfrm flipV="1">
                <a:off x="1686960" y="4552560"/>
                <a:ext cx="82800" cy="82800"/>
              </a:xfrm>
              <a:custGeom>
                <a:avLst/>
                <a:gdLst>
                  <a:gd name="textAreaLeft" fmla="*/ 0 w 82800"/>
                  <a:gd name="textAreaRight" fmla="*/ 83160 w 82800"/>
                  <a:gd name="textAreaTop" fmla="*/ 360 h 82800"/>
                  <a:gd name="textAreaBottom" fmla="*/ 83520 h 82800"/>
                </a:gdLst>
                <a:ahLst/>
                <a:rect l="textAreaLeft" t="textAreaTop" r="textAreaRight" b="textAreaBottom"/>
                <a:pathLst>
                  <a:path w="121" h="121">
                    <a:moveTo>
                      <a:pt x="121" y="60"/>
                    </a:moveTo>
                    <a:cubicBezTo>
                      <a:pt x="121" y="27"/>
                      <a:pt x="94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0" bIns="0" anchor="ctr" anchorCtr="1">
                <a:noAutofit/>
              </a:bodyPr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grpSp>
          <p:nvGrpSpPr>
            <p:cNvPr id="318" name="Google Shape;478;p18"/>
            <p:cNvGrpSpPr/>
            <p:nvPr/>
          </p:nvGrpSpPr>
          <p:grpSpPr>
            <a:xfrm>
              <a:off x="-644400" y="3843720"/>
              <a:ext cx="1433520" cy="606960"/>
              <a:chOff x="-644400" y="3843720"/>
              <a:chExt cx="1433520" cy="606960"/>
            </a:xfrm>
          </p:grpSpPr>
          <p:sp>
            <p:nvSpPr>
              <p:cNvPr id="319" name="Google Shape;479;p18"/>
              <p:cNvSpPr/>
              <p:nvPr/>
            </p:nvSpPr>
            <p:spPr>
              <a:xfrm flipV="1">
                <a:off x="-603360" y="3879000"/>
                <a:ext cx="1355040" cy="534240"/>
              </a:xfrm>
              <a:custGeom>
                <a:avLst/>
                <a:gdLst>
                  <a:gd name="textAreaLeft" fmla="*/ 0 w 1355040"/>
                  <a:gd name="textAreaRight" fmla="*/ 1355400 w 1355040"/>
                  <a:gd name="textAreaTop" fmla="*/ 360 h 534240"/>
                  <a:gd name="textAreaBottom" fmla="*/ 534960 h 534240"/>
                </a:gdLst>
                <a:ahLst/>
                <a:rect l="textAreaLeft" t="textAreaTop" r="textAreaRight" b="textAreaBottom"/>
                <a:pathLst>
                  <a:path w="2720" h="1073">
                    <a:moveTo>
                      <a:pt x="1664" y="1073"/>
                    </a:moveTo>
                    <a:lnTo>
                      <a:pt x="0" y="1073"/>
                    </a:lnTo>
                    <a:lnTo>
                      <a:pt x="0" y="1049"/>
                    </a:lnTo>
                    <a:lnTo>
                      <a:pt x="1654" y="1049"/>
                    </a:lnTo>
                    <a:lnTo>
                      <a:pt x="2703" y="0"/>
                    </a:lnTo>
                    <a:lnTo>
                      <a:pt x="2720" y="17"/>
                    </a:lnTo>
                    <a:lnTo>
                      <a:pt x="1664" y="1073"/>
                    </a:ln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 anchorCtr="1">
                <a:noAutofit/>
              </a:bodyPr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20" name="Google Shape;480;p18"/>
              <p:cNvSpPr/>
              <p:nvPr/>
            </p:nvSpPr>
            <p:spPr>
              <a:xfrm flipV="1">
                <a:off x="-644400" y="3843720"/>
                <a:ext cx="82800" cy="82800"/>
              </a:xfrm>
              <a:custGeom>
                <a:avLst/>
                <a:gdLst>
                  <a:gd name="textAreaLeft" fmla="*/ 0 w 82800"/>
                  <a:gd name="textAreaRight" fmla="*/ 83160 w 82800"/>
                  <a:gd name="textAreaTop" fmla="*/ 360 h 82800"/>
                  <a:gd name="textAreaBottom" fmla="*/ 83520 h 82800"/>
                </a:gdLst>
                <a:ahLst/>
                <a:rect l="textAreaLeft" t="textAreaTop" r="textAreaRight" b="textAreaBottom"/>
                <a:pathLst>
                  <a:path w="121" h="121">
                    <a:moveTo>
                      <a:pt x="121" y="61"/>
                    </a:moveTo>
                    <a:cubicBezTo>
                      <a:pt x="121" y="27"/>
                      <a:pt x="94" y="0"/>
                      <a:pt x="60" y="0"/>
                    </a:cubicBezTo>
                    <a:cubicBezTo>
                      <a:pt x="27" y="0"/>
                      <a:pt x="0" y="27"/>
                      <a:pt x="0" y="61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1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0" bIns="0" anchor="ctr" anchorCtr="1">
                <a:noAutofit/>
              </a:bodyPr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21" name="Google Shape;481;p18"/>
              <p:cNvSpPr/>
              <p:nvPr/>
            </p:nvSpPr>
            <p:spPr>
              <a:xfrm flipV="1">
                <a:off x="706320" y="4367880"/>
                <a:ext cx="82800" cy="82800"/>
              </a:xfrm>
              <a:custGeom>
                <a:avLst/>
                <a:gdLst>
                  <a:gd name="textAreaLeft" fmla="*/ 0 w 82800"/>
                  <a:gd name="textAreaRight" fmla="*/ 83160 w 82800"/>
                  <a:gd name="textAreaTop" fmla="*/ 360 h 82800"/>
                  <a:gd name="textAreaBottom" fmla="*/ 83520 h 82800"/>
                </a:gdLst>
                <a:ahLst/>
                <a:rect l="textAreaLeft" t="textAreaTop" r="textAreaRight" b="textAreaBottom"/>
                <a:pathLst>
                  <a:path w="121" h="121">
                    <a:moveTo>
                      <a:pt x="121" y="60"/>
                    </a:moveTo>
                    <a:cubicBezTo>
                      <a:pt x="121" y="27"/>
                      <a:pt x="94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0" bIns="0" anchor="ctr" anchorCtr="1">
                <a:noAutofit/>
              </a:bodyPr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grpSp>
        <p:nvGrpSpPr>
          <p:cNvPr id="322" name="Google Shape;482;p18"/>
          <p:cNvGrpSpPr/>
          <p:nvPr/>
        </p:nvGrpSpPr>
        <p:grpSpPr>
          <a:xfrm>
            <a:off x="8719920" y="4515840"/>
            <a:ext cx="1754280" cy="176040"/>
            <a:chOff x="8719920" y="4515840"/>
            <a:chExt cx="1754280" cy="176040"/>
          </a:xfrm>
        </p:grpSpPr>
        <p:cxnSp>
          <p:nvCxnSpPr>
            <p:cNvPr id="323" name="Google Shape;483;p18"/>
            <p:cNvCxnSpPr/>
            <p:nvPr/>
          </p:nvCxnSpPr>
          <p:spPr>
            <a:xfrm>
              <a:off x="8719920" y="4515840"/>
              <a:ext cx="1584360" cy="360"/>
            </a:xfrm>
            <a:prstGeom prst="straightConnector1">
              <a:avLst/>
            </a:prstGeom>
            <a:ln cap="rnd" w="76200">
              <a:solidFill>
                <a:srgbClr val="323b58"/>
              </a:solidFill>
              <a:round/>
            </a:ln>
          </p:spPr>
        </p:cxnSp>
        <p:cxnSp>
          <p:nvCxnSpPr>
            <p:cNvPr id="324" name="Google Shape;484;p18"/>
            <p:cNvCxnSpPr/>
            <p:nvPr/>
          </p:nvCxnSpPr>
          <p:spPr>
            <a:xfrm>
              <a:off x="8890200" y="4691880"/>
              <a:ext cx="1584360" cy="360"/>
            </a:xfrm>
            <a:prstGeom prst="straightConnector1">
              <a:avLst/>
            </a:prstGeom>
            <a:ln cap="rnd" w="76200">
              <a:solidFill>
                <a:srgbClr val="323b58"/>
              </a:solidFill>
              <a:round/>
            </a:ln>
          </p:spPr>
        </p:cxnSp>
      </p:grpSp>
      <p:grpSp>
        <p:nvGrpSpPr>
          <p:cNvPr id="325" name="Google Shape;485;p18"/>
          <p:cNvGrpSpPr/>
          <p:nvPr/>
        </p:nvGrpSpPr>
        <p:grpSpPr>
          <a:xfrm>
            <a:off x="7417800" y="277920"/>
            <a:ext cx="1012680" cy="82080"/>
            <a:chOff x="7417800" y="277920"/>
            <a:chExt cx="1012680" cy="82080"/>
          </a:xfrm>
        </p:grpSpPr>
        <p:sp>
          <p:nvSpPr>
            <p:cNvPr id="326" name="Google Shape;486;p18"/>
            <p:cNvSpPr/>
            <p:nvPr/>
          </p:nvSpPr>
          <p:spPr>
            <a:xfrm rot="16200000">
              <a:off x="8331480" y="261000"/>
              <a:ext cx="82080" cy="115560"/>
            </a:xfrm>
            <a:custGeom>
              <a:avLst/>
              <a:gdLst>
                <a:gd name="textAreaLeft" fmla="*/ 0 w 82080"/>
                <a:gd name="textAreaRight" fmla="*/ 82440 w 82080"/>
                <a:gd name="textAreaTop" fmla="*/ 0 h 115560"/>
                <a:gd name="textAreaBottom" fmla="*/ 115920 h 115560"/>
              </a:gdLst>
              <a:ahLst/>
              <a:rect l="textAreaLeft" t="textAreaTop" r="textAreaRight" b="textAreaBottom"/>
              <a:pathLst>
                <a:path w="230" h="322">
                  <a:moveTo>
                    <a:pt x="0" y="0"/>
                  </a:moveTo>
                  <a:lnTo>
                    <a:pt x="229" y="0"/>
                  </a:lnTo>
                  <a:lnTo>
                    <a:pt x="229" y="321"/>
                  </a:lnTo>
                  <a:lnTo>
                    <a:pt x="0" y="321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27" name="Google Shape;487;p18"/>
            <p:cNvSpPr/>
            <p:nvPr/>
          </p:nvSpPr>
          <p:spPr>
            <a:xfrm rot="16200000">
              <a:off x="8152200" y="261000"/>
              <a:ext cx="82080" cy="115560"/>
            </a:xfrm>
            <a:custGeom>
              <a:avLst/>
              <a:gdLst>
                <a:gd name="textAreaLeft" fmla="*/ 0 w 82080"/>
                <a:gd name="textAreaRight" fmla="*/ 82440 w 82080"/>
                <a:gd name="textAreaTop" fmla="*/ 0 h 115560"/>
                <a:gd name="textAreaBottom" fmla="*/ 115920 h 115560"/>
              </a:gdLst>
              <a:ahLst/>
              <a:rect l="textAreaLeft" t="textAreaTop" r="textAreaRight" b="textAreaBottom"/>
              <a:pathLst>
                <a:path w="230" h="323">
                  <a:moveTo>
                    <a:pt x="0" y="0"/>
                  </a:moveTo>
                  <a:lnTo>
                    <a:pt x="229" y="0"/>
                  </a:lnTo>
                  <a:lnTo>
                    <a:pt x="229" y="322"/>
                  </a:lnTo>
                  <a:lnTo>
                    <a:pt x="0" y="322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28" name="Google Shape;488;p18"/>
            <p:cNvSpPr/>
            <p:nvPr/>
          </p:nvSpPr>
          <p:spPr>
            <a:xfrm rot="16200000">
              <a:off x="7972560" y="261000"/>
              <a:ext cx="82080" cy="115560"/>
            </a:xfrm>
            <a:custGeom>
              <a:avLst/>
              <a:gdLst>
                <a:gd name="textAreaLeft" fmla="*/ 0 w 82080"/>
                <a:gd name="textAreaRight" fmla="*/ 82440 w 82080"/>
                <a:gd name="textAreaTop" fmla="*/ 0 h 115560"/>
                <a:gd name="textAreaBottom" fmla="*/ 115920 h 115560"/>
              </a:gdLst>
              <a:ahLst/>
              <a:rect l="textAreaLeft" t="textAreaTop" r="textAreaRight" b="textAreaBottom"/>
              <a:pathLst>
                <a:path w="230" h="323">
                  <a:moveTo>
                    <a:pt x="0" y="0"/>
                  </a:moveTo>
                  <a:lnTo>
                    <a:pt x="229" y="0"/>
                  </a:lnTo>
                  <a:lnTo>
                    <a:pt x="229" y="322"/>
                  </a:lnTo>
                  <a:lnTo>
                    <a:pt x="0" y="322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29" name="Google Shape;489;p18"/>
            <p:cNvSpPr/>
            <p:nvPr/>
          </p:nvSpPr>
          <p:spPr>
            <a:xfrm rot="16200000">
              <a:off x="7793280" y="261000"/>
              <a:ext cx="82080" cy="115560"/>
            </a:xfrm>
            <a:custGeom>
              <a:avLst/>
              <a:gdLst>
                <a:gd name="textAreaLeft" fmla="*/ 0 w 82080"/>
                <a:gd name="textAreaRight" fmla="*/ 82440 w 82080"/>
                <a:gd name="textAreaTop" fmla="*/ 0 h 115560"/>
                <a:gd name="textAreaBottom" fmla="*/ 115920 h 115560"/>
              </a:gdLst>
              <a:ahLst/>
              <a:rect l="textAreaLeft" t="textAreaTop" r="textAreaRight" b="textAreaBottom"/>
              <a:pathLst>
                <a:path w="230" h="323">
                  <a:moveTo>
                    <a:pt x="0" y="0"/>
                  </a:moveTo>
                  <a:lnTo>
                    <a:pt x="229" y="0"/>
                  </a:lnTo>
                  <a:lnTo>
                    <a:pt x="229" y="322"/>
                  </a:lnTo>
                  <a:lnTo>
                    <a:pt x="0" y="322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30" name="Google Shape;490;p18"/>
            <p:cNvSpPr/>
            <p:nvPr/>
          </p:nvSpPr>
          <p:spPr>
            <a:xfrm rot="16200000">
              <a:off x="7614000" y="261000"/>
              <a:ext cx="82080" cy="115560"/>
            </a:xfrm>
            <a:custGeom>
              <a:avLst/>
              <a:gdLst>
                <a:gd name="textAreaLeft" fmla="*/ 0 w 82080"/>
                <a:gd name="textAreaRight" fmla="*/ 82440 w 82080"/>
                <a:gd name="textAreaTop" fmla="*/ 0 h 115560"/>
                <a:gd name="textAreaBottom" fmla="*/ 115920 h 115560"/>
              </a:gdLst>
              <a:ahLst/>
              <a:rect l="textAreaLeft" t="textAreaTop" r="textAreaRight" b="textAreaBottom"/>
              <a:pathLst>
                <a:path w="230" h="323">
                  <a:moveTo>
                    <a:pt x="0" y="0"/>
                  </a:moveTo>
                  <a:lnTo>
                    <a:pt x="229" y="0"/>
                  </a:lnTo>
                  <a:lnTo>
                    <a:pt x="229" y="322"/>
                  </a:lnTo>
                  <a:lnTo>
                    <a:pt x="0" y="322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31" name="Google Shape;491;p18"/>
            <p:cNvSpPr/>
            <p:nvPr/>
          </p:nvSpPr>
          <p:spPr>
            <a:xfrm rot="16200000">
              <a:off x="7434360" y="261000"/>
              <a:ext cx="82080" cy="115560"/>
            </a:xfrm>
            <a:custGeom>
              <a:avLst/>
              <a:gdLst>
                <a:gd name="textAreaLeft" fmla="*/ 0 w 82080"/>
                <a:gd name="textAreaRight" fmla="*/ 82440 w 82080"/>
                <a:gd name="textAreaTop" fmla="*/ 0 h 115560"/>
                <a:gd name="textAreaBottom" fmla="*/ 115920 h 115560"/>
              </a:gdLst>
              <a:ahLst/>
              <a:rect l="textAreaLeft" t="textAreaTop" r="textAreaRight" b="textAreaBottom"/>
              <a:pathLst>
                <a:path w="230" h="322">
                  <a:moveTo>
                    <a:pt x="0" y="0"/>
                  </a:moveTo>
                  <a:lnTo>
                    <a:pt x="229" y="0"/>
                  </a:lnTo>
                  <a:lnTo>
                    <a:pt x="229" y="321"/>
                  </a:lnTo>
                  <a:lnTo>
                    <a:pt x="0" y="321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332" name="Google Shape;492;p18"/>
          <p:cNvGrpSpPr/>
          <p:nvPr/>
        </p:nvGrpSpPr>
        <p:grpSpPr>
          <a:xfrm>
            <a:off x="-1041120" y="360000"/>
            <a:ext cx="1754280" cy="176040"/>
            <a:chOff x="-1041120" y="360000"/>
            <a:chExt cx="1754280" cy="176040"/>
          </a:xfrm>
        </p:grpSpPr>
        <p:cxnSp>
          <p:nvCxnSpPr>
            <p:cNvPr id="333" name="Google Shape;493;p18"/>
            <p:cNvCxnSpPr/>
            <p:nvPr/>
          </p:nvCxnSpPr>
          <p:spPr>
            <a:xfrm>
              <a:off x="-1041120" y="536040"/>
              <a:ext cx="1584000" cy="360"/>
            </a:xfrm>
            <a:prstGeom prst="straightConnector1">
              <a:avLst/>
            </a:prstGeom>
            <a:ln cap="rnd" w="76200">
              <a:solidFill>
                <a:srgbClr val="323b58"/>
              </a:solidFill>
              <a:round/>
            </a:ln>
          </p:spPr>
        </p:cxnSp>
        <p:cxnSp>
          <p:nvCxnSpPr>
            <p:cNvPr id="334" name="Google Shape;494;p18"/>
            <p:cNvCxnSpPr/>
            <p:nvPr/>
          </p:nvCxnSpPr>
          <p:spPr>
            <a:xfrm>
              <a:off x="-870480" y="360000"/>
              <a:ext cx="1584000" cy="360"/>
            </a:xfrm>
            <a:prstGeom prst="straightConnector1">
              <a:avLst/>
            </a:prstGeom>
            <a:ln cap="rnd" w="76200">
              <a:solidFill>
                <a:srgbClr val="323b58"/>
              </a:solidFill>
              <a:round/>
            </a:ln>
          </p:spPr>
        </p:cxnSp>
      </p:grpSp>
      <p:grpSp>
        <p:nvGrpSpPr>
          <p:cNvPr id="335" name="Google Shape;495;p18"/>
          <p:cNvGrpSpPr/>
          <p:nvPr/>
        </p:nvGrpSpPr>
        <p:grpSpPr>
          <a:xfrm>
            <a:off x="3695400" y="4299120"/>
            <a:ext cx="1433880" cy="606960"/>
            <a:chOff x="3695400" y="4299120"/>
            <a:chExt cx="1433880" cy="606960"/>
          </a:xfrm>
        </p:grpSpPr>
        <p:sp>
          <p:nvSpPr>
            <p:cNvPr id="336" name="Google Shape;496;p18"/>
            <p:cNvSpPr/>
            <p:nvPr/>
          </p:nvSpPr>
          <p:spPr>
            <a:xfrm>
              <a:off x="3736800" y="4336560"/>
              <a:ext cx="1355040" cy="534240"/>
            </a:xfrm>
            <a:custGeom>
              <a:avLst/>
              <a:gdLst>
                <a:gd name="textAreaLeft" fmla="*/ 0 w 1355040"/>
                <a:gd name="textAreaRight" fmla="*/ 1355400 w 1355040"/>
                <a:gd name="textAreaTop" fmla="*/ 0 h 534240"/>
                <a:gd name="textAreaBottom" fmla="*/ 534600 h 534240"/>
              </a:gdLst>
              <a:ahLst/>
              <a:rect l="textAreaLeft" t="textAreaTop" r="textAreaRight" b="textAreaBottom"/>
              <a:pathLst>
                <a:path w="2720" h="1073">
                  <a:moveTo>
                    <a:pt x="1664" y="1073"/>
                  </a:moveTo>
                  <a:lnTo>
                    <a:pt x="0" y="1073"/>
                  </a:lnTo>
                  <a:lnTo>
                    <a:pt x="0" y="1049"/>
                  </a:lnTo>
                  <a:lnTo>
                    <a:pt x="1654" y="1049"/>
                  </a:lnTo>
                  <a:lnTo>
                    <a:pt x="2703" y="0"/>
                  </a:lnTo>
                  <a:lnTo>
                    <a:pt x="2720" y="17"/>
                  </a:lnTo>
                  <a:lnTo>
                    <a:pt x="1664" y="1073"/>
                  </a:ln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 anchorCtr="1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37" name="Google Shape;497;p18"/>
            <p:cNvSpPr/>
            <p:nvPr/>
          </p:nvSpPr>
          <p:spPr>
            <a:xfrm>
              <a:off x="3695400" y="4823280"/>
              <a:ext cx="82800" cy="82800"/>
            </a:xfrm>
            <a:custGeom>
              <a:avLst/>
              <a:gdLst>
                <a:gd name="textAreaLeft" fmla="*/ 0 w 82800"/>
                <a:gd name="textAreaRight" fmla="*/ 83160 w 82800"/>
                <a:gd name="textAreaTop" fmla="*/ 0 h 82800"/>
                <a:gd name="textAreaBottom" fmla="*/ 83160 h 82800"/>
              </a:gdLst>
              <a:ahLst/>
              <a:rect l="textAreaLeft" t="textAreaTop" r="textAreaRight" b="textAreaBottom"/>
              <a:pathLst>
                <a:path w="121" h="121">
                  <a:moveTo>
                    <a:pt x="121" y="61"/>
                  </a:moveTo>
                  <a:cubicBezTo>
                    <a:pt x="121" y="27"/>
                    <a:pt x="94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1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0" bIns="0" anchor="ctr" anchorCtr="1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38" name="Google Shape;498;p18"/>
            <p:cNvSpPr/>
            <p:nvPr/>
          </p:nvSpPr>
          <p:spPr>
            <a:xfrm>
              <a:off x="5046480" y="4299120"/>
              <a:ext cx="82800" cy="82800"/>
            </a:xfrm>
            <a:custGeom>
              <a:avLst/>
              <a:gdLst>
                <a:gd name="textAreaLeft" fmla="*/ 0 w 82800"/>
                <a:gd name="textAreaRight" fmla="*/ 83160 w 82800"/>
                <a:gd name="textAreaTop" fmla="*/ 0 h 82800"/>
                <a:gd name="textAreaBottom" fmla="*/ 83160 h 82800"/>
              </a:gdLst>
              <a:ahLst/>
              <a:rect l="textAreaLeft" t="textAreaTop" r="textAreaRight" b="textAreaBottom"/>
              <a:pathLst>
                <a:path w="121" h="121">
                  <a:moveTo>
                    <a:pt x="121" y="60"/>
                  </a:moveTo>
                  <a:cubicBezTo>
                    <a:pt x="121" y="27"/>
                    <a:pt x="94" y="0"/>
                    <a:pt x="60" y="0"/>
                  </a:cubicBezTo>
                  <a:cubicBezTo>
                    <a:pt x="27" y="0"/>
                    <a:pt x="0" y="27"/>
                    <a:pt x="0" y="60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0" bIns="0" anchor="ctr" anchorCtr="1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339" name="PlaceHolder 1"/>
          <p:cNvSpPr>
            <a:spLocks noGrp="1"/>
          </p:cNvSpPr>
          <p:nvPr>
            <p:ph type="title"/>
          </p:nvPr>
        </p:nvSpPr>
        <p:spPr>
          <a:xfrm>
            <a:off x="912960" y="539640"/>
            <a:ext cx="73177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indent="0">
              <a:buNone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192c70"/>
            </a:gs>
            <a:gs pos="100000">
              <a:srgbClr val="020305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501;p19"/>
          <p:cNvGrpSpPr/>
          <p:nvPr/>
        </p:nvGrpSpPr>
        <p:grpSpPr>
          <a:xfrm>
            <a:off x="-852480" y="1914120"/>
            <a:ext cx="1565280" cy="568800"/>
            <a:chOff x="-852480" y="1914120"/>
            <a:chExt cx="1565280" cy="568800"/>
          </a:xfrm>
        </p:grpSpPr>
        <p:sp>
          <p:nvSpPr>
            <p:cNvPr id="378" name="Google Shape;502;p19"/>
            <p:cNvSpPr/>
            <p:nvPr/>
          </p:nvSpPr>
          <p:spPr>
            <a:xfrm>
              <a:off x="-814320" y="1948680"/>
              <a:ext cx="1484640" cy="498600"/>
            </a:xfrm>
            <a:custGeom>
              <a:avLst/>
              <a:gdLst>
                <a:gd name="textAreaLeft" fmla="*/ 0 w 1484640"/>
                <a:gd name="textAreaRight" fmla="*/ 1485000 w 1484640"/>
                <a:gd name="textAreaTop" fmla="*/ 0 h 498600"/>
                <a:gd name="textAreaBottom" fmla="*/ 498960 h 498600"/>
              </a:gdLst>
              <a:ahLst/>
              <a:rect l="textAreaLeft" t="textAreaTop" r="textAreaRight" b="textAreaBottom"/>
              <a:pathLst>
                <a:path w="2761" h="928">
                  <a:moveTo>
                    <a:pt x="17" y="928"/>
                  </a:moveTo>
                  <a:lnTo>
                    <a:pt x="0" y="911"/>
                  </a:lnTo>
                  <a:lnTo>
                    <a:pt x="912" y="0"/>
                  </a:lnTo>
                  <a:lnTo>
                    <a:pt x="2761" y="0"/>
                  </a:lnTo>
                  <a:lnTo>
                    <a:pt x="2761" y="24"/>
                  </a:lnTo>
                  <a:lnTo>
                    <a:pt x="922" y="24"/>
                  </a:lnTo>
                  <a:lnTo>
                    <a:pt x="17" y="928"/>
                  </a:ln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 anchorCtr="1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79" name="Google Shape;503;p19"/>
            <p:cNvSpPr/>
            <p:nvPr/>
          </p:nvSpPr>
          <p:spPr>
            <a:xfrm>
              <a:off x="-852480" y="2400120"/>
              <a:ext cx="82800" cy="82800"/>
            </a:xfrm>
            <a:custGeom>
              <a:avLst/>
              <a:gdLst>
                <a:gd name="textAreaLeft" fmla="*/ 0 w 82800"/>
                <a:gd name="textAreaRight" fmla="*/ 83160 w 82800"/>
                <a:gd name="textAreaTop" fmla="*/ 0 h 82800"/>
                <a:gd name="textAreaBottom" fmla="*/ 83160 h 82800"/>
              </a:gdLst>
              <a:ahLst/>
              <a:rect l="textAreaLeft" t="textAreaTop" r="textAreaRight" b="textAreaBottom"/>
              <a:pathLst>
                <a:path w="121" h="121">
                  <a:moveTo>
                    <a:pt x="121" y="60"/>
                  </a:moveTo>
                  <a:cubicBezTo>
                    <a:pt x="121" y="27"/>
                    <a:pt x="94" y="0"/>
                    <a:pt x="60" y="0"/>
                  </a:cubicBezTo>
                  <a:cubicBezTo>
                    <a:pt x="27" y="0"/>
                    <a:pt x="0" y="27"/>
                    <a:pt x="0" y="60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0" bIns="0" anchor="ctr" anchorCtr="1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80" name="Google Shape;504;p19"/>
            <p:cNvSpPr/>
            <p:nvPr/>
          </p:nvSpPr>
          <p:spPr>
            <a:xfrm>
              <a:off x="630000" y="1914120"/>
              <a:ext cx="82800" cy="82800"/>
            </a:xfrm>
            <a:custGeom>
              <a:avLst/>
              <a:gdLst>
                <a:gd name="textAreaLeft" fmla="*/ 0 w 82800"/>
                <a:gd name="textAreaRight" fmla="*/ 83160 w 82800"/>
                <a:gd name="textAreaTop" fmla="*/ 0 h 82800"/>
                <a:gd name="textAreaBottom" fmla="*/ 83160 h 82800"/>
              </a:gdLst>
              <a:ahLst/>
              <a:rect l="textAreaLeft" t="textAreaTop" r="textAreaRight" b="textAreaBottom"/>
              <a:pathLst>
                <a:path w="121" h="121">
                  <a:moveTo>
                    <a:pt x="121" y="60"/>
                  </a:moveTo>
                  <a:cubicBezTo>
                    <a:pt x="121" y="27"/>
                    <a:pt x="94" y="0"/>
                    <a:pt x="60" y="0"/>
                  </a:cubicBezTo>
                  <a:cubicBezTo>
                    <a:pt x="27" y="0"/>
                    <a:pt x="0" y="27"/>
                    <a:pt x="0" y="60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0" bIns="0" anchor="ctr" anchorCtr="1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381" name="Google Shape;505;p19"/>
          <p:cNvGrpSpPr/>
          <p:nvPr/>
        </p:nvGrpSpPr>
        <p:grpSpPr>
          <a:xfrm>
            <a:off x="7643160" y="-171720"/>
            <a:ext cx="1667160" cy="747000"/>
            <a:chOff x="7643160" y="-171720"/>
            <a:chExt cx="1667160" cy="747000"/>
          </a:xfrm>
        </p:grpSpPr>
        <p:grpSp>
          <p:nvGrpSpPr>
            <p:cNvPr id="382" name="Google Shape;506;p19"/>
            <p:cNvGrpSpPr/>
            <p:nvPr/>
          </p:nvGrpSpPr>
          <p:grpSpPr>
            <a:xfrm>
              <a:off x="7745040" y="6480"/>
              <a:ext cx="1565280" cy="568800"/>
              <a:chOff x="7745040" y="6480"/>
              <a:chExt cx="1565280" cy="568800"/>
            </a:xfrm>
          </p:grpSpPr>
          <p:sp>
            <p:nvSpPr>
              <p:cNvPr id="383" name="Google Shape;507;p19"/>
              <p:cNvSpPr/>
              <p:nvPr/>
            </p:nvSpPr>
            <p:spPr>
              <a:xfrm rot="10800000">
                <a:off x="7787880" y="41400"/>
                <a:ext cx="1484640" cy="498600"/>
              </a:xfrm>
              <a:custGeom>
                <a:avLst/>
                <a:gdLst>
                  <a:gd name="textAreaLeft" fmla="*/ 0 w 1484640"/>
                  <a:gd name="textAreaRight" fmla="*/ 1485000 w 1484640"/>
                  <a:gd name="textAreaTop" fmla="*/ 0 h 498600"/>
                  <a:gd name="textAreaBottom" fmla="*/ 498960 h 498600"/>
                </a:gdLst>
                <a:ahLst/>
                <a:rect l="textAreaLeft" t="textAreaTop" r="textAreaRight" b="textAreaBottom"/>
                <a:pathLst>
                  <a:path w="2761" h="928">
                    <a:moveTo>
                      <a:pt x="17" y="928"/>
                    </a:moveTo>
                    <a:lnTo>
                      <a:pt x="0" y="911"/>
                    </a:lnTo>
                    <a:lnTo>
                      <a:pt x="912" y="0"/>
                    </a:lnTo>
                    <a:lnTo>
                      <a:pt x="2761" y="0"/>
                    </a:lnTo>
                    <a:lnTo>
                      <a:pt x="2761" y="24"/>
                    </a:lnTo>
                    <a:lnTo>
                      <a:pt x="922" y="24"/>
                    </a:lnTo>
                    <a:lnTo>
                      <a:pt x="17" y="928"/>
                    </a:ln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 anchorCtr="1">
                <a:noAutofit/>
              </a:bodyPr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84" name="Google Shape;508;p19"/>
              <p:cNvSpPr/>
              <p:nvPr/>
            </p:nvSpPr>
            <p:spPr>
              <a:xfrm rot="10800000">
                <a:off x="9227520" y="6480"/>
                <a:ext cx="82800" cy="82800"/>
              </a:xfrm>
              <a:custGeom>
                <a:avLst/>
                <a:gdLst>
                  <a:gd name="textAreaLeft" fmla="*/ 0 w 82800"/>
                  <a:gd name="textAreaRight" fmla="*/ 83160 w 82800"/>
                  <a:gd name="textAreaTop" fmla="*/ 0 h 82800"/>
                  <a:gd name="textAreaBottom" fmla="*/ 83160 h 82800"/>
                </a:gdLst>
                <a:ahLst/>
                <a:rect l="textAreaLeft" t="textAreaTop" r="textAreaRight" b="textAreaBottom"/>
                <a:pathLst>
                  <a:path w="121" h="121">
                    <a:moveTo>
                      <a:pt x="121" y="60"/>
                    </a:moveTo>
                    <a:cubicBezTo>
                      <a:pt x="121" y="27"/>
                      <a:pt x="94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0" bIns="0" anchor="ctr" anchorCtr="1">
                <a:noAutofit/>
              </a:bodyPr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85" name="Google Shape;509;p19"/>
              <p:cNvSpPr/>
              <p:nvPr/>
            </p:nvSpPr>
            <p:spPr>
              <a:xfrm rot="10800000">
                <a:off x="7745040" y="492480"/>
                <a:ext cx="82800" cy="82800"/>
              </a:xfrm>
              <a:custGeom>
                <a:avLst/>
                <a:gdLst>
                  <a:gd name="textAreaLeft" fmla="*/ 0 w 82800"/>
                  <a:gd name="textAreaRight" fmla="*/ 83160 w 82800"/>
                  <a:gd name="textAreaTop" fmla="*/ 0 h 82800"/>
                  <a:gd name="textAreaBottom" fmla="*/ 83160 h 82800"/>
                </a:gdLst>
                <a:ahLst/>
                <a:rect l="textAreaLeft" t="textAreaTop" r="textAreaRight" b="textAreaBottom"/>
                <a:pathLst>
                  <a:path w="121" h="121">
                    <a:moveTo>
                      <a:pt x="121" y="60"/>
                    </a:moveTo>
                    <a:cubicBezTo>
                      <a:pt x="121" y="27"/>
                      <a:pt x="94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0" bIns="0" anchor="ctr" anchorCtr="1">
                <a:noAutofit/>
              </a:bodyPr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grpSp>
          <p:nvGrpSpPr>
            <p:cNvPr id="386" name="Google Shape;510;p19"/>
            <p:cNvGrpSpPr/>
            <p:nvPr/>
          </p:nvGrpSpPr>
          <p:grpSpPr>
            <a:xfrm>
              <a:off x="7643160" y="-171720"/>
              <a:ext cx="1565280" cy="568800"/>
              <a:chOff x="7643160" y="-171720"/>
              <a:chExt cx="1565280" cy="568800"/>
            </a:xfrm>
          </p:grpSpPr>
          <p:sp>
            <p:nvSpPr>
              <p:cNvPr id="387" name="Google Shape;511;p19"/>
              <p:cNvSpPr/>
              <p:nvPr/>
            </p:nvSpPr>
            <p:spPr>
              <a:xfrm rot="10800000">
                <a:off x="7686000" y="-136080"/>
                <a:ext cx="1484640" cy="498600"/>
              </a:xfrm>
              <a:custGeom>
                <a:avLst/>
                <a:gdLst>
                  <a:gd name="textAreaLeft" fmla="*/ 0 w 1484640"/>
                  <a:gd name="textAreaRight" fmla="*/ 1485000 w 1484640"/>
                  <a:gd name="textAreaTop" fmla="*/ 0 h 498600"/>
                  <a:gd name="textAreaBottom" fmla="*/ 498960 h 498600"/>
                </a:gdLst>
                <a:ahLst/>
                <a:rect l="textAreaLeft" t="textAreaTop" r="textAreaRight" b="textAreaBottom"/>
                <a:pathLst>
                  <a:path w="2761" h="928">
                    <a:moveTo>
                      <a:pt x="17" y="928"/>
                    </a:moveTo>
                    <a:lnTo>
                      <a:pt x="0" y="911"/>
                    </a:lnTo>
                    <a:lnTo>
                      <a:pt x="912" y="0"/>
                    </a:lnTo>
                    <a:lnTo>
                      <a:pt x="2761" y="0"/>
                    </a:lnTo>
                    <a:lnTo>
                      <a:pt x="2761" y="24"/>
                    </a:lnTo>
                    <a:lnTo>
                      <a:pt x="922" y="24"/>
                    </a:lnTo>
                    <a:lnTo>
                      <a:pt x="17" y="928"/>
                    </a:ln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 anchorCtr="1">
                <a:noAutofit/>
              </a:bodyPr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88" name="Google Shape;512;p19"/>
              <p:cNvSpPr/>
              <p:nvPr/>
            </p:nvSpPr>
            <p:spPr>
              <a:xfrm rot="10800000">
                <a:off x="9125640" y="-171720"/>
                <a:ext cx="82800" cy="82800"/>
              </a:xfrm>
              <a:custGeom>
                <a:avLst/>
                <a:gdLst>
                  <a:gd name="textAreaLeft" fmla="*/ 0 w 82800"/>
                  <a:gd name="textAreaRight" fmla="*/ 83160 w 82800"/>
                  <a:gd name="textAreaTop" fmla="*/ 0 h 82800"/>
                  <a:gd name="textAreaBottom" fmla="*/ 83160 h 82800"/>
                </a:gdLst>
                <a:ahLst/>
                <a:rect l="textAreaLeft" t="textAreaTop" r="textAreaRight" b="textAreaBottom"/>
                <a:pathLst>
                  <a:path w="121" h="121">
                    <a:moveTo>
                      <a:pt x="121" y="60"/>
                    </a:moveTo>
                    <a:cubicBezTo>
                      <a:pt x="121" y="27"/>
                      <a:pt x="94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0" bIns="0" anchor="ctr" anchorCtr="1">
                <a:noAutofit/>
              </a:bodyPr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89" name="Google Shape;513;p19"/>
              <p:cNvSpPr/>
              <p:nvPr/>
            </p:nvSpPr>
            <p:spPr>
              <a:xfrm rot="10800000">
                <a:off x="7643160" y="314280"/>
                <a:ext cx="82800" cy="82800"/>
              </a:xfrm>
              <a:custGeom>
                <a:avLst/>
                <a:gdLst>
                  <a:gd name="textAreaLeft" fmla="*/ 0 w 82800"/>
                  <a:gd name="textAreaRight" fmla="*/ 83160 w 82800"/>
                  <a:gd name="textAreaTop" fmla="*/ 0 h 82800"/>
                  <a:gd name="textAreaBottom" fmla="*/ 83160 h 82800"/>
                </a:gdLst>
                <a:ahLst/>
                <a:rect l="textAreaLeft" t="textAreaTop" r="textAreaRight" b="textAreaBottom"/>
                <a:pathLst>
                  <a:path w="121" h="121">
                    <a:moveTo>
                      <a:pt x="121" y="60"/>
                    </a:moveTo>
                    <a:cubicBezTo>
                      <a:pt x="121" y="27"/>
                      <a:pt x="94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0" bIns="0" anchor="ctr" anchorCtr="1">
                <a:noAutofit/>
              </a:bodyPr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grpSp>
        <p:nvGrpSpPr>
          <p:cNvPr id="390" name="Google Shape;514;p19"/>
          <p:cNvGrpSpPr/>
          <p:nvPr/>
        </p:nvGrpSpPr>
        <p:grpSpPr>
          <a:xfrm>
            <a:off x="-1269720" y="4557240"/>
            <a:ext cx="1754280" cy="176040"/>
            <a:chOff x="-1269720" y="4557240"/>
            <a:chExt cx="1754280" cy="176040"/>
          </a:xfrm>
        </p:grpSpPr>
        <p:cxnSp>
          <p:nvCxnSpPr>
            <p:cNvPr id="391" name="Google Shape;515;p19"/>
            <p:cNvCxnSpPr/>
            <p:nvPr/>
          </p:nvCxnSpPr>
          <p:spPr>
            <a:xfrm>
              <a:off x="-1269720" y="4557240"/>
              <a:ext cx="1584000" cy="360"/>
            </a:xfrm>
            <a:prstGeom prst="straightConnector1">
              <a:avLst/>
            </a:prstGeom>
            <a:ln cap="rnd" w="76200">
              <a:solidFill>
                <a:srgbClr val="323b58"/>
              </a:solidFill>
              <a:round/>
            </a:ln>
          </p:spPr>
        </p:cxnSp>
        <p:cxnSp>
          <p:nvCxnSpPr>
            <p:cNvPr id="392" name="Google Shape;516;p19"/>
            <p:cNvCxnSpPr/>
            <p:nvPr/>
          </p:nvCxnSpPr>
          <p:spPr>
            <a:xfrm>
              <a:off x="-1099080" y="4733280"/>
              <a:ext cx="1584000" cy="360"/>
            </a:xfrm>
            <a:prstGeom prst="straightConnector1">
              <a:avLst/>
            </a:prstGeom>
            <a:ln cap="rnd" w="76200">
              <a:solidFill>
                <a:srgbClr val="323b58"/>
              </a:solidFill>
              <a:round/>
            </a:ln>
          </p:spPr>
        </p:cxnSp>
      </p:grpSp>
      <p:grpSp>
        <p:nvGrpSpPr>
          <p:cNvPr id="393" name="Google Shape;517;p19"/>
          <p:cNvGrpSpPr/>
          <p:nvPr/>
        </p:nvGrpSpPr>
        <p:grpSpPr>
          <a:xfrm>
            <a:off x="7417800" y="4604400"/>
            <a:ext cx="1012680" cy="82080"/>
            <a:chOff x="7417800" y="4604400"/>
            <a:chExt cx="1012680" cy="82080"/>
          </a:xfrm>
        </p:grpSpPr>
        <p:sp>
          <p:nvSpPr>
            <p:cNvPr id="394" name="Google Shape;518;p19"/>
            <p:cNvSpPr/>
            <p:nvPr/>
          </p:nvSpPr>
          <p:spPr>
            <a:xfrm rot="16200000">
              <a:off x="8331480" y="4587480"/>
              <a:ext cx="82080" cy="115560"/>
            </a:xfrm>
            <a:custGeom>
              <a:avLst/>
              <a:gdLst>
                <a:gd name="textAreaLeft" fmla="*/ 0 w 82080"/>
                <a:gd name="textAreaRight" fmla="*/ 82440 w 82080"/>
                <a:gd name="textAreaTop" fmla="*/ 0 h 115560"/>
                <a:gd name="textAreaBottom" fmla="*/ 115920 h 115560"/>
              </a:gdLst>
              <a:ahLst/>
              <a:rect l="textAreaLeft" t="textAreaTop" r="textAreaRight" b="textAreaBottom"/>
              <a:pathLst>
                <a:path w="230" h="322">
                  <a:moveTo>
                    <a:pt x="0" y="0"/>
                  </a:moveTo>
                  <a:lnTo>
                    <a:pt x="229" y="0"/>
                  </a:lnTo>
                  <a:lnTo>
                    <a:pt x="229" y="321"/>
                  </a:lnTo>
                  <a:lnTo>
                    <a:pt x="0" y="321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95" name="Google Shape;519;p19"/>
            <p:cNvSpPr/>
            <p:nvPr/>
          </p:nvSpPr>
          <p:spPr>
            <a:xfrm rot="16200000">
              <a:off x="8152200" y="4587480"/>
              <a:ext cx="82080" cy="115560"/>
            </a:xfrm>
            <a:custGeom>
              <a:avLst/>
              <a:gdLst>
                <a:gd name="textAreaLeft" fmla="*/ 0 w 82080"/>
                <a:gd name="textAreaRight" fmla="*/ 82440 w 82080"/>
                <a:gd name="textAreaTop" fmla="*/ 0 h 115560"/>
                <a:gd name="textAreaBottom" fmla="*/ 115920 h 115560"/>
              </a:gdLst>
              <a:ahLst/>
              <a:rect l="textAreaLeft" t="textAreaTop" r="textAreaRight" b="textAreaBottom"/>
              <a:pathLst>
                <a:path w="230" h="323">
                  <a:moveTo>
                    <a:pt x="0" y="0"/>
                  </a:moveTo>
                  <a:lnTo>
                    <a:pt x="229" y="0"/>
                  </a:lnTo>
                  <a:lnTo>
                    <a:pt x="229" y="322"/>
                  </a:lnTo>
                  <a:lnTo>
                    <a:pt x="0" y="322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96" name="Google Shape;520;p19"/>
            <p:cNvSpPr/>
            <p:nvPr/>
          </p:nvSpPr>
          <p:spPr>
            <a:xfrm rot="16200000">
              <a:off x="7972560" y="4587480"/>
              <a:ext cx="82080" cy="115560"/>
            </a:xfrm>
            <a:custGeom>
              <a:avLst/>
              <a:gdLst>
                <a:gd name="textAreaLeft" fmla="*/ 0 w 82080"/>
                <a:gd name="textAreaRight" fmla="*/ 82440 w 82080"/>
                <a:gd name="textAreaTop" fmla="*/ 0 h 115560"/>
                <a:gd name="textAreaBottom" fmla="*/ 115920 h 115560"/>
              </a:gdLst>
              <a:ahLst/>
              <a:rect l="textAreaLeft" t="textAreaTop" r="textAreaRight" b="textAreaBottom"/>
              <a:pathLst>
                <a:path w="230" h="323">
                  <a:moveTo>
                    <a:pt x="0" y="0"/>
                  </a:moveTo>
                  <a:lnTo>
                    <a:pt x="229" y="0"/>
                  </a:lnTo>
                  <a:lnTo>
                    <a:pt x="229" y="322"/>
                  </a:lnTo>
                  <a:lnTo>
                    <a:pt x="0" y="322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97" name="Google Shape;521;p19"/>
            <p:cNvSpPr/>
            <p:nvPr/>
          </p:nvSpPr>
          <p:spPr>
            <a:xfrm rot="16200000">
              <a:off x="7793280" y="4587480"/>
              <a:ext cx="82080" cy="115560"/>
            </a:xfrm>
            <a:custGeom>
              <a:avLst/>
              <a:gdLst>
                <a:gd name="textAreaLeft" fmla="*/ 0 w 82080"/>
                <a:gd name="textAreaRight" fmla="*/ 82440 w 82080"/>
                <a:gd name="textAreaTop" fmla="*/ 0 h 115560"/>
                <a:gd name="textAreaBottom" fmla="*/ 115920 h 115560"/>
              </a:gdLst>
              <a:ahLst/>
              <a:rect l="textAreaLeft" t="textAreaTop" r="textAreaRight" b="textAreaBottom"/>
              <a:pathLst>
                <a:path w="230" h="323">
                  <a:moveTo>
                    <a:pt x="0" y="0"/>
                  </a:moveTo>
                  <a:lnTo>
                    <a:pt x="229" y="0"/>
                  </a:lnTo>
                  <a:lnTo>
                    <a:pt x="229" y="322"/>
                  </a:lnTo>
                  <a:lnTo>
                    <a:pt x="0" y="322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98" name="Google Shape;522;p19"/>
            <p:cNvSpPr/>
            <p:nvPr/>
          </p:nvSpPr>
          <p:spPr>
            <a:xfrm rot="16200000">
              <a:off x="7614000" y="4587480"/>
              <a:ext cx="82080" cy="115560"/>
            </a:xfrm>
            <a:custGeom>
              <a:avLst/>
              <a:gdLst>
                <a:gd name="textAreaLeft" fmla="*/ 0 w 82080"/>
                <a:gd name="textAreaRight" fmla="*/ 82440 w 82080"/>
                <a:gd name="textAreaTop" fmla="*/ 0 h 115560"/>
                <a:gd name="textAreaBottom" fmla="*/ 115920 h 115560"/>
              </a:gdLst>
              <a:ahLst/>
              <a:rect l="textAreaLeft" t="textAreaTop" r="textAreaRight" b="textAreaBottom"/>
              <a:pathLst>
                <a:path w="230" h="323">
                  <a:moveTo>
                    <a:pt x="0" y="0"/>
                  </a:moveTo>
                  <a:lnTo>
                    <a:pt x="229" y="0"/>
                  </a:lnTo>
                  <a:lnTo>
                    <a:pt x="229" y="322"/>
                  </a:lnTo>
                  <a:lnTo>
                    <a:pt x="0" y="322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99" name="Google Shape;523;p19"/>
            <p:cNvSpPr/>
            <p:nvPr/>
          </p:nvSpPr>
          <p:spPr>
            <a:xfrm rot="16200000">
              <a:off x="7434360" y="4587480"/>
              <a:ext cx="82080" cy="115560"/>
            </a:xfrm>
            <a:custGeom>
              <a:avLst/>
              <a:gdLst>
                <a:gd name="textAreaLeft" fmla="*/ 0 w 82080"/>
                <a:gd name="textAreaRight" fmla="*/ 82440 w 82080"/>
                <a:gd name="textAreaTop" fmla="*/ 0 h 115560"/>
                <a:gd name="textAreaBottom" fmla="*/ 115920 h 115560"/>
              </a:gdLst>
              <a:ahLst/>
              <a:rect l="textAreaLeft" t="textAreaTop" r="textAreaRight" b="textAreaBottom"/>
              <a:pathLst>
                <a:path w="230" h="322">
                  <a:moveTo>
                    <a:pt x="0" y="0"/>
                  </a:moveTo>
                  <a:lnTo>
                    <a:pt x="229" y="0"/>
                  </a:lnTo>
                  <a:lnTo>
                    <a:pt x="229" y="321"/>
                  </a:lnTo>
                  <a:lnTo>
                    <a:pt x="0" y="321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400" name="Google Shape;524;p19"/>
          <p:cNvGrpSpPr/>
          <p:nvPr/>
        </p:nvGrpSpPr>
        <p:grpSpPr>
          <a:xfrm>
            <a:off x="713160" y="277920"/>
            <a:ext cx="1012680" cy="82080"/>
            <a:chOff x="713160" y="277920"/>
            <a:chExt cx="1012680" cy="82080"/>
          </a:xfrm>
        </p:grpSpPr>
        <p:sp>
          <p:nvSpPr>
            <p:cNvPr id="401" name="Google Shape;525;p19"/>
            <p:cNvSpPr/>
            <p:nvPr/>
          </p:nvSpPr>
          <p:spPr>
            <a:xfrm rot="16200000">
              <a:off x="1626840" y="261000"/>
              <a:ext cx="82080" cy="115560"/>
            </a:xfrm>
            <a:custGeom>
              <a:avLst/>
              <a:gdLst>
                <a:gd name="textAreaLeft" fmla="*/ 0 w 82080"/>
                <a:gd name="textAreaRight" fmla="*/ 82440 w 82080"/>
                <a:gd name="textAreaTop" fmla="*/ 0 h 115560"/>
                <a:gd name="textAreaBottom" fmla="*/ 115920 h 115560"/>
              </a:gdLst>
              <a:ahLst/>
              <a:rect l="textAreaLeft" t="textAreaTop" r="textAreaRight" b="textAreaBottom"/>
              <a:pathLst>
                <a:path w="230" h="322">
                  <a:moveTo>
                    <a:pt x="0" y="0"/>
                  </a:moveTo>
                  <a:lnTo>
                    <a:pt x="229" y="0"/>
                  </a:lnTo>
                  <a:lnTo>
                    <a:pt x="229" y="321"/>
                  </a:lnTo>
                  <a:lnTo>
                    <a:pt x="0" y="321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02" name="Google Shape;526;p19"/>
            <p:cNvSpPr/>
            <p:nvPr/>
          </p:nvSpPr>
          <p:spPr>
            <a:xfrm rot="16200000">
              <a:off x="1447200" y="261000"/>
              <a:ext cx="82080" cy="115560"/>
            </a:xfrm>
            <a:custGeom>
              <a:avLst/>
              <a:gdLst>
                <a:gd name="textAreaLeft" fmla="*/ 0 w 82080"/>
                <a:gd name="textAreaRight" fmla="*/ 82440 w 82080"/>
                <a:gd name="textAreaTop" fmla="*/ 0 h 115560"/>
                <a:gd name="textAreaBottom" fmla="*/ 115920 h 115560"/>
              </a:gdLst>
              <a:ahLst/>
              <a:rect l="textAreaLeft" t="textAreaTop" r="textAreaRight" b="textAreaBottom"/>
              <a:pathLst>
                <a:path w="230" h="323">
                  <a:moveTo>
                    <a:pt x="0" y="0"/>
                  </a:moveTo>
                  <a:lnTo>
                    <a:pt x="229" y="0"/>
                  </a:lnTo>
                  <a:lnTo>
                    <a:pt x="229" y="322"/>
                  </a:lnTo>
                  <a:lnTo>
                    <a:pt x="0" y="322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03" name="Google Shape;527;p19"/>
            <p:cNvSpPr/>
            <p:nvPr/>
          </p:nvSpPr>
          <p:spPr>
            <a:xfrm rot="16200000">
              <a:off x="1267920" y="261000"/>
              <a:ext cx="82080" cy="115560"/>
            </a:xfrm>
            <a:custGeom>
              <a:avLst/>
              <a:gdLst>
                <a:gd name="textAreaLeft" fmla="*/ 0 w 82080"/>
                <a:gd name="textAreaRight" fmla="*/ 82440 w 82080"/>
                <a:gd name="textAreaTop" fmla="*/ 0 h 115560"/>
                <a:gd name="textAreaBottom" fmla="*/ 115920 h 115560"/>
              </a:gdLst>
              <a:ahLst/>
              <a:rect l="textAreaLeft" t="textAreaTop" r="textAreaRight" b="textAreaBottom"/>
              <a:pathLst>
                <a:path w="230" h="323">
                  <a:moveTo>
                    <a:pt x="0" y="0"/>
                  </a:moveTo>
                  <a:lnTo>
                    <a:pt x="229" y="0"/>
                  </a:lnTo>
                  <a:lnTo>
                    <a:pt x="229" y="322"/>
                  </a:lnTo>
                  <a:lnTo>
                    <a:pt x="0" y="322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04" name="Google Shape;528;p19"/>
            <p:cNvSpPr/>
            <p:nvPr/>
          </p:nvSpPr>
          <p:spPr>
            <a:xfrm rot="16200000">
              <a:off x="1088640" y="261000"/>
              <a:ext cx="82080" cy="115560"/>
            </a:xfrm>
            <a:custGeom>
              <a:avLst/>
              <a:gdLst>
                <a:gd name="textAreaLeft" fmla="*/ 0 w 82080"/>
                <a:gd name="textAreaRight" fmla="*/ 82440 w 82080"/>
                <a:gd name="textAreaTop" fmla="*/ 0 h 115560"/>
                <a:gd name="textAreaBottom" fmla="*/ 115920 h 115560"/>
              </a:gdLst>
              <a:ahLst/>
              <a:rect l="textAreaLeft" t="textAreaTop" r="textAreaRight" b="textAreaBottom"/>
              <a:pathLst>
                <a:path w="230" h="323">
                  <a:moveTo>
                    <a:pt x="0" y="0"/>
                  </a:moveTo>
                  <a:lnTo>
                    <a:pt x="229" y="0"/>
                  </a:lnTo>
                  <a:lnTo>
                    <a:pt x="229" y="322"/>
                  </a:lnTo>
                  <a:lnTo>
                    <a:pt x="0" y="322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05" name="Google Shape;529;p19"/>
            <p:cNvSpPr/>
            <p:nvPr/>
          </p:nvSpPr>
          <p:spPr>
            <a:xfrm rot="16200000">
              <a:off x="909000" y="261000"/>
              <a:ext cx="82080" cy="115560"/>
            </a:xfrm>
            <a:custGeom>
              <a:avLst/>
              <a:gdLst>
                <a:gd name="textAreaLeft" fmla="*/ 0 w 82080"/>
                <a:gd name="textAreaRight" fmla="*/ 82440 w 82080"/>
                <a:gd name="textAreaTop" fmla="*/ 0 h 115560"/>
                <a:gd name="textAreaBottom" fmla="*/ 115920 h 115560"/>
              </a:gdLst>
              <a:ahLst/>
              <a:rect l="textAreaLeft" t="textAreaTop" r="textAreaRight" b="textAreaBottom"/>
              <a:pathLst>
                <a:path w="230" h="323">
                  <a:moveTo>
                    <a:pt x="0" y="0"/>
                  </a:moveTo>
                  <a:lnTo>
                    <a:pt x="229" y="0"/>
                  </a:lnTo>
                  <a:lnTo>
                    <a:pt x="229" y="322"/>
                  </a:lnTo>
                  <a:lnTo>
                    <a:pt x="0" y="322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06" name="Google Shape;530;p19"/>
            <p:cNvSpPr/>
            <p:nvPr/>
          </p:nvSpPr>
          <p:spPr>
            <a:xfrm rot="16200000">
              <a:off x="729720" y="261000"/>
              <a:ext cx="82080" cy="115560"/>
            </a:xfrm>
            <a:custGeom>
              <a:avLst/>
              <a:gdLst>
                <a:gd name="textAreaLeft" fmla="*/ 0 w 82080"/>
                <a:gd name="textAreaRight" fmla="*/ 82440 w 82080"/>
                <a:gd name="textAreaTop" fmla="*/ 0 h 115560"/>
                <a:gd name="textAreaBottom" fmla="*/ 115920 h 115560"/>
              </a:gdLst>
              <a:ahLst/>
              <a:rect l="textAreaLeft" t="textAreaTop" r="textAreaRight" b="textAreaBottom"/>
              <a:pathLst>
                <a:path w="230" h="322">
                  <a:moveTo>
                    <a:pt x="0" y="0"/>
                  </a:moveTo>
                  <a:lnTo>
                    <a:pt x="229" y="0"/>
                  </a:lnTo>
                  <a:lnTo>
                    <a:pt x="229" y="321"/>
                  </a:lnTo>
                  <a:lnTo>
                    <a:pt x="0" y="321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407" name="Google Shape;531;p19"/>
          <p:cNvGrpSpPr/>
          <p:nvPr/>
        </p:nvGrpSpPr>
        <p:grpSpPr>
          <a:xfrm>
            <a:off x="8260200" y="2501280"/>
            <a:ext cx="1754280" cy="176040"/>
            <a:chOff x="8260200" y="2501280"/>
            <a:chExt cx="1754280" cy="176040"/>
          </a:xfrm>
        </p:grpSpPr>
        <p:cxnSp>
          <p:nvCxnSpPr>
            <p:cNvPr id="408" name="Google Shape;532;p19"/>
            <p:cNvCxnSpPr/>
            <p:nvPr/>
          </p:nvCxnSpPr>
          <p:spPr>
            <a:xfrm>
              <a:off x="8260200" y="2677320"/>
              <a:ext cx="1584360" cy="360"/>
            </a:xfrm>
            <a:prstGeom prst="straightConnector1">
              <a:avLst/>
            </a:prstGeom>
            <a:ln cap="rnd" w="76200">
              <a:solidFill>
                <a:srgbClr val="323b58"/>
              </a:solidFill>
              <a:round/>
            </a:ln>
          </p:spPr>
        </p:cxnSp>
        <p:cxnSp>
          <p:nvCxnSpPr>
            <p:cNvPr id="409" name="Google Shape;533;p19"/>
            <p:cNvCxnSpPr/>
            <p:nvPr/>
          </p:nvCxnSpPr>
          <p:spPr>
            <a:xfrm>
              <a:off x="8430480" y="2501280"/>
              <a:ext cx="1584360" cy="360"/>
            </a:xfrm>
            <a:prstGeom prst="straightConnector1">
              <a:avLst/>
            </a:prstGeom>
            <a:ln cap="rnd" w="76200">
              <a:solidFill>
                <a:srgbClr val="323b58"/>
              </a:solidFill>
              <a:round/>
            </a:ln>
          </p:spPr>
        </p:cxnSp>
      </p:grpSp>
      <p:sp>
        <p:nvSpPr>
          <p:cNvPr id="410" name="PlaceHolder 1"/>
          <p:cNvSpPr>
            <a:spLocks noGrp="1"/>
          </p:cNvSpPr>
          <p:nvPr>
            <p:ph type="title"/>
          </p:nvPr>
        </p:nvSpPr>
        <p:spPr>
          <a:xfrm>
            <a:off x="912960" y="539640"/>
            <a:ext cx="73177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indent="0">
              <a:buNone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192c70"/>
            </a:gs>
            <a:gs pos="100000">
              <a:srgbClr val="020305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oogle Shape;433;p17"/>
          <p:cNvGrpSpPr/>
          <p:nvPr/>
        </p:nvGrpSpPr>
        <p:grpSpPr>
          <a:xfrm>
            <a:off x="-1016640" y="2036520"/>
            <a:ext cx="1509480" cy="1402200"/>
            <a:chOff x="-1016640" y="2036520"/>
            <a:chExt cx="1509480" cy="1402200"/>
          </a:xfrm>
        </p:grpSpPr>
        <p:sp>
          <p:nvSpPr>
            <p:cNvPr id="449" name="Google Shape;434;p17"/>
            <p:cNvSpPr/>
            <p:nvPr/>
          </p:nvSpPr>
          <p:spPr>
            <a:xfrm flipV="1" rot="8100000">
              <a:off x="-1002600" y="2487600"/>
              <a:ext cx="1484640" cy="498600"/>
            </a:xfrm>
            <a:custGeom>
              <a:avLst/>
              <a:gdLst>
                <a:gd name="textAreaLeft" fmla="*/ 0 w 1484640"/>
                <a:gd name="textAreaRight" fmla="*/ 1485000 w 1484640"/>
                <a:gd name="textAreaTop" fmla="*/ -360 h 498600"/>
                <a:gd name="textAreaBottom" fmla="*/ 498600 h 498600"/>
              </a:gdLst>
              <a:ahLst/>
              <a:rect l="textAreaLeft" t="textAreaTop" r="textAreaRight" b="textAreaBottom"/>
              <a:pathLst>
                <a:path w="2761" h="928">
                  <a:moveTo>
                    <a:pt x="17" y="928"/>
                  </a:moveTo>
                  <a:lnTo>
                    <a:pt x="0" y="911"/>
                  </a:lnTo>
                  <a:lnTo>
                    <a:pt x="912" y="0"/>
                  </a:lnTo>
                  <a:lnTo>
                    <a:pt x="2761" y="0"/>
                  </a:lnTo>
                  <a:lnTo>
                    <a:pt x="2761" y="24"/>
                  </a:lnTo>
                  <a:lnTo>
                    <a:pt x="922" y="24"/>
                  </a:lnTo>
                  <a:lnTo>
                    <a:pt x="17" y="928"/>
                  </a:ln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 anchorCtr="1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50" name="Google Shape;435;p17"/>
            <p:cNvSpPr/>
            <p:nvPr/>
          </p:nvSpPr>
          <p:spPr>
            <a:xfrm flipV="1" rot="8100000">
              <a:off x="392400" y="2345760"/>
              <a:ext cx="83160" cy="82800"/>
            </a:xfrm>
            <a:custGeom>
              <a:avLst/>
              <a:gdLst>
                <a:gd name="textAreaLeft" fmla="*/ 0 w 83160"/>
                <a:gd name="textAreaRight" fmla="*/ 83520 w 83160"/>
                <a:gd name="textAreaTop" fmla="*/ 360 h 82800"/>
                <a:gd name="textAreaBottom" fmla="*/ 83520 h 82800"/>
              </a:gdLst>
              <a:ahLst/>
              <a:rect l="textAreaLeft" t="textAreaTop" r="textAreaRight" b="textAreaBottom"/>
              <a:pathLst>
                <a:path w="121" h="121">
                  <a:moveTo>
                    <a:pt x="121" y="60"/>
                  </a:moveTo>
                  <a:cubicBezTo>
                    <a:pt x="121" y="27"/>
                    <a:pt x="94" y="0"/>
                    <a:pt x="60" y="0"/>
                  </a:cubicBezTo>
                  <a:cubicBezTo>
                    <a:pt x="27" y="0"/>
                    <a:pt x="0" y="27"/>
                    <a:pt x="0" y="60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0" bIns="0" anchor="ctr" anchorCtr="1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51" name="Google Shape;436;p17"/>
            <p:cNvSpPr/>
            <p:nvPr/>
          </p:nvSpPr>
          <p:spPr>
            <a:xfrm flipV="1" rot="8100000">
              <a:off x="-999360" y="3050280"/>
              <a:ext cx="83160" cy="82800"/>
            </a:xfrm>
            <a:custGeom>
              <a:avLst/>
              <a:gdLst>
                <a:gd name="textAreaLeft" fmla="*/ 0 w 83160"/>
                <a:gd name="textAreaRight" fmla="*/ 83520 w 83160"/>
                <a:gd name="textAreaTop" fmla="*/ 360 h 82800"/>
                <a:gd name="textAreaBottom" fmla="*/ 83520 h 82800"/>
              </a:gdLst>
              <a:ahLst/>
              <a:rect l="textAreaLeft" t="textAreaTop" r="textAreaRight" b="textAreaBottom"/>
              <a:pathLst>
                <a:path w="121" h="121">
                  <a:moveTo>
                    <a:pt x="121" y="60"/>
                  </a:moveTo>
                  <a:cubicBezTo>
                    <a:pt x="121" y="27"/>
                    <a:pt x="94" y="0"/>
                    <a:pt x="60" y="0"/>
                  </a:cubicBezTo>
                  <a:cubicBezTo>
                    <a:pt x="27" y="0"/>
                    <a:pt x="0" y="27"/>
                    <a:pt x="0" y="60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0" bIns="0" anchor="ctr" anchorCtr="1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452" name="Google Shape;437;p17"/>
          <p:cNvGrpSpPr/>
          <p:nvPr/>
        </p:nvGrpSpPr>
        <p:grpSpPr>
          <a:xfrm>
            <a:off x="7372080" y="331200"/>
            <a:ext cx="1565280" cy="568800"/>
            <a:chOff x="7372080" y="331200"/>
            <a:chExt cx="1565280" cy="568800"/>
          </a:xfrm>
        </p:grpSpPr>
        <p:sp>
          <p:nvSpPr>
            <p:cNvPr id="453" name="Google Shape;438;p17"/>
            <p:cNvSpPr/>
            <p:nvPr/>
          </p:nvSpPr>
          <p:spPr>
            <a:xfrm flipH="1">
              <a:off x="7414920" y="365760"/>
              <a:ext cx="1484640" cy="498600"/>
            </a:xfrm>
            <a:custGeom>
              <a:avLst/>
              <a:gdLst>
                <a:gd name="textAreaLeft" fmla="*/ 360 w 1484640"/>
                <a:gd name="textAreaRight" fmla="*/ 1485360 w 1484640"/>
                <a:gd name="textAreaTop" fmla="*/ 0 h 498600"/>
                <a:gd name="textAreaBottom" fmla="*/ 498960 h 498600"/>
              </a:gdLst>
              <a:ahLst/>
              <a:rect l="textAreaLeft" t="textAreaTop" r="textAreaRight" b="textAreaBottom"/>
              <a:pathLst>
                <a:path w="2761" h="928">
                  <a:moveTo>
                    <a:pt x="17" y="928"/>
                  </a:moveTo>
                  <a:lnTo>
                    <a:pt x="0" y="911"/>
                  </a:lnTo>
                  <a:lnTo>
                    <a:pt x="912" y="0"/>
                  </a:lnTo>
                  <a:lnTo>
                    <a:pt x="2761" y="0"/>
                  </a:lnTo>
                  <a:lnTo>
                    <a:pt x="2761" y="24"/>
                  </a:lnTo>
                  <a:lnTo>
                    <a:pt x="922" y="24"/>
                  </a:lnTo>
                  <a:lnTo>
                    <a:pt x="17" y="928"/>
                  </a:ln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 anchorCtr="1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54" name="Google Shape;439;p17"/>
            <p:cNvSpPr/>
            <p:nvPr/>
          </p:nvSpPr>
          <p:spPr>
            <a:xfrm flipH="1">
              <a:off x="8854560" y="817200"/>
              <a:ext cx="82800" cy="82800"/>
            </a:xfrm>
            <a:custGeom>
              <a:avLst/>
              <a:gdLst>
                <a:gd name="textAreaLeft" fmla="*/ 360 w 82800"/>
                <a:gd name="textAreaRight" fmla="*/ 83520 w 82800"/>
                <a:gd name="textAreaTop" fmla="*/ 0 h 82800"/>
                <a:gd name="textAreaBottom" fmla="*/ 83160 h 82800"/>
              </a:gdLst>
              <a:ahLst/>
              <a:rect l="textAreaLeft" t="textAreaTop" r="textAreaRight" b="textAreaBottom"/>
              <a:pathLst>
                <a:path w="121" h="121">
                  <a:moveTo>
                    <a:pt x="121" y="60"/>
                  </a:moveTo>
                  <a:cubicBezTo>
                    <a:pt x="121" y="27"/>
                    <a:pt x="94" y="0"/>
                    <a:pt x="60" y="0"/>
                  </a:cubicBezTo>
                  <a:cubicBezTo>
                    <a:pt x="27" y="0"/>
                    <a:pt x="0" y="27"/>
                    <a:pt x="0" y="60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0" bIns="0" anchor="ctr" anchorCtr="1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55" name="Google Shape;440;p17"/>
            <p:cNvSpPr/>
            <p:nvPr/>
          </p:nvSpPr>
          <p:spPr>
            <a:xfrm flipH="1">
              <a:off x="7372080" y="331200"/>
              <a:ext cx="82800" cy="82800"/>
            </a:xfrm>
            <a:custGeom>
              <a:avLst/>
              <a:gdLst>
                <a:gd name="textAreaLeft" fmla="*/ 360 w 82800"/>
                <a:gd name="textAreaRight" fmla="*/ 83520 w 82800"/>
                <a:gd name="textAreaTop" fmla="*/ 0 h 82800"/>
                <a:gd name="textAreaBottom" fmla="*/ 83160 h 82800"/>
              </a:gdLst>
              <a:ahLst/>
              <a:rect l="textAreaLeft" t="textAreaTop" r="textAreaRight" b="textAreaBottom"/>
              <a:pathLst>
                <a:path w="121" h="121">
                  <a:moveTo>
                    <a:pt x="121" y="60"/>
                  </a:moveTo>
                  <a:cubicBezTo>
                    <a:pt x="121" y="27"/>
                    <a:pt x="94" y="0"/>
                    <a:pt x="60" y="0"/>
                  </a:cubicBezTo>
                  <a:cubicBezTo>
                    <a:pt x="27" y="0"/>
                    <a:pt x="0" y="27"/>
                    <a:pt x="0" y="60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0" bIns="0" anchor="ctr" anchorCtr="1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456" name="Google Shape;441;p17"/>
          <p:cNvGrpSpPr/>
          <p:nvPr/>
        </p:nvGrpSpPr>
        <p:grpSpPr>
          <a:xfrm>
            <a:off x="7495560" y="3984480"/>
            <a:ext cx="2414160" cy="791640"/>
            <a:chOff x="7495560" y="3984480"/>
            <a:chExt cx="2414160" cy="791640"/>
          </a:xfrm>
        </p:grpSpPr>
        <p:grpSp>
          <p:nvGrpSpPr>
            <p:cNvPr id="457" name="Google Shape;442;p17"/>
            <p:cNvGrpSpPr/>
            <p:nvPr/>
          </p:nvGrpSpPr>
          <p:grpSpPr>
            <a:xfrm>
              <a:off x="8344440" y="3984480"/>
              <a:ext cx="1565280" cy="568800"/>
              <a:chOff x="8344440" y="3984480"/>
              <a:chExt cx="1565280" cy="568800"/>
            </a:xfrm>
          </p:grpSpPr>
          <p:sp>
            <p:nvSpPr>
              <p:cNvPr id="458" name="Google Shape;443;p17"/>
              <p:cNvSpPr/>
              <p:nvPr/>
            </p:nvSpPr>
            <p:spPr>
              <a:xfrm>
                <a:off x="8382240" y="4019040"/>
                <a:ext cx="1484640" cy="498600"/>
              </a:xfrm>
              <a:custGeom>
                <a:avLst/>
                <a:gdLst>
                  <a:gd name="textAreaLeft" fmla="*/ 0 w 1484640"/>
                  <a:gd name="textAreaRight" fmla="*/ 1485000 w 1484640"/>
                  <a:gd name="textAreaTop" fmla="*/ 0 h 498600"/>
                  <a:gd name="textAreaBottom" fmla="*/ 498960 h 498600"/>
                </a:gdLst>
                <a:ahLst/>
                <a:rect l="textAreaLeft" t="textAreaTop" r="textAreaRight" b="textAreaBottom"/>
                <a:pathLst>
                  <a:path w="2761" h="928">
                    <a:moveTo>
                      <a:pt x="17" y="928"/>
                    </a:moveTo>
                    <a:lnTo>
                      <a:pt x="0" y="911"/>
                    </a:lnTo>
                    <a:lnTo>
                      <a:pt x="912" y="0"/>
                    </a:lnTo>
                    <a:lnTo>
                      <a:pt x="2761" y="0"/>
                    </a:lnTo>
                    <a:lnTo>
                      <a:pt x="2761" y="24"/>
                    </a:lnTo>
                    <a:lnTo>
                      <a:pt x="922" y="24"/>
                    </a:lnTo>
                    <a:lnTo>
                      <a:pt x="17" y="928"/>
                    </a:ln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 anchorCtr="1">
                <a:noAutofit/>
              </a:bodyPr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59" name="Google Shape;444;p17"/>
              <p:cNvSpPr/>
              <p:nvPr/>
            </p:nvSpPr>
            <p:spPr>
              <a:xfrm>
                <a:off x="8344440" y="4470480"/>
                <a:ext cx="82800" cy="82800"/>
              </a:xfrm>
              <a:custGeom>
                <a:avLst/>
                <a:gdLst>
                  <a:gd name="textAreaLeft" fmla="*/ 0 w 82800"/>
                  <a:gd name="textAreaRight" fmla="*/ 83160 w 82800"/>
                  <a:gd name="textAreaTop" fmla="*/ 0 h 82800"/>
                  <a:gd name="textAreaBottom" fmla="*/ 83160 h 82800"/>
                </a:gdLst>
                <a:ahLst/>
                <a:rect l="textAreaLeft" t="textAreaTop" r="textAreaRight" b="textAreaBottom"/>
                <a:pathLst>
                  <a:path w="121" h="121">
                    <a:moveTo>
                      <a:pt x="121" y="60"/>
                    </a:moveTo>
                    <a:cubicBezTo>
                      <a:pt x="121" y="27"/>
                      <a:pt x="94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0" bIns="0" anchor="ctr" anchorCtr="1">
                <a:noAutofit/>
              </a:bodyPr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60" name="Google Shape;445;p17"/>
              <p:cNvSpPr/>
              <p:nvPr/>
            </p:nvSpPr>
            <p:spPr>
              <a:xfrm>
                <a:off x="9826920" y="3984480"/>
                <a:ext cx="82800" cy="82800"/>
              </a:xfrm>
              <a:custGeom>
                <a:avLst/>
                <a:gdLst>
                  <a:gd name="textAreaLeft" fmla="*/ 0 w 82800"/>
                  <a:gd name="textAreaRight" fmla="*/ 83160 w 82800"/>
                  <a:gd name="textAreaTop" fmla="*/ 0 h 82800"/>
                  <a:gd name="textAreaBottom" fmla="*/ 83160 h 82800"/>
                </a:gdLst>
                <a:ahLst/>
                <a:rect l="textAreaLeft" t="textAreaTop" r="textAreaRight" b="textAreaBottom"/>
                <a:pathLst>
                  <a:path w="121" h="121">
                    <a:moveTo>
                      <a:pt x="121" y="60"/>
                    </a:moveTo>
                    <a:cubicBezTo>
                      <a:pt x="121" y="27"/>
                      <a:pt x="94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0" bIns="0" anchor="ctr" anchorCtr="1">
                <a:noAutofit/>
              </a:bodyPr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grpSp>
          <p:nvGrpSpPr>
            <p:cNvPr id="461" name="Google Shape;446;p17"/>
            <p:cNvGrpSpPr/>
            <p:nvPr/>
          </p:nvGrpSpPr>
          <p:grpSpPr>
            <a:xfrm>
              <a:off x="7495560" y="4169160"/>
              <a:ext cx="1433880" cy="606960"/>
              <a:chOff x="7495560" y="4169160"/>
              <a:chExt cx="1433880" cy="606960"/>
            </a:xfrm>
          </p:grpSpPr>
          <p:sp>
            <p:nvSpPr>
              <p:cNvPr id="462" name="Google Shape;447;p17"/>
              <p:cNvSpPr/>
              <p:nvPr/>
            </p:nvSpPr>
            <p:spPr>
              <a:xfrm>
                <a:off x="7536960" y="4206240"/>
                <a:ext cx="1355040" cy="534240"/>
              </a:xfrm>
              <a:custGeom>
                <a:avLst/>
                <a:gdLst>
                  <a:gd name="textAreaLeft" fmla="*/ 0 w 1355040"/>
                  <a:gd name="textAreaRight" fmla="*/ 1355400 w 1355040"/>
                  <a:gd name="textAreaTop" fmla="*/ 0 h 534240"/>
                  <a:gd name="textAreaBottom" fmla="*/ 534600 h 534240"/>
                </a:gdLst>
                <a:ahLst/>
                <a:rect l="textAreaLeft" t="textAreaTop" r="textAreaRight" b="textAreaBottom"/>
                <a:pathLst>
                  <a:path w="2720" h="1073">
                    <a:moveTo>
                      <a:pt x="1664" y="1073"/>
                    </a:moveTo>
                    <a:lnTo>
                      <a:pt x="0" y="1073"/>
                    </a:lnTo>
                    <a:lnTo>
                      <a:pt x="0" y="1049"/>
                    </a:lnTo>
                    <a:lnTo>
                      <a:pt x="1654" y="1049"/>
                    </a:lnTo>
                    <a:lnTo>
                      <a:pt x="2703" y="0"/>
                    </a:lnTo>
                    <a:lnTo>
                      <a:pt x="2720" y="17"/>
                    </a:lnTo>
                    <a:lnTo>
                      <a:pt x="1664" y="1073"/>
                    </a:ln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 anchorCtr="1">
                <a:noAutofit/>
              </a:bodyPr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63" name="Google Shape;448;p17"/>
              <p:cNvSpPr/>
              <p:nvPr/>
            </p:nvSpPr>
            <p:spPr>
              <a:xfrm>
                <a:off x="7495560" y="4693320"/>
                <a:ext cx="82800" cy="82800"/>
              </a:xfrm>
              <a:custGeom>
                <a:avLst/>
                <a:gdLst>
                  <a:gd name="textAreaLeft" fmla="*/ 0 w 82800"/>
                  <a:gd name="textAreaRight" fmla="*/ 83160 w 82800"/>
                  <a:gd name="textAreaTop" fmla="*/ 0 h 82800"/>
                  <a:gd name="textAreaBottom" fmla="*/ 83160 h 82800"/>
                </a:gdLst>
                <a:ahLst/>
                <a:rect l="textAreaLeft" t="textAreaTop" r="textAreaRight" b="textAreaBottom"/>
                <a:pathLst>
                  <a:path w="121" h="121">
                    <a:moveTo>
                      <a:pt x="121" y="61"/>
                    </a:moveTo>
                    <a:cubicBezTo>
                      <a:pt x="121" y="27"/>
                      <a:pt x="94" y="0"/>
                      <a:pt x="60" y="0"/>
                    </a:cubicBezTo>
                    <a:cubicBezTo>
                      <a:pt x="27" y="0"/>
                      <a:pt x="0" y="27"/>
                      <a:pt x="0" y="61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1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0" bIns="0" anchor="ctr" anchorCtr="1">
                <a:noAutofit/>
              </a:bodyPr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64" name="Google Shape;449;p17"/>
              <p:cNvSpPr/>
              <p:nvPr/>
            </p:nvSpPr>
            <p:spPr>
              <a:xfrm>
                <a:off x="8846640" y="4169160"/>
                <a:ext cx="82800" cy="82800"/>
              </a:xfrm>
              <a:custGeom>
                <a:avLst/>
                <a:gdLst>
                  <a:gd name="textAreaLeft" fmla="*/ 0 w 82800"/>
                  <a:gd name="textAreaRight" fmla="*/ 83160 w 82800"/>
                  <a:gd name="textAreaTop" fmla="*/ 0 h 82800"/>
                  <a:gd name="textAreaBottom" fmla="*/ 83160 h 82800"/>
                </a:gdLst>
                <a:ahLst/>
                <a:rect l="textAreaLeft" t="textAreaTop" r="textAreaRight" b="textAreaBottom"/>
                <a:pathLst>
                  <a:path w="121" h="121">
                    <a:moveTo>
                      <a:pt x="121" y="60"/>
                    </a:moveTo>
                    <a:cubicBezTo>
                      <a:pt x="121" y="27"/>
                      <a:pt x="94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0" bIns="0" anchor="ctr" anchorCtr="1">
                <a:noAutofit/>
              </a:bodyPr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grpSp>
        <p:nvGrpSpPr>
          <p:cNvPr id="465" name="Google Shape;450;p17"/>
          <p:cNvGrpSpPr/>
          <p:nvPr/>
        </p:nvGrpSpPr>
        <p:grpSpPr>
          <a:xfrm>
            <a:off x="713160" y="277920"/>
            <a:ext cx="1088640" cy="230760"/>
            <a:chOff x="713160" y="277920"/>
            <a:chExt cx="1088640" cy="230760"/>
          </a:xfrm>
        </p:grpSpPr>
        <p:grpSp>
          <p:nvGrpSpPr>
            <p:cNvPr id="466" name="Google Shape;451;p17"/>
            <p:cNvGrpSpPr/>
            <p:nvPr/>
          </p:nvGrpSpPr>
          <p:grpSpPr>
            <a:xfrm>
              <a:off x="789480" y="426600"/>
              <a:ext cx="1012320" cy="82080"/>
              <a:chOff x="789480" y="426600"/>
              <a:chExt cx="1012320" cy="82080"/>
            </a:xfrm>
          </p:grpSpPr>
          <p:sp>
            <p:nvSpPr>
              <p:cNvPr id="467" name="Google Shape;452;p17"/>
              <p:cNvSpPr/>
              <p:nvPr/>
            </p:nvSpPr>
            <p:spPr>
              <a:xfrm rot="16200000">
                <a:off x="1702800" y="409680"/>
                <a:ext cx="82080" cy="115560"/>
              </a:xfrm>
              <a:custGeom>
                <a:avLst/>
                <a:gdLst>
                  <a:gd name="textAreaLeft" fmla="*/ 0 w 82080"/>
                  <a:gd name="textAreaRight" fmla="*/ 82440 w 82080"/>
                  <a:gd name="textAreaTop" fmla="*/ 0 h 115560"/>
                  <a:gd name="textAreaBottom" fmla="*/ 115920 h 115560"/>
                </a:gdLst>
                <a:ahLst/>
                <a:rect l="textAreaLeft" t="textAreaTop" r="textAreaRight" b="textAreaBottom"/>
                <a:pathLst>
                  <a:path w="230" h="322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1"/>
                    </a:lnTo>
                    <a:lnTo>
                      <a:pt x="0" y="321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anchor="ctr">
                <a:noAutofit/>
              </a:bodyPr>
              <a:p>
                <a:pPr>
                  <a:lnSpc>
                    <a:spcPct val="93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68" name="Google Shape;453;p17"/>
              <p:cNvSpPr/>
              <p:nvPr/>
            </p:nvSpPr>
            <p:spPr>
              <a:xfrm rot="16200000">
                <a:off x="1523520" y="409680"/>
                <a:ext cx="82080" cy="115560"/>
              </a:xfrm>
              <a:custGeom>
                <a:avLst/>
                <a:gdLst>
                  <a:gd name="textAreaLeft" fmla="*/ 0 w 82080"/>
                  <a:gd name="textAreaRight" fmla="*/ 82440 w 82080"/>
                  <a:gd name="textAreaTop" fmla="*/ 0 h 115560"/>
                  <a:gd name="textAreaBottom" fmla="*/ 115920 h 115560"/>
                </a:gdLst>
                <a:ahLst/>
                <a:rect l="textAreaLeft" t="textAreaTop" r="textAreaRight" b="textAreaBottom"/>
                <a:pathLst>
                  <a:path w="230" h="323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2"/>
                    </a:lnTo>
                    <a:lnTo>
                      <a:pt x="0" y="322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anchor="ctr">
                <a:noAutofit/>
              </a:bodyPr>
              <a:p>
                <a:pPr>
                  <a:lnSpc>
                    <a:spcPct val="93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69" name="Google Shape;454;p17"/>
              <p:cNvSpPr/>
              <p:nvPr/>
            </p:nvSpPr>
            <p:spPr>
              <a:xfrm rot="16200000">
                <a:off x="1344240" y="409680"/>
                <a:ext cx="82080" cy="115560"/>
              </a:xfrm>
              <a:custGeom>
                <a:avLst/>
                <a:gdLst>
                  <a:gd name="textAreaLeft" fmla="*/ 0 w 82080"/>
                  <a:gd name="textAreaRight" fmla="*/ 82440 w 82080"/>
                  <a:gd name="textAreaTop" fmla="*/ 0 h 115560"/>
                  <a:gd name="textAreaBottom" fmla="*/ 115920 h 115560"/>
                </a:gdLst>
                <a:ahLst/>
                <a:rect l="textAreaLeft" t="textAreaTop" r="textAreaRight" b="textAreaBottom"/>
                <a:pathLst>
                  <a:path w="230" h="323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2"/>
                    </a:lnTo>
                    <a:lnTo>
                      <a:pt x="0" y="322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anchor="ctr">
                <a:noAutofit/>
              </a:bodyPr>
              <a:p>
                <a:pPr>
                  <a:lnSpc>
                    <a:spcPct val="93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70" name="Google Shape;455;p17"/>
              <p:cNvSpPr/>
              <p:nvPr/>
            </p:nvSpPr>
            <p:spPr>
              <a:xfrm rot="16200000">
                <a:off x="1164600" y="409680"/>
                <a:ext cx="82080" cy="115560"/>
              </a:xfrm>
              <a:custGeom>
                <a:avLst/>
                <a:gdLst>
                  <a:gd name="textAreaLeft" fmla="*/ 0 w 82080"/>
                  <a:gd name="textAreaRight" fmla="*/ 82440 w 82080"/>
                  <a:gd name="textAreaTop" fmla="*/ 0 h 115560"/>
                  <a:gd name="textAreaBottom" fmla="*/ 115920 h 115560"/>
                </a:gdLst>
                <a:ahLst/>
                <a:rect l="textAreaLeft" t="textAreaTop" r="textAreaRight" b="textAreaBottom"/>
                <a:pathLst>
                  <a:path w="230" h="323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2"/>
                    </a:lnTo>
                    <a:lnTo>
                      <a:pt x="0" y="322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anchor="ctr">
                <a:noAutofit/>
              </a:bodyPr>
              <a:p>
                <a:pPr>
                  <a:lnSpc>
                    <a:spcPct val="93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71" name="Google Shape;456;p17"/>
              <p:cNvSpPr/>
              <p:nvPr/>
            </p:nvSpPr>
            <p:spPr>
              <a:xfrm rot="16200000">
                <a:off x="985320" y="409680"/>
                <a:ext cx="82080" cy="115560"/>
              </a:xfrm>
              <a:custGeom>
                <a:avLst/>
                <a:gdLst>
                  <a:gd name="textAreaLeft" fmla="*/ 0 w 82080"/>
                  <a:gd name="textAreaRight" fmla="*/ 82440 w 82080"/>
                  <a:gd name="textAreaTop" fmla="*/ 0 h 115560"/>
                  <a:gd name="textAreaBottom" fmla="*/ 115920 h 115560"/>
                </a:gdLst>
                <a:ahLst/>
                <a:rect l="textAreaLeft" t="textAreaTop" r="textAreaRight" b="textAreaBottom"/>
                <a:pathLst>
                  <a:path w="230" h="323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2"/>
                    </a:lnTo>
                    <a:lnTo>
                      <a:pt x="0" y="322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anchor="ctr">
                <a:noAutofit/>
              </a:bodyPr>
              <a:p>
                <a:pPr>
                  <a:lnSpc>
                    <a:spcPct val="93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72" name="Google Shape;457;p17"/>
              <p:cNvSpPr/>
              <p:nvPr/>
            </p:nvSpPr>
            <p:spPr>
              <a:xfrm rot="16200000">
                <a:off x="806040" y="409680"/>
                <a:ext cx="82080" cy="115560"/>
              </a:xfrm>
              <a:custGeom>
                <a:avLst/>
                <a:gdLst>
                  <a:gd name="textAreaLeft" fmla="*/ 0 w 82080"/>
                  <a:gd name="textAreaRight" fmla="*/ 82440 w 82080"/>
                  <a:gd name="textAreaTop" fmla="*/ 0 h 115560"/>
                  <a:gd name="textAreaBottom" fmla="*/ 115920 h 115560"/>
                </a:gdLst>
                <a:ahLst/>
                <a:rect l="textAreaLeft" t="textAreaTop" r="textAreaRight" b="textAreaBottom"/>
                <a:pathLst>
                  <a:path w="230" h="322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1"/>
                    </a:lnTo>
                    <a:lnTo>
                      <a:pt x="0" y="321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anchor="ctr">
                <a:noAutofit/>
              </a:bodyPr>
              <a:p>
                <a:pPr>
                  <a:lnSpc>
                    <a:spcPct val="93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grpSp>
          <p:nvGrpSpPr>
            <p:cNvPr id="473" name="Google Shape;458;p17"/>
            <p:cNvGrpSpPr/>
            <p:nvPr/>
          </p:nvGrpSpPr>
          <p:grpSpPr>
            <a:xfrm>
              <a:off x="713160" y="277920"/>
              <a:ext cx="1012680" cy="82080"/>
              <a:chOff x="713160" y="277920"/>
              <a:chExt cx="1012680" cy="82080"/>
            </a:xfrm>
          </p:grpSpPr>
          <p:sp>
            <p:nvSpPr>
              <p:cNvPr id="474" name="Google Shape;459;p17"/>
              <p:cNvSpPr/>
              <p:nvPr/>
            </p:nvSpPr>
            <p:spPr>
              <a:xfrm rot="16200000">
                <a:off x="1626840" y="261000"/>
                <a:ext cx="82080" cy="115560"/>
              </a:xfrm>
              <a:custGeom>
                <a:avLst/>
                <a:gdLst>
                  <a:gd name="textAreaLeft" fmla="*/ 0 w 82080"/>
                  <a:gd name="textAreaRight" fmla="*/ 82440 w 82080"/>
                  <a:gd name="textAreaTop" fmla="*/ 0 h 115560"/>
                  <a:gd name="textAreaBottom" fmla="*/ 115920 h 115560"/>
                </a:gdLst>
                <a:ahLst/>
                <a:rect l="textAreaLeft" t="textAreaTop" r="textAreaRight" b="textAreaBottom"/>
                <a:pathLst>
                  <a:path w="230" h="322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1"/>
                    </a:lnTo>
                    <a:lnTo>
                      <a:pt x="0" y="321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anchor="ctr">
                <a:noAutofit/>
              </a:bodyPr>
              <a:p>
                <a:pPr>
                  <a:lnSpc>
                    <a:spcPct val="93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75" name="Google Shape;460;p17"/>
              <p:cNvSpPr/>
              <p:nvPr/>
            </p:nvSpPr>
            <p:spPr>
              <a:xfrm rot="16200000">
                <a:off x="1447200" y="261000"/>
                <a:ext cx="82080" cy="115560"/>
              </a:xfrm>
              <a:custGeom>
                <a:avLst/>
                <a:gdLst>
                  <a:gd name="textAreaLeft" fmla="*/ 0 w 82080"/>
                  <a:gd name="textAreaRight" fmla="*/ 82440 w 82080"/>
                  <a:gd name="textAreaTop" fmla="*/ 0 h 115560"/>
                  <a:gd name="textAreaBottom" fmla="*/ 115920 h 115560"/>
                </a:gdLst>
                <a:ahLst/>
                <a:rect l="textAreaLeft" t="textAreaTop" r="textAreaRight" b="textAreaBottom"/>
                <a:pathLst>
                  <a:path w="230" h="323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2"/>
                    </a:lnTo>
                    <a:lnTo>
                      <a:pt x="0" y="322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anchor="ctr">
                <a:noAutofit/>
              </a:bodyPr>
              <a:p>
                <a:pPr>
                  <a:lnSpc>
                    <a:spcPct val="93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76" name="Google Shape;461;p17"/>
              <p:cNvSpPr/>
              <p:nvPr/>
            </p:nvSpPr>
            <p:spPr>
              <a:xfrm rot="16200000">
                <a:off x="1267920" y="261000"/>
                <a:ext cx="82080" cy="115560"/>
              </a:xfrm>
              <a:custGeom>
                <a:avLst/>
                <a:gdLst>
                  <a:gd name="textAreaLeft" fmla="*/ 0 w 82080"/>
                  <a:gd name="textAreaRight" fmla="*/ 82440 w 82080"/>
                  <a:gd name="textAreaTop" fmla="*/ 0 h 115560"/>
                  <a:gd name="textAreaBottom" fmla="*/ 115920 h 115560"/>
                </a:gdLst>
                <a:ahLst/>
                <a:rect l="textAreaLeft" t="textAreaTop" r="textAreaRight" b="textAreaBottom"/>
                <a:pathLst>
                  <a:path w="230" h="323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2"/>
                    </a:lnTo>
                    <a:lnTo>
                      <a:pt x="0" y="322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anchor="ctr">
                <a:noAutofit/>
              </a:bodyPr>
              <a:p>
                <a:pPr>
                  <a:lnSpc>
                    <a:spcPct val="93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77" name="Google Shape;462;p17"/>
              <p:cNvSpPr/>
              <p:nvPr/>
            </p:nvSpPr>
            <p:spPr>
              <a:xfrm rot="16200000">
                <a:off x="1088640" y="261000"/>
                <a:ext cx="82080" cy="115560"/>
              </a:xfrm>
              <a:custGeom>
                <a:avLst/>
                <a:gdLst>
                  <a:gd name="textAreaLeft" fmla="*/ 0 w 82080"/>
                  <a:gd name="textAreaRight" fmla="*/ 82440 w 82080"/>
                  <a:gd name="textAreaTop" fmla="*/ 0 h 115560"/>
                  <a:gd name="textAreaBottom" fmla="*/ 115920 h 115560"/>
                </a:gdLst>
                <a:ahLst/>
                <a:rect l="textAreaLeft" t="textAreaTop" r="textAreaRight" b="textAreaBottom"/>
                <a:pathLst>
                  <a:path w="230" h="323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2"/>
                    </a:lnTo>
                    <a:lnTo>
                      <a:pt x="0" y="322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anchor="ctr">
                <a:noAutofit/>
              </a:bodyPr>
              <a:p>
                <a:pPr>
                  <a:lnSpc>
                    <a:spcPct val="93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78" name="Google Shape;463;p17"/>
              <p:cNvSpPr/>
              <p:nvPr/>
            </p:nvSpPr>
            <p:spPr>
              <a:xfrm rot="16200000">
                <a:off x="909000" y="261000"/>
                <a:ext cx="82080" cy="115560"/>
              </a:xfrm>
              <a:custGeom>
                <a:avLst/>
                <a:gdLst>
                  <a:gd name="textAreaLeft" fmla="*/ 0 w 82080"/>
                  <a:gd name="textAreaRight" fmla="*/ 82440 w 82080"/>
                  <a:gd name="textAreaTop" fmla="*/ 0 h 115560"/>
                  <a:gd name="textAreaBottom" fmla="*/ 115920 h 115560"/>
                </a:gdLst>
                <a:ahLst/>
                <a:rect l="textAreaLeft" t="textAreaTop" r="textAreaRight" b="textAreaBottom"/>
                <a:pathLst>
                  <a:path w="230" h="323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2"/>
                    </a:lnTo>
                    <a:lnTo>
                      <a:pt x="0" y="322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anchor="ctr">
                <a:noAutofit/>
              </a:bodyPr>
              <a:p>
                <a:pPr>
                  <a:lnSpc>
                    <a:spcPct val="93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79" name="Google Shape;464;p17"/>
              <p:cNvSpPr/>
              <p:nvPr/>
            </p:nvSpPr>
            <p:spPr>
              <a:xfrm rot="16200000">
                <a:off x="729720" y="261000"/>
                <a:ext cx="82080" cy="115560"/>
              </a:xfrm>
              <a:custGeom>
                <a:avLst/>
                <a:gdLst>
                  <a:gd name="textAreaLeft" fmla="*/ 0 w 82080"/>
                  <a:gd name="textAreaRight" fmla="*/ 82440 w 82080"/>
                  <a:gd name="textAreaTop" fmla="*/ 0 h 115560"/>
                  <a:gd name="textAreaBottom" fmla="*/ 115920 h 115560"/>
                </a:gdLst>
                <a:ahLst/>
                <a:rect l="textAreaLeft" t="textAreaTop" r="textAreaRight" b="textAreaBottom"/>
                <a:pathLst>
                  <a:path w="230" h="322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1"/>
                    </a:lnTo>
                    <a:lnTo>
                      <a:pt x="0" y="321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anchor="ctr">
                <a:noAutofit/>
              </a:bodyPr>
              <a:p>
                <a:pPr>
                  <a:lnSpc>
                    <a:spcPct val="93000"/>
                  </a:lnSpc>
                  <a:tabLst>
                    <a:tab algn="l" pos="0"/>
                  </a:tabLst>
                </a:pPr>
                <a:endParaRPr b="0" lang="ru-RU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grpSp>
        <p:nvGrpSpPr>
          <p:cNvPr id="480" name="Google Shape;465;p17"/>
          <p:cNvGrpSpPr/>
          <p:nvPr/>
        </p:nvGrpSpPr>
        <p:grpSpPr>
          <a:xfrm>
            <a:off x="8430480" y="2720520"/>
            <a:ext cx="1754640" cy="176040"/>
            <a:chOff x="8430480" y="2720520"/>
            <a:chExt cx="1754640" cy="176040"/>
          </a:xfrm>
        </p:grpSpPr>
        <p:cxnSp>
          <p:nvCxnSpPr>
            <p:cNvPr id="481" name="Google Shape;466;p17"/>
            <p:cNvCxnSpPr/>
            <p:nvPr/>
          </p:nvCxnSpPr>
          <p:spPr>
            <a:xfrm>
              <a:off x="8430480" y="2720520"/>
              <a:ext cx="1584360" cy="360"/>
            </a:xfrm>
            <a:prstGeom prst="straightConnector1">
              <a:avLst/>
            </a:prstGeom>
            <a:ln cap="rnd" w="76200">
              <a:solidFill>
                <a:srgbClr val="323b58"/>
              </a:solidFill>
              <a:round/>
            </a:ln>
          </p:spPr>
        </p:cxnSp>
        <p:cxnSp>
          <p:nvCxnSpPr>
            <p:cNvPr id="482" name="Google Shape;467;p17"/>
            <p:cNvCxnSpPr/>
            <p:nvPr/>
          </p:nvCxnSpPr>
          <p:spPr>
            <a:xfrm>
              <a:off x="8601120" y="2896560"/>
              <a:ext cx="1584360" cy="360"/>
            </a:xfrm>
            <a:prstGeom prst="straightConnector1">
              <a:avLst/>
            </a:prstGeom>
            <a:ln cap="rnd" w="76200">
              <a:solidFill>
                <a:srgbClr val="323b58"/>
              </a:solidFill>
              <a:round/>
            </a:ln>
          </p:spPr>
        </p:cxnSp>
      </p:grpSp>
      <p:grpSp>
        <p:nvGrpSpPr>
          <p:cNvPr id="483" name="Google Shape;468;p17"/>
          <p:cNvGrpSpPr/>
          <p:nvPr/>
        </p:nvGrpSpPr>
        <p:grpSpPr>
          <a:xfrm>
            <a:off x="-1041120" y="4603680"/>
            <a:ext cx="1754280" cy="176040"/>
            <a:chOff x="-1041120" y="4603680"/>
            <a:chExt cx="1754280" cy="176040"/>
          </a:xfrm>
        </p:grpSpPr>
        <p:cxnSp>
          <p:nvCxnSpPr>
            <p:cNvPr id="484" name="Google Shape;469;p17"/>
            <p:cNvCxnSpPr/>
            <p:nvPr/>
          </p:nvCxnSpPr>
          <p:spPr>
            <a:xfrm>
              <a:off x="-1041120" y="4603680"/>
              <a:ext cx="1584000" cy="360"/>
            </a:xfrm>
            <a:prstGeom prst="straightConnector1">
              <a:avLst/>
            </a:prstGeom>
            <a:ln cap="rnd" w="76200">
              <a:solidFill>
                <a:srgbClr val="323b58"/>
              </a:solidFill>
              <a:round/>
            </a:ln>
          </p:spPr>
        </p:cxnSp>
        <p:cxnSp>
          <p:nvCxnSpPr>
            <p:cNvPr id="485" name="Google Shape;470;p17"/>
            <p:cNvCxnSpPr/>
            <p:nvPr/>
          </p:nvCxnSpPr>
          <p:spPr>
            <a:xfrm>
              <a:off x="-870480" y="4779720"/>
              <a:ext cx="1584000" cy="360"/>
            </a:xfrm>
            <a:prstGeom prst="straightConnector1">
              <a:avLst/>
            </a:prstGeom>
            <a:ln cap="rnd" w="76200">
              <a:solidFill>
                <a:srgbClr val="323b58"/>
              </a:solidFill>
              <a:round/>
            </a:ln>
          </p:spPr>
        </p:cxnSp>
      </p:grpSp>
      <p:sp>
        <p:nvSpPr>
          <p:cNvPr id="486" name="PlaceHolder 1"/>
          <p:cNvSpPr>
            <a:spLocks noGrp="1"/>
          </p:cNvSpPr>
          <p:nvPr>
            <p:ph type="title"/>
          </p:nvPr>
        </p:nvSpPr>
        <p:spPr>
          <a:xfrm>
            <a:off x="912960" y="539640"/>
            <a:ext cx="73177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indent="0">
              <a:buNone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7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hyperlink" Target="https://colab.research.google.com/drive/15BSe4HgPCkuiV1qpiQS3cwFuc5Oia-vC?authuser=8#scrollTo=Fe7t5nt4d2VU" TargetMode="External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2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hyperlink" Target="http://drive.google.com/file/d/1DtlgDxl0_XLGghyZ9XknWBjIMRVFnhc4/view" TargetMode="Externa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37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37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gif"/><Relationship Id="rId2" Type="http://schemas.openxmlformats.org/officeDocument/2006/relationships/slideLayout" Target="../slideLayouts/slideLayout49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192c70"/>
            </a:gs>
            <a:gs pos="100000">
              <a:srgbClr val="020305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PlaceHolder 1"/>
          <p:cNvSpPr>
            <a:spLocks noGrp="1"/>
          </p:cNvSpPr>
          <p:nvPr>
            <p:ph type="title"/>
          </p:nvPr>
        </p:nvSpPr>
        <p:spPr>
          <a:xfrm>
            <a:off x="2307600" y="1210680"/>
            <a:ext cx="4528440" cy="14450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4600" spc="-1" strike="noStrike">
                <a:solidFill>
                  <a:schemeClr val="accent6"/>
                </a:solidFill>
                <a:latin typeface="Share Tech"/>
                <a:ea typeface="Share Tech"/>
              </a:rPr>
              <a:t>БИЛЕТ</a:t>
            </a:r>
            <a:endParaRPr b="0" lang="ru-RU" sz="460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4600" spc="-1" strike="noStrike">
                <a:solidFill>
                  <a:schemeClr val="lt2"/>
                </a:solidFill>
                <a:latin typeface="Share Tech"/>
                <a:ea typeface="Share Tech"/>
              </a:rPr>
              <a:t>В БУДУЩЕЕ</a:t>
            </a:r>
            <a:endParaRPr b="0" lang="ru-RU" sz="4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5" name="PlaceHolder 2"/>
          <p:cNvSpPr>
            <a:spLocks noGrp="1"/>
          </p:cNvSpPr>
          <p:nvPr>
            <p:ph type="subTitle"/>
          </p:nvPr>
        </p:nvSpPr>
        <p:spPr>
          <a:xfrm>
            <a:off x="578880" y="2754720"/>
            <a:ext cx="7851600" cy="1740960"/>
          </a:xfrm>
          <a:prstGeom prst="rect">
            <a:avLst/>
          </a:prstGeom>
          <a:noFill/>
          <a:ln w="9360">
            <a:solidFill>
              <a:srgbClr val="f2935b"/>
            </a:solidFill>
            <a:round/>
          </a:ln>
        </p:spPr>
        <p:txBody>
          <a:bodyPr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600" spc="-1" strike="noStrike">
                <a:solidFill>
                  <a:schemeClr val="accent6"/>
                </a:solidFill>
                <a:latin typeface="Share"/>
                <a:ea typeface="Share"/>
              </a:rPr>
              <a:t>Преподаватели специальных дисциплин:</a:t>
            </a:r>
            <a:endParaRPr b="0" lang="ru-RU" sz="1600" spc="-1" strike="noStrike">
              <a:solidFill>
                <a:srgbClr val="ffffff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600" spc="-1" strike="noStrike">
                <a:solidFill>
                  <a:schemeClr val="accent6"/>
                </a:solidFill>
                <a:latin typeface="Share"/>
                <a:ea typeface="Share"/>
              </a:rPr>
              <a:t> </a:t>
            </a:r>
            <a:endParaRPr b="0" lang="ru-RU" sz="1600" spc="-1" strike="noStrike">
              <a:solidFill>
                <a:srgbClr val="ffffff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600" spc="-1" strike="noStrike">
                <a:solidFill>
                  <a:schemeClr val="accent6"/>
                </a:solidFill>
                <a:latin typeface="Share"/>
                <a:ea typeface="Share"/>
              </a:rPr>
              <a:t>магистр информатики и вычислительной техники</a:t>
            </a:r>
            <a:endParaRPr b="0" lang="ru-RU" sz="1600" spc="-1" strike="noStrike">
              <a:solidFill>
                <a:srgbClr val="ffffff"/>
              </a:solidFill>
              <a:latin typeface="Arial"/>
            </a:endParaRPr>
          </a:p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800" spc="-1" strike="noStrike">
                <a:solidFill>
                  <a:schemeClr val="accent6"/>
                </a:solidFill>
                <a:latin typeface="Share"/>
                <a:ea typeface="Share"/>
              </a:rPr>
              <a:t>ЖИРНОВА ЮЛИЯ ВИТАЛЬЕВНА</a:t>
            </a:r>
            <a:endParaRPr b="0" lang="ru-RU" sz="1800" spc="-1" strike="noStrike">
              <a:solidFill>
                <a:srgbClr val="ffffff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800" spc="-1" strike="noStrike">
                <a:solidFill>
                  <a:schemeClr val="accent6"/>
                </a:solidFill>
                <a:latin typeface="Share"/>
                <a:ea typeface="Share"/>
              </a:rPr>
              <a:t>кандидат педагогических наук</a:t>
            </a:r>
            <a:endParaRPr b="0" lang="ru-RU" sz="1800" spc="-1" strike="noStrike">
              <a:solidFill>
                <a:srgbClr val="ffffff"/>
              </a:solidFill>
              <a:latin typeface="Arial"/>
            </a:endParaRPr>
          </a:p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800" spc="-1" strike="noStrike">
                <a:solidFill>
                  <a:schemeClr val="accent6"/>
                </a:solidFill>
                <a:latin typeface="Share"/>
                <a:ea typeface="Share"/>
              </a:rPr>
              <a:t>ТАРДЖИМАНЯН ЛИЯ НИКОЛАЕВНА</a:t>
            </a:r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526" name="Google Shape;889;p30"/>
          <p:cNvGrpSpPr/>
          <p:nvPr/>
        </p:nvGrpSpPr>
        <p:grpSpPr>
          <a:xfrm>
            <a:off x="6836760" y="2038320"/>
            <a:ext cx="413280" cy="355320"/>
            <a:chOff x="6836760" y="2038320"/>
            <a:chExt cx="413280" cy="355320"/>
          </a:xfrm>
        </p:grpSpPr>
        <p:sp>
          <p:nvSpPr>
            <p:cNvPr id="527" name="Google Shape;890;p30"/>
            <p:cNvSpPr/>
            <p:nvPr/>
          </p:nvSpPr>
          <p:spPr>
            <a:xfrm rot="5400000">
              <a:off x="6789240" y="2085840"/>
              <a:ext cx="355320" cy="260280"/>
            </a:xfrm>
            <a:custGeom>
              <a:avLst/>
              <a:gdLst>
                <a:gd name="textAreaLeft" fmla="*/ 0 w 355320"/>
                <a:gd name="textAreaRight" fmla="*/ 355680 w 355320"/>
                <a:gd name="textAreaTop" fmla="*/ 0 h 260280"/>
                <a:gd name="textAreaBottom" fmla="*/ 260640 h 260280"/>
              </a:gdLst>
              <a:ahLst/>
              <a:rect l="textAreaLeft" t="textAreaTop" r="textAreaRight" b="textAreaBottom"/>
              <a:pathLst>
                <a:path w="380" h="280">
                  <a:moveTo>
                    <a:pt x="379" y="189"/>
                  </a:moveTo>
                  <a:lnTo>
                    <a:pt x="379" y="279"/>
                  </a:lnTo>
                  <a:lnTo>
                    <a:pt x="190" y="89"/>
                  </a:lnTo>
                  <a:lnTo>
                    <a:pt x="0" y="279"/>
                  </a:lnTo>
                  <a:lnTo>
                    <a:pt x="0" y="189"/>
                  </a:lnTo>
                  <a:lnTo>
                    <a:pt x="145" y="45"/>
                  </a:lnTo>
                  <a:lnTo>
                    <a:pt x="145" y="44"/>
                  </a:lnTo>
                  <a:lnTo>
                    <a:pt x="190" y="0"/>
                  </a:lnTo>
                  <a:lnTo>
                    <a:pt x="235" y="44"/>
                  </a:lnTo>
                  <a:lnTo>
                    <a:pt x="234" y="45"/>
                  </a:lnTo>
                  <a:lnTo>
                    <a:pt x="379" y="189"/>
                  </a:lnTo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28" name="Google Shape;891;p30"/>
            <p:cNvSpPr/>
            <p:nvPr/>
          </p:nvSpPr>
          <p:spPr>
            <a:xfrm rot="5400000">
              <a:off x="6942240" y="2085840"/>
              <a:ext cx="355320" cy="260280"/>
            </a:xfrm>
            <a:custGeom>
              <a:avLst/>
              <a:gdLst>
                <a:gd name="textAreaLeft" fmla="*/ 0 w 355320"/>
                <a:gd name="textAreaRight" fmla="*/ 355680 w 355320"/>
                <a:gd name="textAreaTop" fmla="*/ 0 h 260280"/>
                <a:gd name="textAreaBottom" fmla="*/ 260640 h 260280"/>
              </a:gdLst>
              <a:ahLst/>
              <a:rect l="textAreaLeft" t="textAreaTop" r="textAreaRight" b="textAreaBottom"/>
              <a:pathLst>
                <a:path w="380" h="279">
                  <a:moveTo>
                    <a:pt x="379" y="189"/>
                  </a:moveTo>
                  <a:lnTo>
                    <a:pt x="379" y="278"/>
                  </a:lnTo>
                  <a:lnTo>
                    <a:pt x="190" y="89"/>
                  </a:lnTo>
                  <a:lnTo>
                    <a:pt x="0" y="278"/>
                  </a:lnTo>
                  <a:lnTo>
                    <a:pt x="0" y="189"/>
                  </a:lnTo>
                  <a:lnTo>
                    <a:pt x="190" y="0"/>
                  </a:lnTo>
                  <a:lnTo>
                    <a:pt x="379" y="189"/>
                  </a:lnTo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529" name="Google Shape;892;p30"/>
          <p:cNvGrpSpPr/>
          <p:nvPr/>
        </p:nvGrpSpPr>
        <p:grpSpPr>
          <a:xfrm>
            <a:off x="1894320" y="2038320"/>
            <a:ext cx="413280" cy="355320"/>
            <a:chOff x="1894320" y="2038320"/>
            <a:chExt cx="413280" cy="355320"/>
          </a:xfrm>
        </p:grpSpPr>
        <p:sp>
          <p:nvSpPr>
            <p:cNvPr id="530" name="Google Shape;893;p30"/>
            <p:cNvSpPr/>
            <p:nvPr/>
          </p:nvSpPr>
          <p:spPr>
            <a:xfrm rot="5400000">
              <a:off x="1846800" y="2085840"/>
              <a:ext cx="355320" cy="260280"/>
            </a:xfrm>
            <a:custGeom>
              <a:avLst/>
              <a:gdLst>
                <a:gd name="textAreaLeft" fmla="*/ 0 w 355320"/>
                <a:gd name="textAreaRight" fmla="*/ 355680 w 355320"/>
                <a:gd name="textAreaTop" fmla="*/ 0 h 260280"/>
                <a:gd name="textAreaBottom" fmla="*/ 260640 h 260280"/>
              </a:gdLst>
              <a:ahLst/>
              <a:rect l="textAreaLeft" t="textAreaTop" r="textAreaRight" b="textAreaBottom"/>
              <a:pathLst>
                <a:path w="380" h="280">
                  <a:moveTo>
                    <a:pt x="379" y="189"/>
                  </a:moveTo>
                  <a:lnTo>
                    <a:pt x="379" y="279"/>
                  </a:lnTo>
                  <a:lnTo>
                    <a:pt x="190" y="89"/>
                  </a:lnTo>
                  <a:lnTo>
                    <a:pt x="0" y="279"/>
                  </a:lnTo>
                  <a:lnTo>
                    <a:pt x="0" y="189"/>
                  </a:lnTo>
                  <a:lnTo>
                    <a:pt x="145" y="45"/>
                  </a:lnTo>
                  <a:lnTo>
                    <a:pt x="145" y="44"/>
                  </a:lnTo>
                  <a:lnTo>
                    <a:pt x="190" y="0"/>
                  </a:lnTo>
                  <a:lnTo>
                    <a:pt x="235" y="44"/>
                  </a:lnTo>
                  <a:lnTo>
                    <a:pt x="234" y="45"/>
                  </a:lnTo>
                  <a:lnTo>
                    <a:pt x="379" y="189"/>
                  </a:lnTo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31" name="Google Shape;894;p30"/>
            <p:cNvSpPr/>
            <p:nvPr/>
          </p:nvSpPr>
          <p:spPr>
            <a:xfrm rot="5400000">
              <a:off x="1999800" y="2085840"/>
              <a:ext cx="355320" cy="260280"/>
            </a:xfrm>
            <a:custGeom>
              <a:avLst/>
              <a:gdLst>
                <a:gd name="textAreaLeft" fmla="*/ 0 w 355320"/>
                <a:gd name="textAreaRight" fmla="*/ 355680 w 355320"/>
                <a:gd name="textAreaTop" fmla="*/ 0 h 260280"/>
                <a:gd name="textAreaBottom" fmla="*/ 260640 h 260280"/>
              </a:gdLst>
              <a:ahLst/>
              <a:rect l="textAreaLeft" t="textAreaTop" r="textAreaRight" b="textAreaBottom"/>
              <a:pathLst>
                <a:path w="380" h="279">
                  <a:moveTo>
                    <a:pt x="379" y="189"/>
                  </a:moveTo>
                  <a:lnTo>
                    <a:pt x="379" y="278"/>
                  </a:lnTo>
                  <a:lnTo>
                    <a:pt x="190" y="89"/>
                  </a:lnTo>
                  <a:lnTo>
                    <a:pt x="0" y="278"/>
                  </a:lnTo>
                  <a:lnTo>
                    <a:pt x="0" y="189"/>
                  </a:lnTo>
                  <a:lnTo>
                    <a:pt x="190" y="0"/>
                  </a:lnTo>
                  <a:lnTo>
                    <a:pt x="379" y="189"/>
                  </a:lnTo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532" name="Google Shape;895;p30" descr=""/>
          <p:cNvPicPr/>
          <p:nvPr/>
        </p:nvPicPr>
        <p:blipFill>
          <a:blip r:embed="rId1"/>
          <a:stretch/>
        </p:blipFill>
        <p:spPr>
          <a:xfrm>
            <a:off x="3886200" y="279360"/>
            <a:ext cx="1371240" cy="905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PlaceHolder 1"/>
          <p:cNvSpPr>
            <a:spLocks noGrp="1"/>
          </p:cNvSpPr>
          <p:nvPr>
            <p:ph type="title"/>
          </p:nvPr>
        </p:nvSpPr>
        <p:spPr>
          <a:xfrm>
            <a:off x="912960" y="539640"/>
            <a:ext cx="73177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3200" spc="-1" strike="noStrike">
                <a:solidFill>
                  <a:schemeClr val="accent6"/>
                </a:solidFill>
                <a:latin typeface="Share Tech"/>
                <a:ea typeface="Share Tech"/>
              </a:rPr>
              <a:t>@Documento_Oborot_Bot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3" name="Google Shape;1049;p39"/>
          <p:cNvSpPr/>
          <p:nvPr/>
        </p:nvSpPr>
        <p:spPr>
          <a:xfrm>
            <a:off x="720000" y="2047320"/>
            <a:ext cx="1964880" cy="41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en" sz="1800" spc="-1" strike="noStrike">
                <a:solidFill>
                  <a:schemeClr val="accent6"/>
                </a:solidFill>
                <a:latin typeface="Share Tech"/>
                <a:ea typeface="Share Tech"/>
              </a:rPr>
              <a:t>Генерация сертификата</a:t>
            </a:r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54" name="Google Shape;1050;p39"/>
          <p:cNvSpPr/>
          <p:nvPr/>
        </p:nvSpPr>
        <p:spPr>
          <a:xfrm>
            <a:off x="997920" y="3263760"/>
            <a:ext cx="1658160" cy="630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en" sz="1800" spc="-1" strike="noStrike">
                <a:solidFill>
                  <a:schemeClr val="accent6"/>
                </a:solidFill>
                <a:latin typeface="Share Tech"/>
                <a:ea typeface="Share Tech"/>
              </a:rPr>
              <a:t>Примеры кода</a:t>
            </a:r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55" name="Google Shape;1051;p39"/>
          <p:cNvSpPr/>
          <p:nvPr/>
        </p:nvSpPr>
        <p:spPr>
          <a:xfrm>
            <a:off x="6517080" y="3402360"/>
            <a:ext cx="1658160" cy="41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b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1800" spc="-1" strike="noStrike">
                <a:solidFill>
                  <a:schemeClr val="accent6"/>
                </a:solidFill>
                <a:latin typeface="Share Tech"/>
                <a:ea typeface="Share Tech"/>
              </a:rPr>
              <a:t>Стикеры </a:t>
            </a:r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56" name="Google Shape;1052;p39"/>
          <p:cNvSpPr/>
          <p:nvPr/>
        </p:nvSpPr>
        <p:spPr>
          <a:xfrm>
            <a:off x="6430680" y="1836720"/>
            <a:ext cx="1658160" cy="630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b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1800" spc="-1" strike="noStrike">
                <a:solidFill>
                  <a:schemeClr val="accent6"/>
                </a:solidFill>
                <a:latin typeface="Share Tech"/>
                <a:ea typeface="Share Tech"/>
              </a:rPr>
              <a:t>Полезные ссылки</a:t>
            </a:r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657" name="Google Shape;1053;p39"/>
          <p:cNvGrpSpPr/>
          <p:nvPr/>
        </p:nvGrpSpPr>
        <p:grpSpPr>
          <a:xfrm>
            <a:off x="5834520" y="2064240"/>
            <a:ext cx="411120" cy="389880"/>
            <a:chOff x="5834520" y="2064240"/>
            <a:chExt cx="411120" cy="389880"/>
          </a:xfrm>
        </p:grpSpPr>
        <p:sp>
          <p:nvSpPr>
            <p:cNvPr id="658" name="Google Shape;1054;p39"/>
            <p:cNvSpPr/>
            <p:nvPr/>
          </p:nvSpPr>
          <p:spPr>
            <a:xfrm>
              <a:off x="5834520" y="2064240"/>
              <a:ext cx="411120" cy="389880"/>
            </a:xfrm>
            <a:custGeom>
              <a:avLst/>
              <a:gdLst>
                <a:gd name="textAreaLeft" fmla="*/ 0 w 411120"/>
                <a:gd name="textAreaRight" fmla="*/ 411480 w 411120"/>
                <a:gd name="textAreaTop" fmla="*/ 0 h 389880"/>
                <a:gd name="textAreaBottom" fmla="*/ 390240 h 389880"/>
              </a:gdLst>
              <a:ahLst/>
              <a:rect l="textAreaLeft" t="textAreaTop" r="textAreaRight" b="textAreaBottom"/>
              <a:pathLst>
                <a:path w="20155" h="19274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 anchor="ctr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59" name="Google Shape;1055;p39"/>
            <p:cNvSpPr/>
            <p:nvPr/>
          </p:nvSpPr>
          <p:spPr>
            <a:xfrm>
              <a:off x="5977800" y="2109960"/>
              <a:ext cx="207000" cy="205560"/>
            </a:xfrm>
            <a:custGeom>
              <a:avLst/>
              <a:gdLst>
                <a:gd name="textAreaLeft" fmla="*/ 0 w 207000"/>
                <a:gd name="textAreaRight" fmla="*/ 207360 w 207000"/>
                <a:gd name="textAreaTop" fmla="*/ 0 h 205560"/>
                <a:gd name="textAreaBottom" fmla="*/ 205920 h 205560"/>
              </a:gdLst>
              <a:ahLst/>
              <a:rect l="textAreaLeft" t="textAreaTop" r="textAreaRight" b="textAreaBottom"/>
              <a:pathLst>
                <a:path w="10164" h="10164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 anchor="ctr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0" name="Google Shape;1056;p39"/>
          <p:cNvGrpSpPr/>
          <p:nvPr/>
        </p:nvGrpSpPr>
        <p:grpSpPr>
          <a:xfrm>
            <a:off x="2934000" y="2043000"/>
            <a:ext cx="411120" cy="411120"/>
            <a:chOff x="2934000" y="2043000"/>
            <a:chExt cx="411120" cy="411120"/>
          </a:xfrm>
        </p:grpSpPr>
        <p:sp>
          <p:nvSpPr>
            <p:cNvPr id="661" name="Google Shape;1057;p39"/>
            <p:cNvSpPr/>
            <p:nvPr/>
          </p:nvSpPr>
          <p:spPr>
            <a:xfrm>
              <a:off x="2934000" y="2043000"/>
              <a:ext cx="411120" cy="411120"/>
            </a:xfrm>
            <a:custGeom>
              <a:avLst/>
              <a:gdLst>
                <a:gd name="textAreaLeft" fmla="*/ 0 w 411120"/>
                <a:gd name="textAreaRight" fmla="*/ 411480 w 411120"/>
                <a:gd name="textAreaTop" fmla="*/ 0 h 411120"/>
                <a:gd name="textAreaBottom" fmla="*/ 411480 h 411120"/>
              </a:gdLst>
              <a:ahLst/>
              <a:rect l="textAreaLeft" t="textAreaTop" r="textAreaRight" b="textAreaBottom"/>
              <a:pathLst>
                <a:path w="19273" h="19273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 anchor="ctr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2" name="Google Shape;1058;p39"/>
            <p:cNvSpPr/>
            <p:nvPr/>
          </p:nvSpPr>
          <p:spPr>
            <a:xfrm>
              <a:off x="3059280" y="2195280"/>
              <a:ext cx="162000" cy="106920"/>
            </a:xfrm>
            <a:custGeom>
              <a:avLst/>
              <a:gdLst>
                <a:gd name="textAreaLeft" fmla="*/ 0 w 162000"/>
                <a:gd name="textAreaRight" fmla="*/ 162360 w 162000"/>
                <a:gd name="textAreaTop" fmla="*/ 0 h 106920"/>
                <a:gd name="textAreaBottom" fmla="*/ 107280 h 106920"/>
              </a:gdLst>
              <a:ahLst/>
              <a:rect l="textAreaLeft" t="textAreaTop" r="textAreaRight" b="textAreaBottom"/>
              <a:pathLst>
                <a:path w="7604" h="503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53640" bIns="53640" anchor="ctr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3" name="Google Shape;1059;p39"/>
          <p:cNvGrpSpPr/>
          <p:nvPr/>
        </p:nvGrpSpPr>
        <p:grpSpPr>
          <a:xfrm>
            <a:off x="2884320" y="3406320"/>
            <a:ext cx="411120" cy="411120"/>
            <a:chOff x="2884320" y="3406320"/>
            <a:chExt cx="411120" cy="411120"/>
          </a:xfrm>
        </p:grpSpPr>
        <p:sp>
          <p:nvSpPr>
            <p:cNvPr id="664" name="Google Shape;1060;p39"/>
            <p:cNvSpPr/>
            <p:nvPr/>
          </p:nvSpPr>
          <p:spPr>
            <a:xfrm>
              <a:off x="3078000" y="3528000"/>
              <a:ext cx="23760" cy="2376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3760"/>
                <a:gd name="textAreaBottom" fmla="*/ 24120 h 23760"/>
              </a:gdLst>
              <a:ahLst/>
              <a:rect l="textAreaLeft" t="textAreaTop" r="textAreaRight" b="textAreaBottom"/>
              <a:pathLst>
                <a:path w="1130" h="113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cubicBezTo>
                    <a:pt x="1" y="877"/>
                    <a:pt x="254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1"/>
                    <a:pt x="877" y="1"/>
                    <a:pt x="567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11880" bIns="11880" anchor="ctr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" name="Google Shape;1061;p39"/>
            <p:cNvSpPr/>
            <p:nvPr/>
          </p:nvSpPr>
          <p:spPr>
            <a:xfrm>
              <a:off x="3174120" y="3600000"/>
              <a:ext cx="23760" cy="2376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3760"/>
                <a:gd name="textAreaBottom" fmla="*/ 24120 h 23760"/>
              </a:gdLst>
              <a:ahLst/>
              <a:rect l="textAreaLeft" t="textAreaTop" r="textAreaRight" b="textAreaBottom"/>
              <a:pathLst>
                <a:path w="1130" h="1130">
                  <a:moveTo>
                    <a:pt x="567" y="0"/>
                  </a:moveTo>
                  <a:cubicBezTo>
                    <a:pt x="253" y="0"/>
                    <a:pt x="0" y="250"/>
                    <a:pt x="0" y="564"/>
                  </a:cubicBezTo>
                  <a:cubicBezTo>
                    <a:pt x="0" y="877"/>
                    <a:pt x="253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0"/>
                    <a:pt x="877" y="0"/>
                    <a:pt x="567" y="0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11880" bIns="11880" anchor="ctr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" name="Google Shape;1062;p39"/>
            <p:cNvSpPr/>
            <p:nvPr/>
          </p:nvSpPr>
          <p:spPr>
            <a:xfrm>
              <a:off x="2981520" y="3600000"/>
              <a:ext cx="23760" cy="2376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3760"/>
                <a:gd name="textAreaBottom" fmla="*/ 24120 h 23760"/>
              </a:gdLst>
              <a:ahLst/>
              <a:rect l="textAreaLeft" t="textAreaTop" r="textAreaRight" b="textAreaBottom"/>
              <a:pathLst>
                <a:path w="1130" h="1130">
                  <a:moveTo>
                    <a:pt x="567" y="0"/>
                  </a:moveTo>
                  <a:cubicBezTo>
                    <a:pt x="254" y="0"/>
                    <a:pt x="1" y="250"/>
                    <a:pt x="1" y="564"/>
                  </a:cubicBezTo>
                  <a:cubicBezTo>
                    <a:pt x="1" y="877"/>
                    <a:pt x="254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0"/>
                    <a:pt x="877" y="0"/>
                    <a:pt x="567" y="0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11880" bIns="11880" anchor="ctr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7" name="Google Shape;1063;p39"/>
            <p:cNvSpPr/>
            <p:nvPr/>
          </p:nvSpPr>
          <p:spPr>
            <a:xfrm>
              <a:off x="2884320" y="3745440"/>
              <a:ext cx="411120" cy="72000"/>
            </a:xfrm>
            <a:custGeom>
              <a:avLst/>
              <a:gdLst>
                <a:gd name="textAreaLeft" fmla="*/ 0 w 411120"/>
                <a:gd name="textAreaRight" fmla="*/ 411480 w 411120"/>
                <a:gd name="textAreaTop" fmla="*/ 0 h 72000"/>
                <a:gd name="textAreaBottom" fmla="*/ 72360 h 72000"/>
              </a:gdLst>
              <a:ahLst/>
              <a:rect l="textAreaLeft" t="textAreaTop" r="textAreaRight" b="textAreaBottom"/>
              <a:pathLst>
                <a:path w="19273" h="3389">
                  <a:moveTo>
                    <a:pt x="1" y="1"/>
                  </a:moveTo>
                  <a:lnTo>
                    <a:pt x="1" y="1696"/>
                  </a:lnTo>
                  <a:cubicBezTo>
                    <a:pt x="1" y="2630"/>
                    <a:pt x="757" y="3389"/>
                    <a:pt x="1693" y="3389"/>
                  </a:cubicBezTo>
                  <a:lnTo>
                    <a:pt x="17577" y="3389"/>
                  </a:lnTo>
                  <a:cubicBezTo>
                    <a:pt x="18514" y="3389"/>
                    <a:pt x="19270" y="2630"/>
                    <a:pt x="19273" y="1696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36000" bIns="36000" anchor="ctr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8" name="Google Shape;1064;p39"/>
            <p:cNvSpPr/>
            <p:nvPr/>
          </p:nvSpPr>
          <p:spPr>
            <a:xfrm>
              <a:off x="2884320" y="3406320"/>
              <a:ext cx="411120" cy="313920"/>
            </a:xfrm>
            <a:custGeom>
              <a:avLst/>
              <a:gdLst>
                <a:gd name="textAreaLeft" fmla="*/ 0 w 411120"/>
                <a:gd name="textAreaRight" fmla="*/ 411480 w 411120"/>
                <a:gd name="textAreaTop" fmla="*/ 0 h 313920"/>
                <a:gd name="textAreaBottom" fmla="*/ 314280 h 313920"/>
              </a:gdLst>
              <a:ahLst/>
              <a:rect l="textAreaLeft" t="textAreaTop" r="textAreaRight" b="textAreaBottom"/>
              <a:pathLst>
                <a:path w="19273" h="14720">
                  <a:moveTo>
                    <a:pt x="5120" y="2259"/>
                  </a:moveTo>
                  <a:cubicBezTo>
                    <a:pt x="5430" y="2259"/>
                    <a:pt x="5683" y="2512"/>
                    <a:pt x="5683" y="2825"/>
                  </a:cubicBezTo>
                  <a:lnTo>
                    <a:pt x="5683" y="8047"/>
                  </a:lnTo>
                  <a:cubicBezTo>
                    <a:pt x="6360" y="8281"/>
                    <a:pt x="6812" y="8920"/>
                    <a:pt x="6812" y="9637"/>
                  </a:cubicBezTo>
                  <a:cubicBezTo>
                    <a:pt x="6812" y="10353"/>
                    <a:pt x="6360" y="10992"/>
                    <a:pt x="5683" y="11226"/>
                  </a:cubicBezTo>
                  <a:lnTo>
                    <a:pt x="5683" y="13024"/>
                  </a:lnTo>
                  <a:cubicBezTo>
                    <a:pt x="5683" y="13337"/>
                    <a:pt x="5430" y="13587"/>
                    <a:pt x="5120" y="13587"/>
                  </a:cubicBezTo>
                  <a:cubicBezTo>
                    <a:pt x="4807" y="13587"/>
                    <a:pt x="4554" y="13337"/>
                    <a:pt x="4554" y="13024"/>
                  </a:cubicBezTo>
                  <a:lnTo>
                    <a:pt x="4554" y="11226"/>
                  </a:lnTo>
                  <a:cubicBezTo>
                    <a:pt x="3876" y="10992"/>
                    <a:pt x="3425" y="10353"/>
                    <a:pt x="3425" y="9637"/>
                  </a:cubicBezTo>
                  <a:cubicBezTo>
                    <a:pt x="3425" y="8920"/>
                    <a:pt x="3876" y="8281"/>
                    <a:pt x="4554" y="8047"/>
                  </a:cubicBezTo>
                  <a:lnTo>
                    <a:pt x="4554" y="2825"/>
                  </a:lnTo>
                  <a:cubicBezTo>
                    <a:pt x="4554" y="2512"/>
                    <a:pt x="4807" y="2259"/>
                    <a:pt x="5120" y="2259"/>
                  </a:cubicBezTo>
                  <a:close/>
                  <a:moveTo>
                    <a:pt x="9637" y="2259"/>
                  </a:moveTo>
                  <a:cubicBezTo>
                    <a:pt x="9947" y="2259"/>
                    <a:pt x="10200" y="2512"/>
                    <a:pt x="10200" y="2825"/>
                  </a:cubicBezTo>
                  <a:lnTo>
                    <a:pt x="10200" y="4659"/>
                  </a:lnTo>
                  <a:cubicBezTo>
                    <a:pt x="10877" y="4894"/>
                    <a:pt x="11329" y="5532"/>
                    <a:pt x="11329" y="6249"/>
                  </a:cubicBezTo>
                  <a:cubicBezTo>
                    <a:pt x="11329" y="6966"/>
                    <a:pt x="10877" y="7604"/>
                    <a:pt x="10200" y="7839"/>
                  </a:cubicBezTo>
                  <a:lnTo>
                    <a:pt x="10200" y="13024"/>
                  </a:lnTo>
                  <a:cubicBezTo>
                    <a:pt x="10200" y="13337"/>
                    <a:pt x="9947" y="13587"/>
                    <a:pt x="9637" y="13587"/>
                  </a:cubicBezTo>
                  <a:cubicBezTo>
                    <a:pt x="9324" y="13587"/>
                    <a:pt x="9071" y="13337"/>
                    <a:pt x="9071" y="13024"/>
                  </a:cubicBezTo>
                  <a:lnTo>
                    <a:pt x="9071" y="7839"/>
                  </a:lnTo>
                  <a:cubicBezTo>
                    <a:pt x="8393" y="7604"/>
                    <a:pt x="7941" y="6966"/>
                    <a:pt x="7941" y="6249"/>
                  </a:cubicBezTo>
                  <a:cubicBezTo>
                    <a:pt x="7941" y="5532"/>
                    <a:pt x="8393" y="4894"/>
                    <a:pt x="9071" y="4659"/>
                  </a:cubicBezTo>
                  <a:lnTo>
                    <a:pt x="9071" y="2825"/>
                  </a:lnTo>
                  <a:cubicBezTo>
                    <a:pt x="9071" y="2512"/>
                    <a:pt x="9324" y="2259"/>
                    <a:pt x="9637" y="2259"/>
                  </a:cubicBezTo>
                  <a:close/>
                  <a:moveTo>
                    <a:pt x="14154" y="2259"/>
                  </a:moveTo>
                  <a:cubicBezTo>
                    <a:pt x="14464" y="2259"/>
                    <a:pt x="14717" y="2512"/>
                    <a:pt x="14717" y="2825"/>
                  </a:cubicBezTo>
                  <a:lnTo>
                    <a:pt x="14717" y="8047"/>
                  </a:lnTo>
                  <a:cubicBezTo>
                    <a:pt x="15394" y="8281"/>
                    <a:pt x="15846" y="8920"/>
                    <a:pt x="15846" y="9637"/>
                  </a:cubicBezTo>
                  <a:cubicBezTo>
                    <a:pt x="15846" y="10353"/>
                    <a:pt x="15394" y="10992"/>
                    <a:pt x="14717" y="11226"/>
                  </a:cubicBezTo>
                  <a:lnTo>
                    <a:pt x="14717" y="13024"/>
                  </a:lnTo>
                  <a:cubicBezTo>
                    <a:pt x="14717" y="13337"/>
                    <a:pt x="14464" y="13587"/>
                    <a:pt x="14154" y="13587"/>
                  </a:cubicBezTo>
                  <a:cubicBezTo>
                    <a:pt x="13840" y="13587"/>
                    <a:pt x="13587" y="13337"/>
                    <a:pt x="13587" y="13024"/>
                  </a:cubicBezTo>
                  <a:lnTo>
                    <a:pt x="13587" y="11226"/>
                  </a:lnTo>
                  <a:cubicBezTo>
                    <a:pt x="12910" y="10992"/>
                    <a:pt x="12458" y="10353"/>
                    <a:pt x="12458" y="9637"/>
                  </a:cubicBezTo>
                  <a:cubicBezTo>
                    <a:pt x="12458" y="8920"/>
                    <a:pt x="12910" y="8281"/>
                    <a:pt x="13587" y="8047"/>
                  </a:cubicBezTo>
                  <a:lnTo>
                    <a:pt x="13587" y="2825"/>
                  </a:lnTo>
                  <a:cubicBezTo>
                    <a:pt x="13587" y="2512"/>
                    <a:pt x="13840" y="2259"/>
                    <a:pt x="14154" y="2259"/>
                  </a:cubicBezTo>
                  <a:close/>
                  <a:moveTo>
                    <a:pt x="1693" y="1"/>
                  </a:moveTo>
                  <a:cubicBezTo>
                    <a:pt x="757" y="1"/>
                    <a:pt x="1" y="759"/>
                    <a:pt x="1" y="1696"/>
                  </a:cubicBezTo>
                  <a:lnTo>
                    <a:pt x="1" y="14720"/>
                  </a:lnTo>
                  <a:lnTo>
                    <a:pt x="19273" y="14720"/>
                  </a:lnTo>
                  <a:lnTo>
                    <a:pt x="19273" y="1696"/>
                  </a:lnTo>
                  <a:cubicBezTo>
                    <a:pt x="19270" y="759"/>
                    <a:pt x="18514" y="1"/>
                    <a:pt x="17577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 anchor="ctr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9" name="Google Shape;1065;p39"/>
          <p:cNvGrpSpPr/>
          <p:nvPr/>
        </p:nvGrpSpPr>
        <p:grpSpPr>
          <a:xfrm>
            <a:off x="5954040" y="3406320"/>
            <a:ext cx="188640" cy="411120"/>
            <a:chOff x="5954040" y="3406320"/>
            <a:chExt cx="188640" cy="411120"/>
          </a:xfrm>
        </p:grpSpPr>
        <p:sp>
          <p:nvSpPr>
            <p:cNvPr id="670" name="Google Shape;1066;p39"/>
            <p:cNvSpPr/>
            <p:nvPr/>
          </p:nvSpPr>
          <p:spPr>
            <a:xfrm>
              <a:off x="6013080" y="3406320"/>
              <a:ext cx="70560" cy="72000"/>
            </a:xfrm>
            <a:custGeom>
              <a:avLst/>
              <a:gdLst>
                <a:gd name="textAreaLeft" fmla="*/ 0 w 70560"/>
                <a:gd name="textAreaRight" fmla="*/ 70920 w 70560"/>
                <a:gd name="textAreaTop" fmla="*/ 0 h 72000"/>
                <a:gd name="textAreaBottom" fmla="*/ 72360 h 72000"/>
              </a:gdLst>
              <a:ahLst/>
              <a:rect l="textAreaLeft" t="textAreaTop" r="textAreaRight" b="textAreaBottom"/>
              <a:pathLst>
                <a:path w="3388" h="3389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36000" bIns="36000" anchor="ctr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1" name="Google Shape;1067;p39"/>
            <p:cNvSpPr/>
            <p:nvPr/>
          </p:nvSpPr>
          <p:spPr>
            <a:xfrm>
              <a:off x="5954040" y="3502800"/>
              <a:ext cx="188640" cy="314640"/>
            </a:xfrm>
            <a:custGeom>
              <a:avLst/>
              <a:gdLst>
                <a:gd name="textAreaLeft" fmla="*/ 0 w 188640"/>
                <a:gd name="textAreaRight" fmla="*/ 189000 w 188640"/>
                <a:gd name="textAreaTop" fmla="*/ 0 h 314640"/>
                <a:gd name="textAreaBottom" fmla="*/ 315000 h 314640"/>
              </a:gdLst>
              <a:ahLst/>
              <a:rect l="textAreaLeft" t="textAreaTop" r="textAreaRight" b="textAreaBottom"/>
              <a:pathLst>
                <a:path w="9035" h="14756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 anchor="ctr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72" name="Google Shape;1068;p39"/>
          <p:cNvSpPr/>
          <p:nvPr/>
        </p:nvSpPr>
        <p:spPr>
          <a:xfrm>
            <a:off x="3868200" y="1608840"/>
            <a:ext cx="1407240" cy="2685240"/>
          </a:xfrm>
          <a:custGeom>
            <a:avLst/>
            <a:gdLst>
              <a:gd name="textAreaLeft" fmla="*/ 0 w 1407240"/>
              <a:gd name="textAreaRight" fmla="*/ 1407600 w 1407240"/>
              <a:gd name="textAreaTop" fmla="*/ 0 h 2685240"/>
              <a:gd name="textAreaBottom" fmla="*/ 2685600 h 2685240"/>
            </a:gdLst>
            <a:ahLst/>
            <a:rect l="textAreaLeft" t="textAreaTop" r="textAreaRight" b="textAreaBottom"/>
            <a:pathLst>
              <a:path w="84552" h="161331">
                <a:moveTo>
                  <a:pt x="1" y="1"/>
                </a:moveTo>
                <a:lnTo>
                  <a:pt x="1" y="161331"/>
                </a:lnTo>
                <a:lnTo>
                  <a:pt x="84551" y="161331"/>
                </a:lnTo>
                <a:lnTo>
                  <a:pt x="84551" y="1"/>
                </a:lnTo>
                <a:close/>
              </a:path>
            </a:pathLst>
          </a:custGeom>
          <a:solidFill>
            <a:srgbClr val="9090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73" name="Google Shape;1069;p39"/>
          <p:cNvGrpSpPr/>
          <p:nvPr/>
        </p:nvGrpSpPr>
        <p:grpSpPr>
          <a:xfrm>
            <a:off x="3523680" y="1454400"/>
            <a:ext cx="2126160" cy="3149280"/>
            <a:chOff x="3523680" y="1454400"/>
            <a:chExt cx="2126160" cy="3149280"/>
          </a:xfrm>
        </p:grpSpPr>
        <p:sp>
          <p:nvSpPr>
            <p:cNvPr id="674" name="Google Shape;1070;p39"/>
            <p:cNvSpPr/>
            <p:nvPr/>
          </p:nvSpPr>
          <p:spPr>
            <a:xfrm>
              <a:off x="3523680" y="1454400"/>
              <a:ext cx="2126160" cy="3149280"/>
            </a:xfrm>
            <a:custGeom>
              <a:avLst/>
              <a:gdLst>
                <a:gd name="textAreaLeft" fmla="*/ 0 w 2126160"/>
                <a:gd name="textAreaRight" fmla="*/ 2126520 w 2126160"/>
                <a:gd name="textAreaTop" fmla="*/ 0 h 3149280"/>
                <a:gd name="textAreaBottom" fmla="*/ 3149640 h 3149280"/>
              </a:gdLst>
              <a:ahLst/>
              <a:rect l="textAreaLeft" t="textAreaTop" r="textAreaRight" b="textAreaBottom"/>
              <a:pathLst>
                <a:path w="93205" h="189190">
                  <a:moveTo>
                    <a:pt x="2870" y="0"/>
                  </a:moveTo>
                  <a:cubicBezTo>
                    <a:pt x="1280" y="0"/>
                    <a:pt x="0" y="1280"/>
                    <a:pt x="0" y="2914"/>
                  </a:cubicBezTo>
                  <a:lnTo>
                    <a:pt x="0" y="186320"/>
                  </a:lnTo>
                  <a:cubicBezTo>
                    <a:pt x="0" y="187909"/>
                    <a:pt x="1280" y="189190"/>
                    <a:pt x="2870" y="189190"/>
                  </a:cubicBezTo>
                  <a:lnTo>
                    <a:pt x="90334" y="189190"/>
                  </a:lnTo>
                  <a:cubicBezTo>
                    <a:pt x="91924" y="189190"/>
                    <a:pt x="93204" y="187909"/>
                    <a:pt x="93204" y="186320"/>
                  </a:cubicBezTo>
                  <a:lnTo>
                    <a:pt x="93204" y="2914"/>
                  </a:lnTo>
                  <a:cubicBezTo>
                    <a:pt x="93204" y="1280"/>
                    <a:pt x="91924" y="0"/>
                    <a:pt x="90334" y="0"/>
                  </a:cubicBezTo>
                  <a:close/>
                </a:path>
              </a:pathLst>
            </a:custGeom>
            <a:solidFill>
              <a:schemeClr val="dk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 anchor="ctr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75" name="Google Shape;1071;p39"/>
            <p:cNvSpPr/>
            <p:nvPr/>
          </p:nvSpPr>
          <p:spPr>
            <a:xfrm>
              <a:off x="4391280" y="4393080"/>
              <a:ext cx="387000" cy="130320"/>
            </a:xfrm>
            <a:custGeom>
              <a:avLst/>
              <a:gdLst>
                <a:gd name="textAreaLeft" fmla="*/ 0 w 387000"/>
                <a:gd name="textAreaRight" fmla="*/ 387360 w 387000"/>
                <a:gd name="textAreaTop" fmla="*/ 0 h 130320"/>
                <a:gd name="textAreaBottom" fmla="*/ 130680 h 130320"/>
              </a:gdLst>
              <a:ahLst/>
              <a:rect l="textAreaLeft" t="textAreaTop" r="textAreaRight" b="textAreaBottom"/>
              <a:pathLst>
                <a:path w="23269" h="7859">
                  <a:moveTo>
                    <a:pt x="796" y="0"/>
                  </a:moveTo>
                  <a:cubicBezTo>
                    <a:pt x="354" y="0"/>
                    <a:pt x="1" y="353"/>
                    <a:pt x="1" y="751"/>
                  </a:cubicBezTo>
                  <a:lnTo>
                    <a:pt x="1" y="7064"/>
                  </a:lnTo>
                  <a:cubicBezTo>
                    <a:pt x="1" y="7506"/>
                    <a:pt x="354" y="7859"/>
                    <a:pt x="796" y="7859"/>
                  </a:cubicBezTo>
                  <a:lnTo>
                    <a:pt x="22474" y="7859"/>
                  </a:lnTo>
                  <a:cubicBezTo>
                    <a:pt x="22916" y="7859"/>
                    <a:pt x="23269" y="7506"/>
                    <a:pt x="23269" y="7064"/>
                  </a:cubicBezTo>
                  <a:lnTo>
                    <a:pt x="23269" y="751"/>
                  </a:lnTo>
                  <a:cubicBezTo>
                    <a:pt x="23269" y="353"/>
                    <a:pt x="22916" y="0"/>
                    <a:pt x="22474" y="0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65160" bIns="65160" anchor="ctr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676" name="Google Shape;1072;p39" descr=""/>
          <p:cNvPicPr/>
          <p:nvPr/>
        </p:nvPicPr>
        <p:blipFill>
          <a:blip r:embed="rId1"/>
          <a:stretch/>
        </p:blipFill>
        <p:spPr>
          <a:xfrm>
            <a:off x="3593880" y="1804320"/>
            <a:ext cx="1991880" cy="2294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4000" spc="-1" strike="noStrike">
                <a:solidFill>
                  <a:schemeClr val="accent6"/>
                </a:solidFill>
                <a:latin typeface="Share Tech"/>
                <a:ea typeface="Share Tech"/>
              </a:rPr>
              <a:t>“</a:t>
            </a:r>
            <a:r>
              <a:rPr b="1" lang="en" sz="4000" spc="-1" strike="noStrike">
                <a:solidFill>
                  <a:schemeClr val="accent6"/>
                </a:solidFill>
                <a:latin typeface="Share Tech"/>
                <a:ea typeface="Share Tech"/>
              </a:rPr>
              <a:t>Проба пера”</a:t>
            </a:r>
            <a:endParaRPr b="0" lang="ru-RU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8" name="PlaceHolder 2"/>
          <p:cNvSpPr>
            <a:spLocks noGrp="1"/>
          </p:cNvSpPr>
          <p:nvPr>
            <p:ph type="title"/>
          </p:nvPr>
        </p:nvSpPr>
        <p:spPr>
          <a:xfrm>
            <a:off x="4653720" y="1525680"/>
            <a:ext cx="1235520" cy="8413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6000" spc="-1" strike="noStrike">
                <a:solidFill>
                  <a:schemeClr val="accent6"/>
                </a:solidFill>
                <a:latin typeface="Share Tech"/>
                <a:ea typeface="Share Tech"/>
              </a:rPr>
              <a:t>05</a:t>
            </a:r>
            <a:endParaRPr b="0" lang="ru-RU" sz="60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79" name="Google Shape;1079;p40"/>
          <p:cNvGrpSpPr/>
          <p:nvPr/>
        </p:nvGrpSpPr>
        <p:grpSpPr>
          <a:xfrm>
            <a:off x="5889600" y="1659960"/>
            <a:ext cx="413280" cy="355320"/>
            <a:chOff x="5889600" y="1659960"/>
            <a:chExt cx="413280" cy="355320"/>
          </a:xfrm>
        </p:grpSpPr>
        <p:sp>
          <p:nvSpPr>
            <p:cNvPr id="680" name="Google Shape;1080;p40"/>
            <p:cNvSpPr/>
            <p:nvPr/>
          </p:nvSpPr>
          <p:spPr>
            <a:xfrm rot="5400000">
              <a:off x="5842080" y="1707480"/>
              <a:ext cx="355320" cy="260280"/>
            </a:xfrm>
            <a:custGeom>
              <a:avLst/>
              <a:gdLst>
                <a:gd name="textAreaLeft" fmla="*/ 0 w 355320"/>
                <a:gd name="textAreaRight" fmla="*/ 355680 w 355320"/>
                <a:gd name="textAreaTop" fmla="*/ 0 h 260280"/>
                <a:gd name="textAreaBottom" fmla="*/ 260640 h 260280"/>
              </a:gdLst>
              <a:ahLst/>
              <a:rect l="textAreaLeft" t="textAreaTop" r="textAreaRight" b="textAreaBottom"/>
              <a:pathLst>
                <a:path w="380" h="280">
                  <a:moveTo>
                    <a:pt x="379" y="189"/>
                  </a:moveTo>
                  <a:lnTo>
                    <a:pt x="379" y="279"/>
                  </a:lnTo>
                  <a:lnTo>
                    <a:pt x="190" y="89"/>
                  </a:lnTo>
                  <a:lnTo>
                    <a:pt x="0" y="279"/>
                  </a:lnTo>
                  <a:lnTo>
                    <a:pt x="0" y="189"/>
                  </a:lnTo>
                  <a:lnTo>
                    <a:pt x="145" y="45"/>
                  </a:lnTo>
                  <a:lnTo>
                    <a:pt x="145" y="44"/>
                  </a:lnTo>
                  <a:lnTo>
                    <a:pt x="190" y="0"/>
                  </a:lnTo>
                  <a:lnTo>
                    <a:pt x="235" y="44"/>
                  </a:lnTo>
                  <a:lnTo>
                    <a:pt x="234" y="45"/>
                  </a:lnTo>
                  <a:lnTo>
                    <a:pt x="379" y="189"/>
                  </a:lnTo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1" name="Google Shape;1081;p40"/>
            <p:cNvSpPr/>
            <p:nvPr/>
          </p:nvSpPr>
          <p:spPr>
            <a:xfrm rot="5400000">
              <a:off x="5995080" y="1707480"/>
              <a:ext cx="355320" cy="260280"/>
            </a:xfrm>
            <a:custGeom>
              <a:avLst/>
              <a:gdLst>
                <a:gd name="textAreaLeft" fmla="*/ 0 w 355320"/>
                <a:gd name="textAreaRight" fmla="*/ 355680 w 355320"/>
                <a:gd name="textAreaTop" fmla="*/ 0 h 260280"/>
                <a:gd name="textAreaBottom" fmla="*/ 260640 h 260280"/>
              </a:gdLst>
              <a:ahLst/>
              <a:rect l="textAreaLeft" t="textAreaTop" r="textAreaRight" b="textAreaBottom"/>
              <a:pathLst>
                <a:path w="380" h="279">
                  <a:moveTo>
                    <a:pt x="379" y="189"/>
                  </a:moveTo>
                  <a:lnTo>
                    <a:pt x="379" y="278"/>
                  </a:lnTo>
                  <a:lnTo>
                    <a:pt x="190" y="89"/>
                  </a:lnTo>
                  <a:lnTo>
                    <a:pt x="0" y="278"/>
                  </a:lnTo>
                  <a:lnTo>
                    <a:pt x="0" y="189"/>
                  </a:lnTo>
                  <a:lnTo>
                    <a:pt x="190" y="0"/>
                  </a:lnTo>
                  <a:lnTo>
                    <a:pt x="379" y="189"/>
                  </a:lnTo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682" name="Google Shape;1082;p40" descr="">
            <a:hlinkClick r:id="rId1"/>
          </p:cNvPr>
          <p:cNvPicPr/>
          <p:nvPr/>
        </p:nvPicPr>
        <p:blipFill>
          <a:blip r:embed="rId2"/>
          <a:srcRect l="0" t="0" r="0" b="11995"/>
          <a:stretch/>
        </p:blipFill>
        <p:spPr>
          <a:xfrm>
            <a:off x="713160" y="539640"/>
            <a:ext cx="3293280" cy="4110840"/>
          </a:xfrm>
          <a:prstGeom prst="rect">
            <a:avLst/>
          </a:prstGeom>
          <a:ln w="38100">
            <a:solidFill>
              <a:srgbClr val="fab58d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4000" spc="-1" strike="noStrike">
                <a:solidFill>
                  <a:schemeClr val="accent6"/>
                </a:solidFill>
                <a:latin typeface="Share Tech"/>
                <a:ea typeface="Share Tech"/>
              </a:rPr>
              <a:t>Рефлексия</a:t>
            </a:r>
            <a:endParaRPr b="0" lang="ru-RU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4" name="PlaceHolder 2"/>
          <p:cNvSpPr>
            <a:spLocks noGrp="1"/>
          </p:cNvSpPr>
          <p:nvPr>
            <p:ph type="title"/>
          </p:nvPr>
        </p:nvSpPr>
        <p:spPr>
          <a:xfrm>
            <a:off x="4653720" y="1525680"/>
            <a:ext cx="1235520" cy="8413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6000" spc="-1" strike="noStrike">
                <a:solidFill>
                  <a:schemeClr val="accent6"/>
                </a:solidFill>
                <a:latin typeface="Share Tech"/>
                <a:ea typeface="Share Tech"/>
              </a:rPr>
              <a:t>06</a:t>
            </a:r>
            <a:endParaRPr b="0" lang="ru-RU" sz="60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85" name="Google Shape;1089;p41"/>
          <p:cNvGrpSpPr/>
          <p:nvPr/>
        </p:nvGrpSpPr>
        <p:grpSpPr>
          <a:xfrm>
            <a:off x="5889600" y="1659960"/>
            <a:ext cx="413280" cy="355320"/>
            <a:chOff x="5889600" y="1659960"/>
            <a:chExt cx="413280" cy="355320"/>
          </a:xfrm>
        </p:grpSpPr>
        <p:sp>
          <p:nvSpPr>
            <p:cNvPr id="686" name="Google Shape;1090;p41"/>
            <p:cNvSpPr/>
            <p:nvPr/>
          </p:nvSpPr>
          <p:spPr>
            <a:xfrm rot="5400000">
              <a:off x="5842080" y="1707480"/>
              <a:ext cx="355320" cy="260280"/>
            </a:xfrm>
            <a:custGeom>
              <a:avLst/>
              <a:gdLst>
                <a:gd name="textAreaLeft" fmla="*/ 0 w 355320"/>
                <a:gd name="textAreaRight" fmla="*/ 355680 w 355320"/>
                <a:gd name="textAreaTop" fmla="*/ 0 h 260280"/>
                <a:gd name="textAreaBottom" fmla="*/ 260640 h 260280"/>
              </a:gdLst>
              <a:ahLst/>
              <a:rect l="textAreaLeft" t="textAreaTop" r="textAreaRight" b="textAreaBottom"/>
              <a:pathLst>
                <a:path w="380" h="280">
                  <a:moveTo>
                    <a:pt x="379" y="189"/>
                  </a:moveTo>
                  <a:lnTo>
                    <a:pt x="379" y="279"/>
                  </a:lnTo>
                  <a:lnTo>
                    <a:pt x="190" y="89"/>
                  </a:lnTo>
                  <a:lnTo>
                    <a:pt x="0" y="279"/>
                  </a:lnTo>
                  <a:lnTo>
                    <a:pt x="0" y="189"/>
                  </a:lnTo>
                  <a:lnTo>
                    <a:pt x="145" y="45"/>
                  </a:lnTo>
                  <a:lnTo>
                    <a:pt x="145" y="44"/>
                  </a:lnTo>
                  <a:lnTo>
                    <a:pt x="190" y="0"/>
                  </a:lnTo>
                  <a:lnTo>
                    <a:pt x="235" y="44"/>
                  </a:lnTo>
                  <a:lnTo>
                    <a:pt x="234" y="45"/>
                  </a:lnTo>
                  <a:lnTo>
                    <a:pt x="379" y="189"/>
                  </a:lnTo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" name="Google Shape;1091;p41"/>
            <p:cNvSpPr/>
            <p:nvPr/>
          </p:nvSpPr>
          <p:spPr>
            <a:xfrm rot="5400000">
              <a:off x="5995080" y="1707480"/>
              <a:ext cx="355320" cy="260280"/>
            </a:xfrm>
            <a:custGeom>
              <a:avLst/>
              <a:gdLst>
                <a:gd name="textAreaLeft" fmla="*/ 0 w 355320"/>
                <a:gd name="textAreaRight" fmla="*/ 355680 w 355320"/>
                <a:gd name="textAreaTop" fmla="*/ 0 h 260280"/>
                <a:gd name="textAreaBottom" fmla="*/ 260640 h 260280"/>
              </a:gdLst>
              <a:ahLst/>
              <a:rect l="textAreaLeft" t="textAreaTop" r="textAreaRight" b="textAreaBottom"/>
              <a:pathLst>
                <a:path w="380" h="279">
                  <a:moveTo>
                    <a:pt x="379" y="189"/>
                  </a:moveTo>
                  <a:lnTo>
                    <a:pt x="379" y="278"/>
                  </a:lnTo>
                  <a:lnTo>
                    <a:pt x="190" y="89"/>
                  </a:lnTo>
                  <a:lnTo>
                    <a:pt x="0" y="278"/>
                  </a:lnTo>
                  <a:lnTo>
                    <a:pt x="0" y="189"/>
                  </a:lnTo>
                  <a:lnTo>
                    <a:pt x="190" y="0"/>
                  </a:lnTo>
                  <a:lnTo>
                    <a:pt x="379" y="189"/>
                  </a:lnTo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688" name="Google Shape;1092;p41" descr=""/>
          <p:cNvPicPr/>
          <p:nvPr/>
        </p:nvPicPr>
        <p:blipFill>
          <a:blip r:embed="rId1"/>
          <a:stretch/>
        </p:blipFill>
        <p:spPr>
          <a:xfrm>
            <a:off x="713160" y="539640"/>
            <a:ext cx="3293280" cy="4319280"/>
          </a:xfrm>
          <a:prstGeom prst="rect">
            <a:avLst/>
          </a:prstGeom>
          <a:ln w="38100">
            <a:solidFill>
              <a:srgbClr val="fab58d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PlaceHolder 1"/>
          <p:cNvSpPr>
            <a:spLocks noGrp="1"/>
          </p:cNvSpPr>
          <p:nvPr>
            <p:ph type="title"/>
          </p:nvPr>
        </p:nvSpPr>
        <p:spPr>
          <a:xfrm>
            <a:off x="912960" y="539640"/>
            <a:ext cx="73177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indent="0" algn="ctr">
              <a:lnSpc>
                <a:spcPct val="150000"/>
              </a:lnSpc>
              <a:buNone/>
              <a:tabLst>
                <a:tab algn="l" pos="0"/>
              </a:tabLst>
            </a:pPr>
            <a:r>
              <a:rPr b="1" lang="en" sz="2000" spc="-1" strike="noStrike">
                <a:solidFill>
                  <a:schemeClr val="accent6"/>
                </a:solidFill>
                <a:latin typeface="Share Tech"/>
                <a:ea typeface="Share Tech"/>
              </a:rPr>
              <a:t>ПРОГРАММА ПРОФЕССИОНАЛЬНОЙ ПРОБЫ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150000"/>
              </a:lnSpc>
              <a:buNone/>
              <a:tabLst>
                <a:tab algn="l" pos="0"/>
              </a:tabLst>
            </a:pPr>
            <a:r>
              <a:rPr b="1" lang="en" sz="2400" spc="-1" strike="noStrike">
                <a:solidFill>
                  <a:schemeClr val="accent6"/>
                </a:solidFill>
                <a:latin typeface="Share Tech"/>
                <a:ea typeface="Share Tech"/>
              </a:rPr>
              <a:t>ПРОГРАММИСТ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4" name="PlaceHolder 2"/>
          <p:cNvSpPr>
            <a:spLocks noGrp="1"/>
          </p:cNvSpPr>
          <p:nvPr>
            <p:ph type="title"/>
          </p:nvPr>
        </p:nvSpPr>
        <p:spPr>
          <a:xfrm>
            <a:off x="1141560" y="1660680"/>
            <a:ext cx="73440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3000" spc="-1" strike="noStrike">
                <a:solidFill>
                  <a:schemeClr val="accent6"/>
                </a:solidFill>
                <a:latin typeface="Share Tech"/>
                <a:ea typeface="Share Tech"/>
              </a:rPr>
              <a:t>01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5" name="PlaceHolder 3"/>
          <p:cNvSpPr>
            <a:spLocks noGrp="1"/>
          </p:cNvSpPr>
          <p:nvPr>
            <p:ph type="title"/>
          </p:nvPr>
        </p:nvSpPr>
        <p:spPr>
          <a:xfrm>
            <a:off x="1141560" y="3233880"/>
            <a:ext cx="73440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3000" spc="-1" strike="noStrike">
                <a:solidFill>
                  <a:schemeClr val="accent6"/>
                </a:solidFill>
                <a:latin typeface="Share Tech"/>
                <a:ea typeface="Share Tech"/>
              </a:rPr>
              <a:t>04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6" name="PlaceHolder 4"/>
          <p:cNvSpPr>
            <a:spLocks noGrp="1"/>
          </p:cNvSpPr>
          <p:nvPr>
            <p:ph type="title"/>
          </p:nvPr>
        </p:nvSpPr>
        <p:spPr>
          <a:xfrm>
            <a:off x="3485880" y="1660680"/>
            <a:ext cx="73440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3000" spc="-1" strike="noStrike">
                <a:solidFill>
                  <a:schemeClr val="accent6"/>
                </a:solidFill>
                <a:latin typeface="Share Tech"/>
                <a:ea typeface="Share Tech"/>
              </a:rPr>
              <a:t>02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7" name="PlaceHolder 5"/>
          <p:cNvSpPr>
            <a:spLocks noGrp="1"/>
          </p:cNvSpPr>
          <p:nvPr>
            <p:ph type="title"/>
          </p:nvPr>
        </p:nvSpPr>
        <p:spPr>
          <a:xfrm>
            <a:off x="3485880" y="3233880"/>
            <a:ext cx="73440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3000" spc="-1" strike="noStrike">
                <a:solidFill>
                  <a:schemeClr val="accent6"/>
                </a:solidFill>
                <a:latin typeface="Share Tech"/>
                <a:ea typeface="Share Tech"/>
              </a:rPr>
              <a:t>05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8" name="PlaceHolder 6"/>
          <p:cNvSpPr>
            <a:spLocks noGrp="1"/>
          </p:cNvSpPr>
          <p:nvPr>
            <p:ph type="title"/>
          </p:nvPr>
        </p:nvSpPr>
        <p:spPr>
          <a:xfrm>
            <a:off x="5830560" y="1660680"/>
            <a:ext cx="73440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3000" spc="-1" strike="noStrike">
                <a:solidFill>
                  <a:schemeClr val="accent6"/>
                </a:solidFill>
                <a:latin typeface="Share Tech"/>
                <a:ea typeface="Share Tech"/>
              </a:rPr>
              <a:t>03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9" name="PlaceHolder 7"/>
          <p:cNvSpPr>
            <a:spLocks noGrp="1"/>
          </p:cNvSpPr>
          <p:nvPr>
            <p:ph type="title"/>
          </p:nvPr>
        </p:nvSpPr>
        <p:spPr>
          <a:xfrm>
            <a:off x="5830560" y="3233880"/>
            <a:ext cx="73440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3000" spc="-1" strike="noStrike">
                <a:solidFill>
                  <a:schemeClr val="accent6"/>
                </a:solidFill>
                <a:latin typeface="Share Tech"/>
                <a:ea typeface="Share Tech"/>
              </a:rPr>
              <a:t>06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0" name="PlaceHolder 8"/>
          <p:cNvSpPr>
            <a:spLocks noGrp="1"/>
          </p:cNvSpPr>
          <p:nvPr>
            <p:ph type="subTitle"/>
          </p:nvPr>
        </p:nvSpPr>
        <p:spPr>
          <a:xfrm>
            <a:off x="1141560" y="2217240"/>
            <a:ext cx="2171520" cy="5029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1800" spc="-1" strike="noStrike">
                <a:solidFill>
                  <a:schemeClr val="accent6"/>
                </a:solidFill>
                <a:latin typeface="Share Tech"/>
                <a:ea typeface="Share Tech"/>
              </a:rPr>
              <a:t>Введение</a:t>
            </a:r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41" name="PlaceHolder 9"/>
          <p:cNvSpPr>
            <a:spLocks noGrp="1"/>
          </p:cNvSpPr>
          <p:nvPr>
            <p:ph type="subTitle"/>
          </p:nvPr>
        </p:nvSpPr>
        <p:spPr>
          <a:xfrm>
            <a:off x="3485880" y="2217240"/>
            <a:ext cx="2171520" cy="5029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1800" spc="-1" strike="noStrike">
                <a:solidFill>
                  <a:schemeClr val="accent6"/>
                </a:solidFill>
                <a:latin typeface="Share Tech"/>
                <a:ea typeface="Share Tech"/>
              </a:rPr>
              <a:t> </a:t>
            </a:r>
            <a:r>
              <a:rPr b="1" lang="en" sz="1800" spc="-1" strike="noStrike">
                <a:solidFill>
                  <a:schemeClr val="accent6"/>
                </a:solidFill>
                <a:latin typeface="Share Tech"/>
                <a:ea typeface="Share Tech"/>
              </a:rPr>
              <a:t>Цель &amp; задачи</a:t>
            </a:r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42" name="PlaceHolder 10"/>
          <p:cNvSpPr>
            <a:spLocks noGrp="1"/>
          </p:cNvSpPr>
          <p:nvPr>
            <p:ph type="subTitle"/>
          </p:nvPr>
        </p:nvSpPr>
        <p:spPr>
          <a:xfrm>
            <a:off x="5830560" y="2217240"/>
            <a:ext cx="2540160" cy="5029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1800" spc="-1" strike="noStrike">
                <a:solidFill>
                  <a:schemeClr val="accent6"/>
                </a:solidFill>
                <a:latin typeface="Share Tech"/>
                <a:ea typeface="Share Tech"/>
              </a:rPr>
              <a:t>План автоматизации документа</a:t>
            </a:r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43" name="PlaceHolder 11"/>
          <p:cNvSpPr>
            <a:spLocks noGrp="1"/>
          </p:cNvSpPr>
          <p:nvPr>
            <p:ph type="subTitle"/>
          </p:nvPr>
        </p:nvSpPr>
        <p:spPr>
          <a:xfrm>
            <a:off x="1141560" y="3790440"/>
            <a:ext cx="2171520" cy="7041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1800" spc="-1" strike="noStrike">
                <a:solidFill>
                  <a:schemeClr val="accent6"/>
                </a:solidFill>
                <a:latin typeface="Share Tech"/>
                <a:ea typeface="Share Tech"/>
              </a:rPr>
              <a:t>Знакомство с помощником (чат-ботом)</a:t>
            </a:r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44" name="PlaceHolder 12"/>
          <p:cNvSpPr>
            <a:spLocks noGrp="1"/>
          </p:cNvSpPr>
          <p:nvPr>
            <p:ph type="subTitle"/>
          </p:nvPr>
        </p:nvSpPr>
        <p:spPr>
          <a:xfrm>
            <a:off x="3485880" y="3790440"/>
            <a:ext cx="2171520" cy="5029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1800" spc="-1" strike="noStrike">
                <a:solidFill>
                  <a:schemeClr val="accent6"/>
                </a:solidFill>
                <a:latin typeface="Share Tech"/>
                <a:ea typeface="Share Tech"/>
              </a:rPr>
              <a:t>“</a:t>
            </a:r>
            <a:r>
              <a:rPr b="1" lang="en" sz="1800" spc="-1" strike="noStrike">
                <a:solidFill>
                  <a:schemeClr val="accent6"/>
                </a:solidFill>
                <a:latin typeface="Share Tech"/>
                <a:ea typeface="Share Tech"/>
              </a:rPr>
              <a:t>Проба пера”</a:t>
            </a:r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45" name="PlaceHolder 13"/>
          <p:cNvSpPr>
            <a:spLocks noGrp="1"/>
          </p:cNvSpPr>
          <p:nvPr>
            <p:ph type="subTitle"/>
          </p:nvPr>
        </p:nvSpPr>
        <p:spPr>
          <a:xfrm>
            <a:off x="5830560" y="3790440"/>
            <a:ext cx="2171520" cy="5029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1800" spc="-1" strike="noStrike">
                <a:solidFill>
                  <a:schemeClr val="accent6"/>
                </a:solidFill>
                <a:latin typeface="Share Tech"/>
                <a:ea typeface="Share Tech"/>
              </a:rPr>
              <a:t>Рефлексия</a:t>
            </a:r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546" name="Google Shape;913;p31"/>
          <p:cNvGrpSpPr/>
          <p:nvPr/>
        </p:nvGrpSpPr>
        <p:grpSpPr>
          <a:xfrm>
            <a:off x="1876680" y="1769040"/>
            <a:ext cx="413280" cy="355320"/>
            <a:chOff x="1876680" y="1769040"/>
            <a:chExt cx="413280" cy="355320"/>
          </a:xfrm>
        </p:grpSpPr>
        <p:sp>
          <p:nvSpPr>
            <p:cNvPr id="547" name="Google Shape;914;p31"/>
            <p:cNvSpPr/>
            <p:nvPr/>
          </p:nvSpPr>
          <p:spPr>
            <a:xfrm rot="5400000">
              <a:off x="1829160" y="1816560"/>
              <a:ext cx="355320" cy="260280"/>
            </a:xfrm>
            <a:custGeom>
              <a:avLst/>
              <a:gdLst>
                <a:gd name="textAreaLeft" fmla="*/ 0 w 355320"/>
                <a:gd name="textAreaRight" fmla="*/ 355680 w 355320"/>
                <a:gd name="textAreaTop" fmla="*/ 0 h 260280"/>
                <a:gd name="textAreaBottom" fmla="*/ 260640 h 260280"/>
              </a:gdLst>
              <a:ahLst/>
              <a:rect l="textAreaLeft" t="textAreaTop" r="textAreaRight" b="textAreaBottom"/>
              <a:pathLst>
                <a:path w="380" h="280">
                  <a:moveTo>
                    <a:pt x="379" y="189"/>
                  </a:moveTo>
                  <a:lnTo>
                    <a:pt x="379" y="279"/>
                  </a:lnTo>
                  <a:lnTo>
                    <a:pt x="190" y="89"/>
                  </a:lnTo>
                  <a:lnTo>
                    <a:pt x="0" y="279"/>
                  </a:lnTo>
                  <a:lnTo>
                    <a:pt x="0" y="189"/>
                  </a:lnTo>
                  <a:lnTo>
                    <a:pt x="145" y="45"/>
                  </a:lnTo>
                  <a:lnTo>
                    <a:pt x="145" y="44"/>
                  </a:lnTo>
                  <a:lnTo>
                    <a:pt x="190" y="0"/>
                  </a:lnTo>
                  <a:lnTo>
                    <a:pt x="235" y="44"/>
                  </a:lnTo>
                  <a:lnTo>
                    <a:pt x="234" y="45"/>
                  </a:lnTo>
                  <a:lnTo>
                    <a:pt x="379" y="189"/>
                  </a:lnTo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48" name="Google Shape;915;p31"/>
            <p:cNvSpPr/>
            <p:nvPr/>
          </p:nvSpPr>
          <p:spPr>
            <a:xfrm rot="5400000">
              <a:off x="1982160" y="1816560"/>
              <a:ext cx="355320" cy="260280"/>
            </a:xfrm>
            <a:custGeom>
              <a:avLst/>
              <a:gdLst>
                <a:gd name="textAreaLeft" fmla="*/ 0 w 355320"/>
                <a:gd name="textAreaRight" fmla="*/ 355680 w 355320"/>
                <a:gd name="textAreaTop" fmla="*/ 0 h 260280"/>
                <a:gd name="textAreaBottom" fmla="*/ 260640 h 260280"/>
              </a:gdLst>
              <a:ahLst/>
              <a:rect l="textAreaLeft" t="textAreaTop" r="textAreaRight" b="textAreaBottom"/>
              <a:pathLst>
                <a:path w="380" h="279">
                  <a:moveTo>
                    <a:pt x="379" y="189"/>
                  </a:moveTo>
                  <a:lnTo>
                    <a:pt x="379" y="278"/>
                  </a:lnTo>
                  <a:lnTo>
                    <a:pt x="190" y="89"/>
                  </a:lnTo>
                  <a:lnTo>
                    <a:pt x="0" y="278"/>
                  </a:lnTo>
                  <a:lnTo>
                    <a:pt x="0" y="189"/>
                  </a:lnTo>
                  <a:lnTo>
                    <a:pt x="190" y="0"/>
                  </a:lnTo>
                  <a:lnTo>
                    <a:pt x="379" y="189"/>
                  </a:lnTo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549" name="Google Shape;916;p31"/>
          <p:cNvGrpSpPr/>
          <p:nvPr/>
        </p:nvGrpSpPr>
        <p:grpSpPr>
          <a:xfrm>
            <a:off x="4221000" y="1769040"/>
            <a:ext cx="413280" cy="355320"/>
            <a:chOff x="4221000" y="1769040"/>
            <a:chExt cx="413280" cy="355320"/>
          </a:xfrm>
        </p:grpSpPr>
        <p:sp>
          <p:nvSpPr>
            <p:cNvPr id="550" name="Google Shape;917;p31"/>
            <p:cNvSpPr/>
            <p:nvPr/>
          </p:nvSpPr>
          <p:spPr>
            <a:xfrm rot="5400000">
              <a:off x="4173480" y="1816560"/>
              <a:ext cx="355320" cy="260280"/>
            </a:xfrm>
            <a:custGeom>
              <a:avLst/>
              <a:gdLst>
                <a:gd name="textAreaLeft" fmla="*/ 0 w 355320"/>
                <a:gd name="textAreaRight" fmla="*/ 355680 w 355320"/>
                <a:gd name="textAreaTop" fmla="*/ 0 h 260280"/>
                <a:gd name="textAreaBottom" fmla="*/ 260640 h 260280"/>
              </a:gdLst>
              <a:ahLst/>
              <a:rect l="textAreaLeft" t="textAreaTop" r="textAreaRight" b="textAreaBottom"/>
              <a:pathLst>
                <a:path w="380" h="280">
                  <a:moveTo>
                    <a:pt x="379" y="189"/>
                  </a:moveTo>
                  <a:lnTo>
                    <a:pt x="379" y="279"/>
                  </a:lnTo>
                  <a:lnTo>
                    <a:pt x="190" y="89"/>
                  </a:lnTo>
                  <a:lnTo>
                    <a:pt x="0" y="279"/>
                  </a:lnTo>
                  <a:lnTo>
                    <a:pt x="0" y="189"/>
                  </a:lnTo>
                  <a:lnTo>
                    <a:pt x="145" y="45"/>
                  </a:lnTo>
                  <a:lnTo>
                    <a:pt x="145" y="44"/>
                  </a:lnTo>
                  <a:lnTo>
                    <a:pt x="190" y="0"/>
                  </a:lnTo>
                  <a:lnTo>
                    <a:pt x="235" y="44"/>
                  </a:lnTo>
                  <a:lnTo>
                    <a:pt x="234" y="45"/>
                  </a:lnTo>
                  <a:lnTo>
                    <a:pt x="379" y="189"/>
                  </a:lnTo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1" name="Google Shape;918;p31"/>
            <p:cNvSpPr/>
            <p:nvPr/>
          </p:nvSpPr>
          <p:spPr>
            <a:xfrm rot="5400000">
              <a:off x="4326480" y="1816560"/>
              <a:ext cx="355320" cy="260280"/>
            </a:xfrm>
            <a:custGeom>
              <a:avLst/>
              <a:gdLst>
                <a:gd name="textAreaLeft" fmla="*/ 0 w 355320"/>
                <a:gd name="textAreaRight" fmla="*/ 355680 w 355320"/>
                <a:gd name="textAreaTop" fmla="*/ 0 h 260280"/>
                <a:gd name="textAreaBottom" fmla="*/ 260640 h 260280"/>
              </a:gdLst>
              <a:ahLst/>
              <a:rect l="textAreaLeft" t="textAreaTop" r="textAreaRight" b="textAreaBottom"/>
              <a:pathLst>
                <a:path w="380" h="279">
                  <a:moveTo>
                    <a:pt x="379" y="189"/>
                  </a:moveTo>
                  <a:lnTo>
                    <a:pt x="379" y="278"/>
                  </a:lnTo>
                  <a:lnTo>
                    <a:pt x="190" y="89"/>
                  </a:lnTo>
                  <a:lnTo>
                    <a:pt x="0" y="278"/>
                  </a:lnTo>
                  <a:lnTo>
                    <a:pt x="0" y="189"/>
                  </a:lnTo>
                  <a:lnTo>
                    <a:pt x="190" y="0"/>
                  </a:lnTo>
                  <a:lnTo>
                    <a:pt x="379" y="189"/>
                  </a:lnTo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552" name="Google Shape;919;p31"/>
          <p:cNvGrpSpPr/>
          <p:nvPr/>
        </p:nvGrpSpPr>
        <p:grpSpPr>
          <a:xfrm>
            <a:off x="6565680" y="1769040"/>
            <a:ext cx="413280" cy="355320"/>
            <a:chOff x="6565680" y="1769040"/>
            <a:chExt cx="413280" cy="355320"/>
          </a:xfrm>
        </p:grpSpPr>
        <p:sp>
          <p:nvSpPr>
            <p:cNvPr id="553" name="Google Shape;920;p31"/>
            <p:cNvSpPr/>
            <p:nvPr/>
          </p:nvSpPr>
          <p:spPr>
            <a:xfrm rot="5400000">
              <a:off x="6518160" y="1816560"/>
              <a:ext cx="355320" cy="260280"/>
            </a:xfrm>
            <a:custGeom>
              <a:avLst/>
              <a:gdLst>
                <a:gd name="textAreaLeft" fmla="*/ 0 w 355320"/>
                <a:gd name="textAreaRight" fmla="*/ 355680 w 355320"/>
                <a:gd name="textAreaTop" fmla="*/ 0 h 260280"/>
                <a:gd name="textAreaBottom" fmla="*/ 260640 h 260280"/>
              </a:gdLst>
              <a:ahLst/>
              <a:rect l="textAreaLeft" t="textAreaTop" r="textAreaRight" b="textAreaBottom"/>
              <a:pathLst>
                <a:path w="380" h="280">
                  <a:moveTo>
                    <a:pt x="379" y="189"/>
                  </a:moveTo>
                  <a:lnTo>
                    <a:pt x="379" y="279"/>
                  </a:lnTo>
                  <a:lnTo>
                    <a:pt x="190" y="89"/>
                  </a:lnTo>
                  <a:lnTo>
                    <a:pt x="0" y="279"/>
                  </a:lnTo>
                  <a:lnTo>
                    <a:pt x="0" y="189"/>
                  </a:lnTo>
                  <a:lnTo>
                    <a:pt x="145" y="45"/>
                  </a:lnTo>
                  <a:lnTo>
                    <a:pt x="145" y="44"/>
                  </a:lnTo>
                  <a:lnTo>
                    <a:pt x="190" y="0"/>
                  </a:lnTo>
                  <a:lnTo>
                    <a:pt x="235" y="44"/>
                  </a:lnTo>
                  <a:lnTo>
                    <a:pt x="234" y="45"/>
                  </a:lnTo>
                  <a:lnTo>
                    <a:pt x="379" y="189"/>
                  </a:lnTo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4" name="Google Shape;921;p31"/>
            <p:cNvSpPr/>
            <p:nvPr/>
          </p:nvSpPr>
          <p:spPr>
            <a:xfrm rot="5400000">
              <a:off x="6671160" y="1816560"/>
              <a:ext cx="355320" cy="260280"/>
            </a:xfrm>
            <a:custGeom>
              <a:avLst/>
              <a:gdLst>
                <a:gd name="textAreaLeft" fmla="*/ 0 w 355320"/>
                <a:gd name="textAreaRight" fmla="*/ 355680 w 355320"/>
                <a:gd name="textAreaTop" fmla="*/ 0 h 260280"/>
                <a:gd name="textAreaBottom" fmla="*/ 260640 h 260280"/>
              </a:gdLst>
              <a:ahLst/>
              <a:rect l="textAreaLeft" t="textAreaTop" r="textAreaRight" b="textAreaBottom"/>
              <a:pathLst>
                <a:path w="380" h="279">
                  <a:moveTo>
                    <a:pt x="379" y="189"/>
                  </a:moveTo>
                  <a:lnTo>
                    <a:pt x="379" y="278"/>
                  </a:lnTo>
                  <a:lnTo>
                    <a:pt x="190" y="89"/>
                  </a:lnTo>
                  <a:lnTo>
                    <a:pt x="0" y="278"/>
                  </a:lnTo>
                  <a:lnTo>
                    <a:pt x="0" y="189"/>
                  </a:lnTo>
                  <a:lnTo>
                    <a:pt x="190" y="0"/>
                  </a:lnTo>
                  <a:lnTo>
                    <a:pt x="379" y="189"/>
                  </a:lnTo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555" name="Google Shape;922;p31"/>
          <p:cNvGrpSpPr/>
          <p:nvPr/>
        </p:nvGrpSpPr>
        <p:grpSpPr>
          <a:xfrm>
            <a:off x="1876680" y="3126240"/>
            <a:ext cx="413280" cy="355320"/>
            <a:chOff x="1876680" y="3126240"/>
            <a:chExt cx="413280" cy="355320"/>
          </a:xfrm>
        </p:grpSpPr>
        <p:sp>
          <p:nvSpPr>
            <p:cNvPr id="556" name="Google Shape;923;p31"/>
            <p:cNvSpPr/>
            <p:nvPr/>
          </p:nvSpPr>
          <p:spPr>
            <a:xfrm rot="5400000">
              <a:off x="1829160" y="3173760"/>
              <a:ext cx="355320" cy="260280"/>
            </a:xfrm>
            <a:custGeom>
              <a:avLst/>
              <a:gdLst>
                <a:gd name="textAreaLeft" fmla="*/ 0 w 355320"/>
                <a:gd name="textAreaRight" fmla="*/ 355680 w 355320"/>
                <a:gd name="textAreaTop" fmla="*/ 0 h 260280"/>
                <a:gd name="textAreaBottom" fmla="*/ 260640 h 260280"/>
              </a:gdLst>
              <a:ahLst/>
              <a:rect l="textAreaLeft" t="textAreaTop" r="textAreaRight" b="textAreaBottom"/>
              <a:pathLst>
                <a:path w="380" h="280">
                  <a:moveTo>
                    <a:pt x="379" y="189"/>
                  </a:moveTo>
                  <a:lnTo>
                    <a:pt x="379" y="279"/>
                  </a:lnTo>
                  <a:lnTo>
                    <a:pt x="190" y="89"/>
                  </a:lnTo>
                  <a:lnTo>
                    <a:pt x="0" y="279"/>
                  </a:lnTo>
                  <a:lnTo>
                    <a:pt x="0" y="189"/>
                  </a:lnTo>
                  <a:lnTo>
                    <a:pt x="145" y="45"/>
                  </a:lnTo>
                  <a:lnTo>
                    <a:pt x="145" y="44"/>
                  </a:lnTo>
                  <a:lnTo>
                    <a:pt x="190" y="0"/>
                  </a:lnTo>
                  <a:lnTo>
                    <a:pt x="235" y="44"/>
                  </a:lnTo>
                  <a:lnTo>
                    <a:pt x="234" y="45"/>
                  </a:lnTo>
                  <a:lnTo>
                    <a:pt x="379" y="189"/>
                  </a:lnTo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7" name="Google Shape;924;p31"/>
            <p:cNvSpPr/>
            <p:nvPr/>
          </p:nvSpPr>
          <p:spPr>
            <a:xfrm rot="5400000">
              <a:off x="1982160" y="3173760"/>
              <a:ext cx="355320" cy="260280"/>
            </a:xfrm>
            <a:custGeom>
              <a:avLst/>
              <a:gdLst>
                <a:gd name="textAreaLeft" fmla="*/ 0 w 355320"/>
                <a:gd name="textAreaRight" fmla="*/ 355680 w 355320"/>
                <a:gd name="textAreaTop" fmla="*/ 0 h 260280"/>
                <a:gd name="textAreaBottom" fmla="*/ 260640 h 260280"/>
              </a:gdLst>
              <a:ahLst/>
              <a:rect l="textAreaLeft" t="textAreaTop" r="textAreaRight" b="textAreaBottom"/>
              <a:pathLst>
                <a:path w="380" h="279">
                  <a:moveTo>
                    <a:pt x="379" y="189"/>
                  </a:moveTo>
                  <a:lnTo>
                    <a:pt x="379" y="278"/>
                  </a:lnTo>
                  <a:lnTo>
                    <a:pt x="190" y="89"/>
                  </a:lnTo>
                  <a:lnTo>
                    <a:pt x="0" y="278"/>
                  </a:lnTo>
                  <a:lnTo>
                    <a:pt x="0" y="189"/>
                  </a:lnTo>
                  <a:lnTo>
                    <a:pt x="190" y="0"/>
                  </a:lnTo>
                  <a:lnTo>
                    <a:pt x="379" y="189"/>
                  </a:lnTo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558" name="Google Shape;925;p31"/>
          <p:cNvGrpSpPr/>
          <p:nvPr/>
        </p:nvGrpSpPr>
        <p:grpSpPr>
          <a:xfrm>
            <a:off x="4221000" y="3342240"/>
            <a:ext cx="413280" cy="355320"/>
            <a:chOff x="4221000" y="3342240"/>
            <a:chExt cx="413280" cy="355320"/>
          </a:xfrm>
        </p:grpSpPr>
        <p:sp>
          <p:nvSpPr>
            <p:cNvPr id="559" name="Google Shape;926;p31"/>
            <p:cNvSpPr/>
            <p:nvPr/>
          </p:nvSpPr>
          <p:spPr>
            <a:xfrm rot="5400000">
              <a:off x="4173480" y="3389760"/>
              <a:ext cx="355320" cy="260280"/>
            </a:xfrm>
            <a:custGeom>
              <a:avLst/>
              <a:gdLst>
                <a:gd name="textAreaLeft" fmla="*/ 0 w 355320"/>
                <a:gd name="textAreaRight" fmla="*/ 355680 w 355320"/>
                <a:gd name="textAreaTop" fmla="*/ 0 h 260280"/>
                <a:gd name="textAreaBottom" fmla="*/ 260640 h 260280"/>
              </a:gdLst>
              <a:ahLst/>
              <a:rect l="textAreaLeft" t="textAreaTop" r="textAreaRight" b="textAreaBottom"/>
              <a:pathLst>
                <a:path w="380" h="280">
                  <a:moveTo>
                    <a:pt x="379" y="189"/>
                  </a:moveTo>
                  <a:lnTo>
                    <a:pt x="379" y="279"/>
                  </a:lnTo>
                  <a:lnTo>
                    <a:pt x="190" y="89"/>
                  </a:lnTo>
                  <a:lnTo>
                    <a:pt x="0" y="279"/>
                  </a:lnTo>
                  <a:lnTo>
                    <a:pt x="0" y="189"/>
                  </a:lnTo>
                  <a:lnTo>
                    <a:pt x="145" y="45"/>
                  </a:lnTo>
                  <a:lnTo>
                    <a:pt x="145" y="44"/>
                  </a:lnTo>
                  <a:lnTo>
                    <a:pt x="190" y="0"/>
                  </a:lnTo>
                  <a:lnTo>
                    <a:pt x="235" y="44"/>
                  </a:lnTo>
                  <a:lnTo>
                    <a:pt x="234" y="45"/>
                  </a:lnTo>
                  <a:lnTo>
                    <a:pt x="379" y="189"/>
                  </a:lnTo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60" name="Google Shape;927;p31"/>
            <p:cNvSpPr/>
            <p:nvPr/>
          </p:nvSpPr>
          <p:spPr>
            <a:xfrm rot="5400000">
              <a:off x="4326480" y="3389760"/>
              <a:ext cx="355320" cy="260280"/>
            </a:xfrm>
            <a:custGeom>
              <a:avLst/>
              <a:gdLst>
                <a:gd name="textAreaLeft" fmla="*/ 0 w 355320"/>
                <a:gd name="textAreaRight" fmla="*/ 355680 w 355320"/>
                <a:gd name="textAreaTop" fmla="*/ 0 h 260280"/>
                <a:gd name="textAreaBottom" fmla="*/ 260640 h 260280"/>
              </a:gdLst>
              <a:ahLst/>
              <a:rect l="textAreaLeft" t="textAreaTop" r="textAreaRight" b="textAreaBottom"/>
              <a:pathLst>
                <a:path w="380" h="279">
                  <a:moveTo>
                    <a:pt x="379" y="189"/>
                  </a:moveTo>
                  <a:lnTo>
                    <a:pt x="379" y="278"/>
                  </a:lnTo>
                  <a:lnTo>
                    <a:pt x="190" y="89"/>
                  </a:lnTo>
                  <a:lnTo>
                    <a:pt x="0" y="278"/>
                  </a:lnTo>
                  <a:lnTo>
                    <a:pt x="0" y="189"/>
                  </a:lnTo>
                  <a:lnTo>
                    <a:pt x="190" y="0"/>
                  </a:lnTo>
                  <a:lnTo>
                    <a:pt x="379" y="189"/>
                  </a:lnTo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561" name="Google Shape;928;p31"/>
          <p:cNvGrpSpPr/>
          <p:nvPr/>
        </p:nvGrpSpPr>
        <p:grpSpPr>
          <a:xfrm>
            <a:off x="6565680" y="3342240"/>
            <a:ext cx="413280" cy="355320"/>
            <a:chOff x="6565680" y="3342240"/>
            <a:chExt cx="413280" cy="355320"/>
          </a:xfrm>
        </p:grpSpPr>
        <p:sp>
          <p:nvSpPr>
            <p:cNvPr id="562" name="Google Shape;929;p31"/>
            <p:cNvSpPr/>
            <p:nvPr/>
          </p:nvSpPr>
          <p:spPr>
            <a:xfrm rot="5400000">
              <a:off x="6518160" y="3389760"/>
              <a:ext cx="355320" cy="260280"/>
            </a:xfrm>
            <a:custGeom>
              <a:avLst/>
              <a:gdLst>
                <a:gd name="textAreaLeft" fmla="*/ 0 w 355320"/>
                <a:gd name="textAreaRight" fmla="*/ 355680 w 355320"/>
                <a:gd name="textAreaTop" fmla="*/ 0 h 260280"/>
                <a:gd name="textAreaBottom" fmla="*/ 260640 h 260280"/>
              </a:gdLst>
              <a:ahLst/>
              <a:rect l="textAreaLeft" t="textAreaTop" r="textAreaRight" b="textAreaBottom"/>
              <a:pathLst>
                <a:path w="380" h="280">
                  <a:moveTo>
                    <a:pt x="379" y="189"/>
                  </a:moveTo>
                  <a:lnTo>
                    <a:pt x="379" y="279"/>
                  </a:lnTo>
                  <a:lnTo>
                    <a:pt x="190" y="89"/>
                  </a:lnTo>
                  <a:lnTo>
                    <a:pt x="0" y="279"/>
                  </a:lnTo>
                  <a:lnTo>
                    <a:pt x="0" y="189"/>
                  </a:lnTo>
                  <a:lnTo>
                    <a:pt x="145" y="45"/>
                  </a:lnTo>
                  <a:lnTo>
                    <a:pt x="145" y="44"/>
                  </a:lnTo>
                  <a:lnTo>
                    <a:pt x="190" y="0"/>
                  </a:lnTo>
                  <a:lnTo>
                    <a:pt x="235" y="44"/>
                  </a:lnTo>
                  <a:lnTo>
                    <a:pt x="234" y="45"/>
                  </a:lnTo>
                  <a:lnTo>
                    <a:pt x="379" y="189"/>
                  </a:lnTo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63" name="Google Shape;930;p31"/>
            <p:cNvSpPr/>
            <p:nvPr/>
          </p:nvSpPr>
          <p:spPr>
            <a:xfrm rot="5400000">
              <a:off x="6671160" y="3389760"/>
              <a:ext cx="355320" cy="260280"/>
            </a:xfrm>
            <a:custGeom>
              <a:avLst/>
              <a:gdLst>
                <a:gd name="textAreaLeft" fmla="*/ 0 w 355320"/>
                <a:gd name="textAreaRight" fmla="*/ 355680 w 355320"/>
                <a:gd name="textAreaTop" fmla="*/ 0 h 260280"/>
                <a:gd name="textAreaBottom" fmla="*/ 260640 h 260280"/>
              </a:gdLst>
              <a:ahLst/>
              <a:rect l="textAreaLeft" t="textAreaTop" r="textAreaRight" b="textAreaBottom"/>
              <a:pathLst>
                <a:path w="380" h="279">
                  <a:moveTo>
                    <a:pt x="379" y="189"/>
                  </a:moveTo>
                  <a:lnTo>
                    <a:pt x="379" y="278"/>
                  </a:lnTo>
                  <a:lnTo>
                    <a:pt x="190" y="89"/>
                  </a:lnTo>
                  <a:lnTo>
                    <a:pt x="0" y="278"/>
                  </a:lnTo>
                  <a:lnTo>
                    <a:pt x="0" y="189"/>
                  </a:lnTo>
                  <a:lnTo>
                    <a:pt x="190" y="0"/>
                  </a:lnTo>
                  <a:lnTo>
                    <a:pt x="379" y="189"/>
                  </a:lnTo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PlaceHolder 1"/>
          <p:cNvSpPr>
            <a:spLocks noGrp="1"/>
          </p:cNvSpPr>
          <p:nvPr>
            <p:ph type="title"/>
          </p:nvPr>
        </p:nvSpPr>
        <p:spPr>
          <a:xfrm>
            <a:off x="4653720" y="2775960"/>
            <a:ext cx="3577320" cy="8413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4500" spc="-1" strike="noStrike">
                <a:solidFill>
                  <a:schemeClr val="accent6"/>
                </a:solidFill>
                <a:latin typeface="Share Tech"/>
                <a:ea typeface="Share Tech"/>
              </a:rPr>
              <a:t>Введение</a:t>
            </a:r>
            <a:endParaRPr b="0" lang="ru-RU" sz="4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5" name="PlaceHolder 2"/>
          <p:cNvSpPr>
            <a:spLocks noGrp="1"/>
          </p:cNvSpPr>
          <p:nvPr>
            <p:ph type="title"/>
          </p:nvPr>
        </p:nvSpPr>
        <p:spPr>
          <a:xfrm>
            <a:off x="4653720" y="1525680"/>
            <a:ext cx="1235520" cy="8413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6000" spc="-1" strike="noStrike">
                <a:solidFill>
                  <a:schemeClr val="accent6"/>
                </a:solidFill>
                <a:latin typeface="Share Tech"/>
                <a:ea typeface="Share Tech"/>
              </a:rPr>
              <a:t>01</a:t>
            </a:r>
            <a:endParaRPr b="0" lang="ru-RU" sz="6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66" name="Google Shape;937;p32" descr=""/>
          <p:cNvPicPr/>
          <p:nvPr/>
        </p:nvPicPr>
        <p:blipFill>
          <a:blip r:embed="rId1"/>
          <a:srcRect l="35474" t="0" r="10519" b="0"/>
          <a:stretch/>
        </p:blipFill>
        <p:spPr>
          <a:xfrm>
            <a:off x="713160" y="539640"/>
            <a:ext cx="3293280" cy="4064040"/>
          </a:xfrm>
          <a:prstGeom prst="rect">
            <a:avLst/>
          </a:prstGeom>
          <a:ln w="19050">
            <a:solidFill>
              <a:srgbClr val="f2935b"/>
            </a:solidFill>
            <a:round/>
          </a:ln>
        </p:spPr>
      </p:pic>
      <p:grpSp>
        <p:nvGrpSpPr>
          <p:cNvPr id="567" name="Google Shape;938;p32"/>
          <p:cNvGrpSpPr/>
          <p:nvPr/>
        </p:nvGrpSpPr>
        <p:grpSpPr>
          <a:xfrm>
            <a:off x="5889600" y="1659960"/>
            <a:ext cx="413280" cy="355320"/>
            <a:chOff x="5889600" y="1659960"/>
            <a:chExt cx="413280" cy="355320"/>
          </a:xfrm>
        </p:grpSpPr>
        <p:sp>
          <p:nvSpPr>
            <p:cNvPr id="568" name="Google Shape;939;p32"/>
            <p:cNvSpPr/>
            <p:nvPr/>
          </p:nvSpPr>
          <p:spPr>
            <a:xfrm rot="5400000">
              <a:off x="5842080" y="1707480"/>
              <a:ext cx="355320" cy="260280"/>
            </a:xfrm>
            <a:custGeom>
              <a:avLst/>
              <a:gdLst>
                <a:gd name="textAreaLeft" fmla="*/ 0 w 355320"/>
                <a:gd name="textAreaRight" fmla="*/ 355680 w 355320"/>
                <a:gd name="textAreaTop" fmla="*/ 0 h 260280"/>
                <a:gd name="textAreaBottom" fmla="*/ 260640 h 260280"/>
              </a:gdLst>
              <a:ahLst/>
              <a:rect l="textAreaLeft" t="textAreaTop" r="textAreaRight" b="textAreaBottom"/>
              <a:pathLst>
                <a:path w="380" h="280">
                  <a:moveTo>
                    <a:pt x="379" y="189"/>
                  </a:moveTo>
                  <a:lnTo>
                    <a:pt x="379" y="279"/>
                  </a:lnTo>
                  <a:lnTo>
                    <a:pt x="190" y="89"/>
                  </a:lnTo>
                  <a:lnTo>
                    <a:pt x="0" y="279"/>
                  </a:lnTo>
                  <a:lnTo>
                    <a:pt x="0" y="189"/>
                  </a:lnTo>
                  <a:lnTo>
                    <a:pt x="145" y="45"/>
                  </a:lnTo>
                  <a:lnTo>
                    <a:pt x="145" y="44"/>
                  </a:lnTo>
                  <a:lnTo>
                    <a:pt x="190" y="0"/>
                  </a:lnTo>
                  <a:lnTo>
                    <a:pt x="235" y="44"/>
                  </a:lnTo>
                  <a:lnTo>
                    <a:pt x="234" y="45"/>
                  </a:lnTo>
                  <a:lnTo>
                    <a:pt x="379" y="189"/>
                  </a:lnTo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69" name="Google Shape;940;p32"/>
            <p:cNvSpPr/>
            <p:nvPr/>
          </p:nvSpPr>
          <p:spPr>
            <a:xfrm rot="5400000">
              <a:off x="5995080" y="1707480"/>
              <a:ext cx="355320" cy="260280"/>
            </a:xfrm>
            <a:custGeom>
              <a:avLst/>
              <a:gdLst>
                <a:gd name="textAreaLeft" fmla="*/ 0 w 355320"/>
                <a:gd name="textAreaRight" fmla="*/ 355680 w 355320"/>
                <a:gd name="textAreaTop" fmla="*/ 0 h 260280"/>
                <a:gd name="textAreaBottom" fmla="*/ 260640 h 260280"/>
              </a:gdLst>
              <a:ahLst/>
              <a:rect l="textAreaLeft" t="textAreaTop" r="textAreaRight" b="textAreaBottom"/>
              <a:pathLst>
                <a:path w="380" h="279">
                  <a:moveTo>
                    <a:pt x="379" y="189"/>
                  </a:moveTo>
                  <a:lnTo>
                    <a:pt x="379" y="278"/>
                  </a:lnTo>
                  <a:lnTo>
                    <a:pt x="190" y="89"/>
                  </a:lnTo>
                  <a:lnTo>
                    <a:pt x="0" y="278"/>
                  </a:lnTo>
                  <a:lnTo>
                    <a:pt x="0" y="189"/>
                  </a:lnTo>
                  <a:lnTo>
                    <a:pt x="190" y="0"/>
                  </a:lnTo>
                  <a:lnTo>
                    <a:pt x="379" y="189"/>
                  </a:lnTo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PlaceHolder 1"/>
          <p:cNvSpPr>
            <a:spLocks noGrp="1"/>
          </p:cNvSpPr>
          <p:nvPr>
            <p:ph type="subTitle"/>
          </p:nvPr>
        </p:nvSpPr>
        <p:spPr>
          <a:xfrm>
            <a:off x="768960" y="1439280"/>
            <a:ext cx="3352680" cy="32691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ru-RU" sz="12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100" spc="-1" strike="noStrike">
                <a:solidFill>
                  <a:schemeClr val="accent6"/>
                </a:solidFill>
                <a:latin typeface="Share"/>
                <a:ea typeface="Share"/>
              </a:rPr>
              <a:t>Python — это мощный и легкий в освоении язык, который открывает двери в мир технологий и возможностей. Независимо от вашего уровня подготовки, я надеюсь, что каждый из вас найдет что-то новое и полезное. </a:t>
            </a:r>
            <a:endParaRPr b="0" lang="ru-RU" sz="11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ru-RU" sz="12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100" spc="-1" strike="noStrike">
                <a:solidFill>
                  <a:schemeClr val="accent6"/>
                </a:solidFill>
                <a:latin typeface="Share"/>
                <a:ea typeface="Share"/>
              </a:rPr>
              <a:t>Так начинаются все занятия по программированию, хотя на самом деле нет ничего более утомительного, чем неработающий кода, нет ничего более раздражающего, чем фраза: “В этом ничего сложного нет”, и ничего так не выводит из себя, как программа, которая написана абсолютно верно, не запускается. </a:t>
            </a:r>
            <a:br>
              <a:rPr sz="1100"/>
            </a:br>
            <a:r>
              <a:rPr b="0" lang="en" sz="1100" spc="-1" strike="noStrike">
                <a:solidFill>
                  <a:schemeClr val="accent6"/>
                </a:solidFill>
                <a:latin typeface="Share"/>
                <a:ea typeface="Share"/>
              </a:rPr>
              <a:t>А понять требования заказчика - это отдельное искусство.</a:t>
            </a:r>
            <a:endParaRPr b="0" lang="ru-RU" sz="11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571" name="Google Shape;946;p33"/>
          <p:cNvGrpSpPr/>
          <p:nvPr/>
        </p:nvGrpSpPr>
        <p:grpSpPr>
          <a:xfrm>
            <a:off x="7684560" y="1115280"/>
            <a:ext cx="413280" cy="355320"/>
            <a:chOff x="7684560" y="1115280"/>
            <a:chExt cx="413280" cy="355320"/>
          </a:xfrm>
        </p:grpSpPr>
        <p:sp>
          <p:nvSpPr>
            <p:cNvPr id="572" name="Google Shape;947;p33"/>
            <p:cNvSpPr/>
            <p:nvPr/>
          </p:nvSpPr>
          <p:spPr>
            <a:xfrm rot="5400000">
              <a:off x="7637040" y="1162800"/>
              <a:ext cx="355320" cy="260280"/>
            </a:xfrm>
            <a:custGeom>
              <a:avLst/>
              <a:gdLst>
                <a:gd name="textAreaLeft" fmla="*/ 0 w 355320"/>
                <a:gd name="textAreaRight" fmla="*/ 355680 w 355320"/>
                <a:gd name="textAreaTop" fmla="*/ 0 h 260280"/>
                <a:gd name="textAreaBottom" fmla="*/ 260640 h 260280"/>
              </a:gdLst>
              <a:ahLst/>
              <a:rect l="textAreaLeft" t="textAreaTop" r="textAreaRight" b="textAreaBottom"/>
              <a:pathLst>
                <a:path w="380" h="280">
                  <a:moveTo>
                    <a:pt x="379" y="189"/>
                  </a:moveTo>
                  <a:lnTo>
                    <a:pt x="379" y="279"/>
                  </a:lnTo>
                  <a:lnTo>
                    <a:pt x="190" y="89"/>
                  </a:lnTo>
                  <a:lnTo>
                    <a:pt x="0" y="279"/>
                  </a:lnTo>
                  <a:lnTo>
                    <a:pt x="0" y="189"/>
                  </a:lnTo>
                  <a:lnTo>
                    <a:pt x="145" y="45"/>
                  </a:lnTo>
                  <a:lnTo>
                    <a:pt x="145" y="44"/>
                  </a:lnTo>
                  <a:lnTo>
                    <a:pt x="190" y="0"/>
                  </a:lnTo>
                  <a:lnTo>
                    <a:pt x="235" y="44"/>
                  </a:lnTo>
                  <a:lnTo>
                    <a:pt x="234" y="45"/>
                  </a:lnTo>
                  <a:lnTo>
                    <a:pt x="379" y="189"/>
                  </a:lnTo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73" name="Google Shape;948;p33"/>
            <p:cNvSpPr/>
            <p:nvPr/>
          </p:nvSpPr>
          <p:spPr>
            <a:xfrm rot="5400000">
              <a:off x="7790040" y="1162800"/>
              <a:ext cx="355320" cy="260280"/>
            </a:xfrm>
            <a:custGeom>
              <a:avLst/>
              <a:gdLst>
                <a:gd name="textAreaLeft" fmla="*/ 0 w 355320"/>
                <a:gd name="textAreaRight" fmla="*/ 355680 w 355320"/>
                <a:gd name="textAreaTop" fmla="*/ 0 h 260280"/>
                <a:gd name="textAreaBottom" fmla="*/ 260640 h 260280"/>
              </a:gdLst>
              <a:ahLst/>
              <a:rect l="textAreaLeft" t="textAreaTop" r="textAreaRight" b="textAreaBottom"/>
              <a:pathLst>
                <a:path w="380" h="279">
                  <a:moveTo>
                    <a:pt x="379" y="189"/>
                  </a:moveTo>
                  <a:lnTo>
                    <a:pt x="379" y="278"/>
                  </a:lnTo>
                  <a:lnTo>
                    <a:pt x="190" y="89"/>
                  </a:lnTo>
                  <a:lnTo>
                    <a:pt x="0" y="278"/>
                  </a:lnTo>
                  <a:lnTo>
                    <a:pt x="0" y="189"/>
                  </a:lnTo>
                  <a:lnTo>
                    <a:pt x="190" y="0"/>
                  </a:lnTo>
                  <a:lnTo>
                    <a:pt x="379" y="189"/>
                  </a:lnTo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574" name="Google Shape;949;p33" descr="">
            <a:hlinkClick r:id="rId1"/>
          </p:cNvPr>
          <p:cNvPicPr/>
          <p:nvPr/>
        </p:nvPicPr>
        <p:blipFill>
          <a:blip r:embed="rId2"/>
          <a:stretch/>
        </p:blipFill>
        <p:spPr>
          <a:xfrm>
            <a:off x="4261320" y="1591920"/>
            <a:ext cx="3850560" cy="2887920"/>
          </a:xfrm>
          <a:prstGeom prst="rect">
            <a:avLst/>
          </a:prstGeom>
          <a:ln w="9525">
            <a:solidFill>
              <a:srgbClr val="f2935b"/>
            </a:solidFill>
            <a:round/>
          </a:ln>
        </p:spPr>
      </p:pic>
      <p:sp>
        <p:nvSpPr>
          <p:cNvPr id="575" name="Google Shape;950;p33"/>
          <p:cNvSpPr/>
          <p:nvPr/>
        </p:nvSpPr>
        <p:spPr>
          <a:xfrm>
            <a:off x="768960" y="626760"/>
            <a:ext cx="6791040" cy="100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800" spc="-1" strike="noStrike">
                <a:solidFill>
                  <a:schemeClr val="accent2"/>
                </a:solidFill>
                <a:latin typeface="Share"/>
                <a:ea typeface="Share"/>
              </a:rPr>
              <a:t>Рада приветствовать вас на нашем занятии. Сегодня мы погрузимся в увлекательный мир создания скриптов на языке Python. </a:t>
            </a:r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76" name="Google Shape;951;p33" descr=""/>
          <p:cNvPicPr/>
          <p:nvPr/>
        </p:nvPicPr>
        <p:blipFill>
          <a:blip r:embed="rId3"/>
          <a:stretch/>
        </p:blipFill>
        <p:spPr>
          <a:xfrm>
            <a:off x="4261320" y="2089080"/>
            <a:ext cx="3850560" cy="1893240"/>
          </a:xfrm>
          <a:prstGeom prst="rect">
            <a:avLst/>
          </a:prstGeom>
          <a:ln w="9525">
            <a:solidFill>
              <a:srgbClr val="f2935b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1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PlaceHolder 1"/>
          <p:cNvSpPr>
            <a:spLocks noGrp="1"/>
          </p:cNvSpPr>
          <p:nvPr>
            <p:ph type="title"/>
          </p:nvPr>
        </p:nvSpPr>
        <p:spPr>
          <a:xfrm>
            <a:off x="912960" y="1006560"/>
            <a:ext cx="39445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3200" spc="-1" strike="noStrike">
                <a:solidFill>
                  <a:schemeClr val="accent6"/>
                </a:solidFill>
                <a:latin typeface="Share Tech"/>
                <a:ea typeface="Share Tech"/>
              </a:rPr>
              <a:t>Требования безопасности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8" name="PlaceHolder 2"/>
          <p:cNvSpPr>
            <a:spLocks noGrp="1"/>
          </p:cNvSpPr>
          <p:nvPr>
            <p:ph type="subTitle"/>
          </p:nvPr>
        </p:nvSpPr>
        <p:spPr>
          <a:xfrm>
            <a:off x="912960" y="1721880"/>
            <a:ext cx="3944520" cy="20923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100" spc="-1" strike="noStrike">
                <a:solidFill>
                  <a:schemeClr val="accent6"/>
                </a:solidFill>
                <a:latin typeface="Share"/>
                <a:ea typeface="Share"/>
              </a:rPr>
              <a:t>При работе на ПК запрещается:</a:t>
            </a:r>
            <a:endParaRPr b="0" lang="ru-RU" sz="1100" spc="-1" strike="noStrike">
              <a:solidFill>
                <a:srgbClr val="ffffff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200" spc="-1" strike="noStrike">
              <a:solidFill>
                <a:srgbClr val="ffffff"/>
              </a:solidFill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f2935b"/>
              </a:buClr>
              <a:buFont typeface="Nunito Light"/>
              <a:buChar char="●"/>
              <a:tabLst>
                <a:tab algn="l" pos="0"/>
              </a:tabLst>
            </a:pPr>
            <a:r>
              <a:rPr b="0" lang="en" sz="1100" spc="-1" strike="noStrike">
                <a:solidFill>
                  <a:schemeClr val="accent6"/>
                </a:solidFill>
                <a:latin typeface="Share"/>
                <a:ea typeface="Share"/>
              </a:rPr>
              <a:t>прикасаться к задней панели системного блока  при включенном питании</a:t>
            </a:r>
            <a:endParaRPr b="0" lang="ru-RU" sz="1100" spc="-1" strike="noStrike">
              <a:solidFill>
                <a:srgbClr val="ffffff"/>
              </a:solidFill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f2935b"/>
              </a:buClr>
              <a:buFont typeface="Nunito Light"/>
              <a:buChar char="●"/>
              <a:tabLst>
                <a:tab algn="l" pos="0"/>
              </a:tabLst>
            </a:pPr>
            <a:r>
              <a:rPr b="0" lang="en" sz="1100" spc="-1" strike="noStrike">
                <a:solidFill>
                  <a:schemeClr val="accent6"/>
                </a:solidFill>
                <a:latin typeface="Share"/>
                <a:ea typeface="Share"/>
              </a:rPr>
              <a:t>переключать разъемы интерфейсных кабелей периферийных устройств при включенном питании</a:t>
            </a:r>
            <a:endParaRPr b="0" lang="ru-RU" sz="1100" spc="-1" strike="noStrike">
              <a:solidFill>
                <a:srgbClr val="ffffff"/>
              </a:solidFill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f2935b"/>
              </a:buClr>
              <a:buFont typeface="Nunito Light"/>
              <a:buChar char="●"/>
              <a:tabLst>
                <a:tab algn="l" pos="0"/>
              </a:tabLst>
            </a:pPr>
            <a:r>
              <a:rPr b="0" lang="en" sz="1100" spc="-1" strike="noStrike">
                <a:solidFill>
                  <a:schemeClr val="accent6"/>
                </a:solidFill>
                <a:latin typeface="Share"/>
                <a:ea typeface="Share"/>
              </a:rPr>
              <a:t>допускать попадание влаги на поверхность системного, монитора, рабочую поверхность клавиатуры, дисководов, принтеров и других устройств</a:t>
            </a:r>
            <a:endParaRPr b="0" lang="ru-RU" sz="1100" spc="-1" strike="noStrike">
              <a:solidFill>
                <a:srgbClr val="ffffff"/>
              </a:solidFill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f2935b"/>
              </a:buClr>
              <a:buFont typeface="Nunito Light"/>
              <a:buChar char="●"/>
              <a:tabLst>
                <a:tab algn="l" pos="0"/>
              </a:tabLst>
            </a:pPr>
            <a:r>
              <a:rPr b="0" lang="en" sz="1100" spc="-1" strike="noStrike">
                <a:solidFill>
                  <a:schemeClr val="accent6"/>
                </a:solidFill>
                <a:latin typeface="Share"/>
                <a:ea typeface="Share"/>
              </a:rPr>
              <a:t>производить самостоятельное вскрытие оборудования</a:t>
            </a:r>
            <a:endParaRPr b="0" lang="ru-RU" sz="1100" spc="-1" strike="noStrike">
              <a:solidFill>
                <a:srgbClr val="ffffff"/>
              </a:solidFill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f2935b"/>
              </a:buClr>
              <a:buFont typeface="Nunito Light"/>
              <a:buChar char="●"/>
              <a:tabLst>
                <a:tab algn="l" pos="0"/>
              </a:tabLst>
            </a:pPr>
            <a:r>
              <a:rPr b="0" lang="en" sz="1100" spc="-1" strike="noStrike">
                <a:solidFill>
                  <a:schemeClr val="accent6"/>
                </a:solidFill>
                <a:latin typeface="Share"/>
                <a:ea typeface="Share"/>
              </a:rPr>
              <a:t>отключать оборудование от электросети и выдергивать электровилку, держась за шнур</a:t>
            </a:r>
            <a:endParaRPr b="0" lang="ru-RU" sz="11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79" name="Google Shape;958;p34" descr=""/>
          <p:cNvPicPr/>
          <p:nvPr/>
        </p:nvPicPr>
        <p:blipFill>
          <a:blip r:embed="rId1"/>
          <a:srcRect l="40955" t="0" r="8467" b="0"/>
          <a:stretch/>
        </p:blipFill>
        <p:spPr>
          <a:xfrm>
            <a:off x="5346360" y="539640"/>
            <a:ext cx="3084120" cy="4064040"/>
          </a:xfrm>
          <a:prstGeom prst="rect">
            <a:avLst/>
          </a:prstGeom>
          <a:ln w="19050">
            <a:solidFill>
              <a:srgbClr val="f2935b"/>
            </a:solidFill>
            <a:round/>
          </a:ln>
        </p:spPr>
      </p:pic>
      <p:grpSp>
        <p:nvGrpSpPr>
          <p:cNvPr id="580" name="Google Shape;959;p34"/>
          <p:cNvGrpSpPr/>
          <p:nvPr/>
        </p:nvGrpSpPr>
        <p:grpSpPr>
          <a:xfrm>
            <a:off x="4749120" y="3957120"/>
            <a:ext cx="413280" cy="355320"/>
            <a:chOff x="4749120" y="3957120"/>
            <a:chExt cx="413280" cy="355320"/>
          </a:xfrm>
        </p:grpSpPr>
        <p:sp>
          <p:nvSpPr>
            <p:cNvPr id="581" name="Google Shape;960;p34"/>
            <p:cNvSpPr/>
            <p:nvPr/>
          </p:nvSpPr>
          <p:spPr>
            <a:xfrm rot="5400000">
              <a:off x="4701600" y="4004640"/>
              <a:ext cx="355320" cy="260280"/>
            </a:xfrm>
            <a:custGeom>
              <a:avLst/>
              <a:gdLst>
                <a:gd name="textAreaLeft" fmla="*/ 0 w 355320"/>
                <a:gd name="textAreaRight" fmla="*/ 355680 w 355320"/>
                <a:gd name="textAreaTop" fmla="*/ 0 h 260280"/>
                <a:gd name="textAreaBottom" fmla="*/ 260640 h 260280"/>
              </a:gdLst>
              <a:ahLst/>
              <a:rect l="textAreaLeft" t="textAreaTop" r="textAreaRight" b="textAreaBottom"/>
              <a:pathLst>
                <a:path w="380" h="280">
                  <a:moveTo>
                    <a:pt x="379" y="189"/>
                  </a:moveTo>
                  <a:lnTo>
                    <a:pt x="379" y="279"/>
                  </a:lnTo>
                  <a:lnTo>
                    <a:pt x="190" y="89"/>
                  </a:lnTo>
                  <a:lnTo>
                    <a:pt x="0" y="279"/>
                  </a:lnTo>
                  <a:lnTo>
                    <a:pt x="0" y="189"/>
                  </a:lnTo>
                  <a:lnTo>
                    <a:pt x="145" y="45"/>
                  </a:lnTo>
                  <a:lnTo>
                    <a:pt x="145" y="44"/>
                  </a:lnTo>
                  <a:lnTo>
                    <a:pt x="190" y="0"/>
                  </a:lnTo>
                  <a:lnTo>
                    <a:pt x="235" y="44"/>
                  </a:lnTo>
                  <a:lnTo>
                    <a:pt x="234" y="45"/>
                  </a:lnTo>
                  <a:lnTo>
                    <a:pt x="379" y="189"/>
                  </a:lnTo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82" name="Google Shape;961;p34"/>
            <p:cNvSpPr/>
            <p:nvPr/>
          </p:nvSpPr>
          <p:spPr>
            <a:xfrm rot="5400000">
              <a:off x="4854600" y="4004640"/>
              <a:ext cx="355320" cy="260280"/>
            </a:xfrm>
            <a:custGeom>
              <a:avLst/>
              <a:gdLst>
                <a:gd name="textAreaLeft" fmla="*/ 0 w 355320"/>
                <a:gd name="textAreaRight" fmla="*/ 355680 w 355320"/>
                <a:gd name="textAreaTop" fmla="*/ 0 h 260280"/>
                <a:gd name="textAreaBottom" fmla="*/ 260640 h 260280"/>
              </a:gdLst>
              <a:ahLst/>
              <a:rect l="textAreaLeft" t="textAreaTop" r="textAreaRight" b="textAreaBottom"/>
              <a:pathLst>
                <a:path w="380" h="279">
                  <a:moveTo>
                    <a:pt x="379" y="189"/>
                  </a:moveTo>
                  <a:lnTo>
                    <a:pt x="379" y="278"/>
                  </a:lnTo>
                  <a:lnTo>
                    <a:pt x="190" y="89"/>
                  </a:lnTo>
                  <a:lnTo>
                    <a:pt x="0" y="278"/>
                  </a:lnTo>
                  <a:lnTo>
                    <a:pt x="0" y="189"/>
                  </a:lnTo>
                  <a:lnTo>
                    <a:pt x="190" y="0"/>
                  </a:lnTo>
                  <a:lnTo>
                    <a:pt x="379" y="189"/>
                  </a:lnTo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583" name="Google Shape;962;p34"/>
          <p:cNvSpPr/>
          <p:nvPr/>
        </p:nvSpPr>
        <p:spPr>
          <a:xfrm rot="541200">
            <a:off x="6272280" y="1734120"/>
            <a:ext cx="2073240" cy="1245600"/>
          </a:xfrm>
          <a:prstGeom prst="snip2DiagRect">
            <a:avLst>
              <a:gd name="adj1" fmla="val 0"/>
              <a:gd name="adj2" fmla="val 16667"/>
            </a:avLst>
          </a:pr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PlaceHolder 1"/>
          <p:cNvSpPr>
            <a:spLocks noGrp="1"/>
          </p:cNvSpPr>
          <p:nvPr>
            <p:ph type="title"/>
          </p:nvPr>
        </p:nvSpPr>
        <p:spPr>
          <a:xfrm>
            <a:off x="1258920" y="2287080"/>
            <a:ext cx="73440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3200" spc="-1" strike="noStrike">
                <a:solidFill>
                  <a:schemeClr val="accent6"/>
                </a:solidFill>
                <a:latin typeface="Share Tech"/>
                <a:ea typeface="Share Tech"/>
              </a:rPr>
              <a:t>01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585" name="Google Shape;968;p35"/>
          <p:cNvGrpSpPr/>
          <p:nvPr/>
        </p:nvGrpSpPr>
        <p:grpSpPr>
          <a:xfrm>
            <a:off x="2401560" y="2395440"/>
            <a:ext cx="413280" cy="355320"/>
            <a:chOff x="2401560" y="2395440"/>
            <a:chExt cx="413280" cy="355320"/>
          </a:xfrm>
        </p:grpSpPr>
        <p:sp>
          <p:nvSpPr>
            <p:cNvPr id="586" name="Google Shape;969;p35"/>
            <p:cNvSpPr/>
            <p:nvPr/>
          </p:nvSpPr>
          <p:spPr>
            <a:xfrm rot="5400000">
              <a:off x="2354040" y="2442960"/>
              <a:ext cx="355320" cy="260280"/>
            </a:xfrm>
            <a:custGeom>
              <a:avLst/>
              <a:gdLst>
                <a:gd name="textAreaLeft" fmla="*/ 0 w 355320"/>
                <a:gd name="textAreaRight" fmla="*/ 355680 w 355320"/>
                <a:gd name="textAreaTop" fmla="*/ 0 h 260280"/>
                <a:gd name="textAreaBottom" fmla="*/ 260640 h 260280"/>
              </a:gdLst>
              <a:ahLst/>
              <a:rect l="textAreaLeft" t="textAreaTop" r="textAreaRight" b="textAreaBottom"/>
              <a:pathLst>
                <a:path w="380" h="280">
                  <a:moveTo>
                    <a:pt x="379" y="189"/>
                  </a:moveTo>
                  <a:lnTo>
                    <a:pt x="379" y="279"/>
                  </a:lnTo>
                  <a:lnTo>
                    <a:pt x="190" y="89"/>
                  </a:lnTo>
                  <a:lnTo>
                    <a:pt x="0" y="279"/>
                  </a:lnTo>
                  <a:lnTo>
                    <a:pt x="0" y="189"/>
                  </a:lnTo>
                  <a:lnTo>
                    <a:pt x="145" y="45"/>
                  </a:lnTo>
                  <a:lnTo>
                    <a:pt x="145" y="44"/>
                  </a:lnTo>
                  <a:lnTo>
                    <a:pt x="190" y="0"/>
                  </a:lnTo>
                  <a:lnTo>
                    <a:pt x="235" y="44"/>
                  </a:lnTo>
                  <a:lnTo>
                    <a:pt x="234" y="45"/>
                  </a:lnTo>
                  <a:lnTo>
                    <a:pt x="379" y="189"/>
                  </a:lnTo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87" name="Google Shape;970;p35"/>
            <p:cNvSpPr/>
            <p:nvPr/>
          </p:nvSpPr>
          <p:spPr>
            <a:xfrm rot="5400000">
              <a:off x="2507040" y="2442960"/>
              <a:ext cx="355320" cy="260280"/>
            </a:xfrm>
            <a:custGeom>
              <a:avLst/>
              <a:gdLst>
                <a:gd name="textAreaLeft" fmla="*/ 0 w 355320"/>
                <a:gd name="textAreaRight" fmla="*/ 355680 w 355320"/>
                <a:gd name="textAreaTop" fmla="*/ 0 h 260280"/>
                <a:gd name="textAreaBottom" fmla="*/ 260640 h 260280"/>
              </a:gdLst>
              <a:ahLst/>
              <a:rect l="textAreaLeft" t="textAreaTop" r="textAreaRight" b="textAreaBottom"/>
              <a:pathLst>
                <a:path w="380" h="279">
                  <a:moveTo>
                    <a:pt x="379" y="189"/>
                  </a:moveTo>
                  <a:lnTo>
                    <a:pt x="379" y="278"/>
                  </a:lnTo>
                  <a:lnTo>
                    <a:pt x="190" y="89"/>
                  </a:lnTo>
                  <a:lnTo>
                    <a:pt x="0" y="278"/>
                  </a:lnTo>
                  <a:lnTo>
                    <a:pt x="0" y="189"/>
                  </a:lnTo>
                  <a:lnTo>
                    <a:pt x="190" y="0"/>
                  </a:lnTo>
                  <a:lnTo>
                    <a:pt x="379" y="189"/>
                  </a:lnTo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588" name="PlaceHolder 2"/>
          <p:cNvSpPr>
            <a:spLocks noGrp="1"/>
          </p:cNvSpPr>
          <p:nvPr>
            <p:ph type="title"/>
          </p:nvPr>
        </p:nvSpPr>
        <p:spPr>
          <a:xfrm>
            <a:off x="1001880" y="801000"/>
            <a:ext cx="7317720" cy="8845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1500" spc="-1" strike="noStrike">
                <a:solidFill>
                  <a:schemeClr val="accent6"/>
                </a:solidFill>
                <a:latin typeface="Share Tech"/>
                <a:ea typeface="Share Tech"/>
              </a:rPr>
              <a:t>Протестировать язык программирования Python в разработке системы для автоматизации процессов управления документацией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9" name="Google Shape;972;p35"/>
          <p:cNvSpPr/>
          <p:nvPr/>
        </p:nvSpPr>
        <p:spPr>
          <a:xfrm flipH="1">
            <a:off x="764280" y="3329640"/>
            <a:ext cx="1723680" cy="70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accent6"/>
                </a:solidFill>
                <a:latin typeface="Share"/>
                <a:ea typeface="Share"/>
              </a:rPr>
              <a:t>Определение этапов разработки</a:t>
            </a:r>
            <a:endParaRPr b="0" lang="ru-RU" sz="1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90" name="Google Shape;973;p35"/>
          <p:cNvSpPr/>
          <p:nvPr/>
        </p:nvSpPr>
        <p:spPr>
          <a:xfrm flipH="1">
            <a:off x="2728080" y="3329640"/>
            <a:ext cx="1723680" cy="134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accent6"/>
                </a:solidFill>
                <a:latin typeface="Share"/>
                <a:ea typeface="Share"/>
              </a:rPr>
              <a:t>Знакомство с синтаксисом посредством телеграмм -бота</a:t>
            </a:r>
            <a:endParaRPr b="0" lang="ru-RU" sz="1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91" name="Google Shape;974;p35"/>
          <p:cNvSpPr/>
          <p:nvPr/>
        </p:nvSpPr>
        <p:spPr>
          <a:xfrm flipH="1">
            <a:off x="4691880" y="4015440"/>
            <a:ext cx="1723680" cy="70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accent6"/>
                </a:solidFill>
                <a:latin typeface="Share"/>
                <a:ea typeface="Share"/>
              </a:rPr>
              <a:t>“</a:t>
            </a:r>
            <a:r>
              <a:rPr b="0" lang="en" sz="1200" spc="-1" strike="noStrike">
                <a:solidFill>
                  <a:schemeClr val="accent6"/>
                </a:solidFill>
                <a:latin typeface="Share"/>
                <a:ea typeface="Share"/>
              </a:rPr>
              <a:t>Проба пера”</a:t>
            </a:r>
            <a:endParaRPr b="0" lang="ru-RU" sz="1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92" name="Google Shape;975;p35"/>
          <p:cNvSpPr/>
          <p:nvPr/>
        </p:nvSpPr>
        <p:spPr>
          <a:xfrm flipH="1">
            <a:off x="6655680" y="4015440"/>
            <a:ext cx="1723680" cy="146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accent6"/>
                </a:solidFill>
                <a:latin typeface="Share"/>
                <a:ea typeface="Share"/>
              </a:rPr>
              <a:t>Генерация сертификата</a:t>
            </a:r>
            <a:endParaRPr b="0" lang="ru-RU" sz="1200" spc="-1" strike="noStrike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593" name="Google Shape;976;p35"/>
          <p:cNvCxnSpPr>
            <a:stCxn id="584" idx="2"/>
            <a:endCxn id="589" idx="0"/>
          </p:cNvCxnSpPr>
          <p:nvPr/>
        </p:nvCxnSpPr>
        <p:spPr>
          <a:xfrm>
            <a:off x="1626120" y="2859480"/>
            <a:ext cx="360" cy="470520"/>
          </a:xfrm>
          <a:prstGeom prst="straightConnector1">
            <a:avLst/>
          </a:prstGeom>
          <a:ln w="19050">
            <a:solidFill>
              <a:srgbClr val="f2935b"/>
            </a:solidFill>
            <a:round/>
          </a:ln>
        </p:spPr>
      </p:cxnSp>
      <p:cxnSp>
        <p:nvCxnSpPr>
          <p:cNvPr id="594" name="Google Shape;977;p35"/>
          <p:cNvCxnSpPr>
            <a:stCxn id="595" idx="2"/>
            <a:endCxn id="590" idx="0"/>
          </p:cNvCxnSpPr>
          <p:nvPr/>
        </p:nvCxnSpPr>
        <p:spPr>
          <a:xfrm>
            <a:off x="3589920" y="2859480"/>
            <a:ext cx="360" cy="470520"/>
          </a:xfrm>
          <a:prstGeom prst="straightConnector1">
            <a:avLst/>
          </a:prstGeom>
          <a:ln w="19050">
            <a:solidFill>
              <a:srgbClr val="f2935b"/>
            </a:solidFill>
            <a:round/>
          </a:ln>
        </p:spPr>
      </p:cxnSp>
      <p:cxnSp>
        <p:nvCxnSpPr>
          <p:cNvPr id="596" name="Google Shape;979;p35"/>
          <p:cNvCxnSpPr>
            <a:stCxn id="597" idx="2"/>
            <a:endCxn id="591" idx="0"/>
          </p:cNvCxnSpPr>
          <p:nvPr/>
        </p:nvCxnSpPr>
        <p:spPr>
          <a:xfrm flipH="1">
            <a:off x="5553720" y="3545280"/>
            <a:ext cx="4680" cy="470520"/>
          </a:xfrm>
          <a:prstGeom prst="straightConnector1">
            <a:avLst/>
          </a:prstGeom>
          <a:ln w="19050">
            <a:solidFill>
              <a:srgbClr val="f2935b"/>
            </a:solidFill>
            <a:round/>
          </a:ln>
        </p:spPr>
      </p:cxnSp>
      <p:cxnSp>
        <p:nvCxnSpPr>
          <p:cNvPr id="598" name="Google Shape;981;p35"/>
          <p:cNvCxnSpPr>
            <a:stCxn id="599" idx="2"/>
            <a:endCxn id="592" idx="0"/>
          </p:cNvCxnSpPr>
          <p:nvPr/>
        </p:nvCxnSpPr>
        <p:spPr>
          <a:xfrm flipH="1">
            <a:off x="7517520" y="3545280"/>
            <a:ext cx="720" cy="470520"/>
          </a:xfrm>
          <a:prstGeom prst="straightConnector1">
            <a:avLst/>
          </a:prstGeom>
          <a:ln w="19050">
            <a:solidFill>
              <a:srgbClr val="f2935b"/>
            </a:solidFill>
            <a:round/>
          </a:ln>
        </p:spPr>
      </p:cxnSp>
      <p:sp>
        <p:nvSpPr>
          <p:cNvPr id="600" name="PlaceHolder 3"/>
          <p:cNvSpPr>
            <a:spLocks noGrp="1"/>
          </p:cNvSpPr>
          <p:nvPr>
            <p:ph type="title"/>
          </p:nvPr>
        </p:nvSpPr>
        <p:spPr>
          <a:xfrm>
            <a:off x="3222720" y="2287080"/>
            <a:ext cx="73440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3200" spc="-1" strike="noStrike">
                <a:solidFill>
                  <a:schemeClr val="accent6"/>
                </a:solidFill>
                <a:latin typeface="Share Tech"/>
                <a:ea typeface="Share Tech"/>
              </a:rPr>
              <a:t>02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1" name="PlaceHolder 4"/>
          <p:cNvSpPr>
            <a:spLocks noGrp="1"/>
          </p:cNvSpPr>
          <p:nvPr>
            <p:ph type="title"/>
          </p:nvPr>
        </p:nvSpPr>
        <p:spPr>
          <a:xfrm>
            <a:off x="5190840" y="2972880"/>
            <a:ext cx="73440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3200" spc="-1" strike="noStrike">
                <a:solidFill>
                  <a:schemeClr val="accent6"/>
                </a:solidFill>
                <a:latin typeface="Share Tech"/>
                <a:ea typeface="Share Tech"/>
              </a:rPr>
              <a:t>03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2" name="PlaceHolder 5"/>
          <p:cNvSpPr>
            <a:spLocks noGrp="1"/>
          </p:cNvSpPr>
          <p:nvPr>
            <p:ph type="title"/>
          </p:nvPr>
        </p:nvSpPr>
        <p:spPr>
          <a:xfrm>
            <a:off x="7150680" y="2972880"/>
            <a:ext cx="73440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3200" spc="-1" strike="noStrike">
                <a:solidFill>
                  <a:schemeClr val="accent6"/>
                </a:solidFill>
                <a:latin typeface="Share Tech"/>
                <a:ea typeface="Share Tech"/>
              </a:rPr>
              <a:t>04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03" name="Google Shape;983;p35"/>
          <p:cNvGrpSpPr/>
          <p:nvPr/>
        </p:nvGrpSpPr>
        <p:grpSpPr>
          <a:xfrm>
            <a:off x="4367520" y="2672640"/>
            <a:ext cx="413640" cy="355320"/>
            <a:chOff x="4367520" y="2672640"/>
            <a:chExt cx="413640" cy="355320"/>
          </a:xfrm>
        </p:grpSpPr>
        <p:sp>
          <p:nvSpPr>
            <p:cNvPr id="604" name="Google Shape;984;p35"/>
            <p:cNvSpPr/>
            <p:nvPr/>
          </p:nvSpPr>
          <p:spPr>
            <a:xfrm rot="5400000">
              <a:off x="4320000" y="2720160"/>
              <a:ext cx="355320" cy="260280"/>
            </a:xfrm>
            <a:custGeom>
              <a:avLst/>
              <a:gdLst>
                <a:gd name="textAreaLeft" fmla="*/ 0 w 355320"/>
                <a:gd name="textAreaRight" fmla="*/ 355680 w 355320"/>
                <a:gd name="textAreaTop" fmla="*/ 0 h 260280"/>
                <a:gd name="textAreaBottom" fmla="*/ 260640 h 260280"/>
              </a:gdLst>
              <a:ahLst/>
              <a:rect l="textAreaLeft" t="textAreaTop" r="textAreaRight" b="textAreaBottom"/>
              <a:pathLst>
                <a:path w="380" h="280">
                  <a:moveTo>
                    <a:pt x="379" y="189"/>
                  </a:moveTo>
                  <a:lnTo>
                    <a:pt x="379" y="279"/>
                  </a:lnTo>
                  <a:lnTo>
                    <a:pt x="190" y="89"/>
                  </a:lnTo>
                  <a:lnTo>
                    <a:pt x="0" y="279"/>
                  </a:lnTo>
                  <a:lnTo>
                    <a:pt x="0" y="189"/>
                  </a:lnTo>
                  <a:lnTo>
                    <a:pt x="145" y="45"/>
                  </a:lnTo>
                  <a:lnTo>
                    <a:pt x="145" y="44"/>
                  </a:lnTo>
                  <a:lnTo>
                    <a:pt x="190" y="0"/>
                  </a:lnTo>
                  <a:lnTo>
                    <a:pt x="235" y="44"/>
                  </a:lnTo>
                  <a:lnTo>
                    <a:pt x="234" y="45"/>
                  </a:lnTo>
                  <a:lnTo>
                    <a:pt x="379" y="189"/>
                  </a:lnTo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05" name="Google Shape;985;p35"/>
            <p:cNvSpPr/>
            <p:nvPr/>
          </p:nvSpPr>
          <p:spPr>
            <a:xfrm rot="5400000">
              <a:off x="4473360" y="2720160"/>
              <a:ext cx="355320" cy="260280"/>
            </a:xfrm>
            <a:custGeom>
              <a:avLst/>
              <a:gdLst>
                <a:gd name="textAreaLeft" fmla="*/ 0 w 355320"/>
                <a:gd name="textAreaRight" fmla="*/ 355680 w 355320"/>
                <a:gd name="textAreaTop" fmla="*/ 0 h 260280"/>
                <a:gd name="textAreaBottom" fmla="*/ 260640 h 260280"/>
              </a:gdLst>
              <a:ahLst/>
              <a:rect l="textAreaLeft" t="textAreaTop" r="textAreaRight" b="textAreaBottom"/>
              <a:pathLst>
                <a:path w="380" h="279">
                  <a:moveTo>
                    <a:pt x="379" y="189"/>
                  </a:moveTo>
                  <a:lnTo>
                    <a:pt x="379" y="278"/>
                  </a:lnTo>
                  <a:lnTo>
                    <a:pt x="190" y="89"/>
                  </a:lnTo>
                  <a:lnTo>
                    <a:pt x="0" y="278"/>
                  </a:lnTo>
                  <a:lnTo>
                    <a:pt x="0" y="189"/>
                  </a:lnTo>
                  <a:lnTo>
                    <a:pt x="190" y="0"/>
                  </a:lnTo>
                  <a:lnTo>
                    <a:pt x="379" y="189"/>
                  </a:lnTo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06" name="Google Shape;986;p35"/>
          <p:cNvGrpSpPr/>
          <p:nvPr/>
        </p:nvGrpSpPr>
        <p:grpSpPr>
          <a:xfrm>
            <a:off x="6331320" y="3081240"/>
            <a:ext cx="413640" cy="355320"/>
            <a:chOff x="6331320" y="3081240"/>
            <a:chExt cx="413640" cy="355320"/>
          </a:xfrm>
        </p:grpSpPr>
        <p:sp>
          <p:nvSpPr>
            <p:cNvPr id="607" name="Google Shape;987;p35"/>
            <p:cNvSpPr/>
            <p:nvPr/>
          </p:nvSpPr>
          <p:spPr>
            <a:xfrm rot="5400000">
              <a:off x="6283800" y="3128760"/>
              <a:ext cx="355320" cy="260280"/>
            </a:xfrm>
            <a:custGeom>
              <a:avLst/>
              <a:gdLst>
                <a:gd name="textAreaLeft" fmla="*/ 0 w 355320"/>
                <a:gd name="textAreaRight" fmla="*/ 355680 w 355320"/>
                <a:gd name="textAreaTop" fmla="*/ 0 h 260280"/>
                <a:gd name="textAreaBottom" fmla="*/ 260640 h 260280"/>
              </a:gdLst>
              <a:ahLst/>
              <a:rect l="textAreaLeft" t="textAreaTop" r="textAreaRight" b="textAreaBottom"/>
              <a:pathLst>
                <a:path w="380" h="280">
                  <a:moveTo>
                    <a:pt x="379" y="189"/>
                  </a:moveTo>
                  <a:lnTo>
                    <a:pt x="379" y="279"/>
                  </a:lnTo>
                  <a:lnTo>
                    <a:pt x="190" y="89"/>
                  </a:lnTo>
                  <a:lnTo>
                    <a:pt x="0" y="279"/>
                  </a:lnTo>
                  <a:lnTo>
                    <a:pt x="0" y="189"/>
                  </a:lnTo>
                  <a:lnTo>
                    <a:pt x="145" y="45"/>
                  </a:lnTo>
                  <a:lnTo>
                    <a:pt x="145" y="44"/>
                  </a:lnTo>
                  <a:lnTo>
                    <a:pt x="190" y="0"/>
                  </a:lnTo>
                  <a:lnTo>
                    <a:pt x="235" y="44"/>
                  </a:lnTo>
                  <a:lnTo>
                    <a:pt x="234" y="45"/>
                  </a:lnTo>
                  <a:lnTo>
                    <a:pt x="379" y="189"/>
                  </a:lnTo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08" name="Google Shape;988;p35"/>
            <p:cNvSpPr/>
            <p:nvPr/>
          </p:nvSpPr>
          <p:spPr>
            <a:xfrm rot="5400000">
              <a:off x="6437160" y="3128760"/>
              <a:ext cx="355320" cy="260280"/>
            </a:xfrm>
            <a:custGeom>
              <a:avLst/>
              <a:gdLst>
                <a:gd name="textAreaLeft" fmla="*/ 0 w 355320"/>
                <a:gd name="textAreaRight" fmla="*/ 355680 w 355320"/>
                <a:gd name="textAreaTop" fmla="*/ 0 h 260280"/>
                <a:gd name="textAreaBottom" fmla="*/ 260640 h 260280"/>
              </a:gdLst>
              <a:ahLst/>
              <a:rect l="textAreaLeft" t="textAreaTop" r="textAreaRight" b="textAreaBottom"/>
              <a:pathLst>
                <a:path w="380" h="279">
                  <a:moveTo>
                    <a:pt x="379" y="189"/>
                  </a:moveTo>
                  <a:lnTo>
                    <a:pt x="379" y="278"/>
                  </a:lnTo>
                  <a:lnTo>
                    <a:pt x="190" y="89"/>
                  </a:lnTo>
                  <a:lnTo>
                    <a:pt x="0" y="278"/>
                  </a:lnTo>
                  <a:lnTo>
                    <a:pt x="0" y="189"/>
                  </a:lnTo>
                  <a:lnTo>
                    <a:pt x="190" y="0"/>
                  </a:lnTo>
                  <a:lnTo>
                    <a:pt x="379" y="189"/>
                  </a:lnTo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09" name="Google Shape;989;p35"/>
          <p:cNvSpPr/>
          <p:nvPr/>
        </p:nvSpPr>
        <p:spPr>
          <a:xfrm>
            <a:off x="1001880" y="277920"/>
            <a:ext cx="5870520" cy="51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2200" spc="-1" strike="noStrike">
                <a:solidFill>
                  <a:schemeClr val="lt2"/>
                </a:solidFill>
                <a:latin typeface="Share Tech"/>
                <a:ea typeface="Share Tech"/>
              </a:rPr>
              <a:t>ЦЕЛЬ</a:t>
            </a:r>
            <a:endParaRPr b="0" lang="ru-RU" sz="2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10" name="Google Shape;990;p35"/>
          <p:cNvSpPr/>
          <p:nvPr/>
        </p:nvSpPr>
        <p:spPr>
          <a:xfrm>
            <a:off x="1001880" y="1685880"/>
            <a:ext cx="5870520" cy="51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2200" spc="-1" strike="noStrike">
                <a:solidFill>
                  <a:schemeClr val="lt2"/>
                </a:solidFill>
                <a:latin typeface="Share Tech"/>
                <a:ea typeface="Share Tech"/>
              </a:rPr>
              <a:t>ЗАДАЧИ</a:t>
            </a:r>
            <a:endParaRPr b="0" lang="ru-RU" sz="2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11" name="Google Shape;991;p35"/>
          <p:cNvSpPr/>
          <p:nvPr/>
        </p:nvSpPr>
        <p:spPr>
          <a:xfrm>
            <a:off x="5114520" y="1416960"/>
            <a:ext cx="2971440" cy="1226160"/>
          </a:xfrm>
          <a:prstGeom prst="flowChartMultidocument">
            <a:avLst/>
          </a:prstGeom>
          <a:blipFill rotWithShape="0">
            <a:blip r:embed="rId1"/>
            <a:srcRect/>
            <a:stretch/>
          </a:blipFill>
          <a:ln w="19050">
            <a:solidFill>
              <a:srgbClr val="fab58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PlaceHolder 1"/>
          <p:cNvSpPr>
            <a:spLocks noGrp="1"/>
          </p:cNvSpPr>
          <p:nvPr>
            <p:ph type="title"/>
          </p:nvPr>
        </p:nvSpPr>
        <p:spPr>
          <a:xfrm>
            <a:off x="4290840" y="2318760"/>
            <a:ext cx="4547880" cy="8413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3600" spc="-1" strike="noStrike">
                <a:solidFill>
                  <a:schemeClr val="accent6"/>
                </a:solidFill>
                <a:latin typeface="Share Tech"/>
                <a:ea typeface="Share Tech"/>
              </a:rPr>
              <a:t>План автоматизации документа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45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4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3" name="PlaceHolder 2"/>
          <p:cNvSpPr>
            <a:spLocks noGrp="1"/>
          </p:cNvSpPr>
          <p:nvPr>
            <p:ph type="title"/>
          </p:nvPr>
        </p:nvSpPr>
        <p:spPr>
          <a:xfrm>
            <a:off x="4348800" y="1525680"/>
            <a:ext cx="1235520" cy="8413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6000" spc="-1" strike="noStrike">
                <a:solidFill>
                  <a:schemeClr val="accent6"/>
                </a:solidFill>
                <a:latin typeface="Share Tech"/>
                <a:ea typeface="Share Tech"/>
              </a:rPr>
              <a:t>03</a:t>
            </a:r>
            <a:endParaRPr b="0" lang="ru-RU" sz="60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14" name="Google Shape;998;p36"/>
          <p:cNvGrpSpPr/>
          <p:nvPr/>
        </p:nvGrpSpPr>
        <p:grpSpPr>
          <a:xfrm>
            <a:off x="5584680" y="1659960"/>
            <a:ext cx="413280" cy="355320"/>
            <a:chOff x="5584680" y="1659960"/>
            <a:chExt cx="413280" cy="355320"/>
          </a:xfrm>
        </p:grpSpPr>
        <p:sp>
          <p:nvSpPr>
            <p:cNvPr id="615" name="Google Shape;999;p36"/>
            <p:cNvSpPr/>
            <p:nvPr/>
          </p:nvSpPr>
          <p:spPr>
            <a:xfrm rot="5400000">
              <a:off x="5537160" y="1707480"/>
              <a:ext cx="355320" cy="260280"/>
            </a:xfrm>
            <a:custGeom>
              <a:avLst/>
              <a:gdLst>
                <a:gd name="textAreaLeft" fmla="*/ 0 w 355320"/>
                <a:gd name="textAreaRight" fmla="*/ 355680 w 355320"/>
                <a:gd name="textAreaTop" fmla="*/ 0 h 260280"/>
                <a:gd name="textAreaBottom" fmla="*/ 260640 h 260280"/>
              </a:gdLst>
              <a:ahLst/>
              <a:rect l="textAreaLeft" t="textAreaTop" r="textAreaRight" b="textAreaBottom"/>
              <a:pathLst>
                <a:path w="380" h="280">
                  <a:moveTo>
                    <a:pt x="379" y="189"/>
                  </a:moveTo>
                  <a:lnTo>
                    <a:pt x="379" y="279"/>
                  </a:lnTo>
                  <a:lnTo>
                    <a:pt x="190" y="89"/>
                  </a:lnTo>
                  <a:lnTo>
                    <a:pt x="0" y="279"/>
                  </a:lnTo>
                  <a:lnTo>
                    <a:pt x="0" y="189"/>
                  </a:lnTo>
                  <a:lnTo>
                    <a:pt x="145" y="45"/>
                  </a:lnTo>
                  <a:lnTo>
                    <a:pt x="145" y="44"/>
                  </a:lnTo>
                  <a:lnTo>
                    <a:pt x="190" y="0"/>
                  </a:lnTo>
                  <a:lnTo>
                    <a:pt x="235" y="44"/>
                  </a:lnTo>
                  <a:lnTo>
                    <a:pt x="234" y="45"/>
                  </a:lnTo>
                  <a:lnTo>
                    <a:pt x="379" y="189"/>
                  </a:lnTo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16" name="Google Shape;1000;p36"/>
            <p:cNvSpPr/>
            <p:nvPr/>
          </p:nvSpPr>
          <p:spPr>
            <a:xfrm rot="5400000">
              <a:off x="5690160" y="1707480"/>
              <a:ext cx="355320" cy="260280"/>
            </a:xfrm>
            <a:custGeom>
              <a:avLst/>
              <a:gdLst>
                <a:gd name="textAreaLeft" fmla="*/ 0 w 355320"/>
                <a:gd name="textAreaRight" fmla="*/ 355680 w 355320"/>
                <a:gd name="textAreaTop" fmla="*/ 0 h 260280"/>
                <a:gd name="textAreaBottom" fmla="*/ 260640 h 260280"/>
              </a:gdLst>
              <a:ahLst/>
              <a:rect l="textAreaLeft" t="textAreaTop" r="textAreaRight" b="textAreaBottom"/>
              <a:pathLst>
                <a:path w="380" h="279">
                  <a:moveTo>
                    <a:pt x="379" y="189"/>
                  </a:moveTo>
                  <a:lnTo>
                    <a:pt x="379" y="278"/>
                  </a:lnTo>
                  <a:lnTo>
                    <a:pt x="190" y="89"/>
                  </a:lnTo>
                  <a:lnTo>
                    <a:pt x="0" y="278"/>
                  </a:lnTo>
                  <a:lnTo>
                    <a:pt x="0" y="189"/>
                  </a:lnTo>
                  <a:lnTo>
                    <a:pt x="190" y="0"/>
                  </a:lnTo>
                  <a:lnTo>
                    <a:pt x="379" y="189"/>
                  </a:lnTo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617" name="Google Shape;1001;p36" descr=""/>
          <p:cNvPicPr/>
          <p:nvPr/>
        </p:nvPicPr>
        <p:blipFill>
          <a:blip r:embed="rId1"/>
          <a:stretch/>
        </p:blipFill>
        <p:spPr>
          <a:xfrm>
            <a:off x="713160" y="539640"/>
            <a:ext cx="3293280" cy="4241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PlaceHolder 1"/>
          <p:cNvSpPr>
            <a:spLocks noGrp="1"/>
          </p:cNvSpPr>
          <p:nvPr>
            <p:ph type="title"/>
          </p:nvPr>
        </p:nvSpPr>
        <p:spPr>
          <a:xfrm>
            <a:off x="0" y="342720"/>
            <a:ext cx="914364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3000" spc="-1" strike="noStrike">
                <a:solidFill>
                  <a:schemeClr val="accent6"/>
                </a:solidFill>
                <a:latin typeface="Share Tech"/>
                <a:ea typeface="Share Tech"/>
              </a:rPr>
              <a:t>Автоматизация заполнения документа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619" name="Google Shape;1007;p37"/>
          <p:cNvCxnSpPr>
            <a:stCxn id="620" idx="2"/>
            <a:endCxn id="621" idx="0"/>
          </p:cNvCxnSpPr>
          <p:nvPr/>
        </p:nvCxnSpPr>
        <p:spPr>
          <a:xfrm flipH="1" rot="16200000">
            <a:off x="5534640" y="884160"/>
            <a:ext cx="362880" cy="2288880"/>
          </a:xfrm>
          <a:prstGeom prst="bentConnector3">
            <a:avLst>
              <a:gd name="adj1" fmla="val 49453"/>
            </a:avLst>
          </a:prstGeom>
          <a:ln w="19050">
            <a:solidFill>
              <a:srgbClr val="fab58d"/>
            </a:solidFill>
            <a:miter/>
            <a:headEnd len="sm" type="stealth" w="sm"/>
          </a:ln>
        </p:spPr>
      </p:cxnSp>
      <p:cxnSp>
        <p:nvCxnSpPr>
          <p:cNvPr id="622" name="Google Shape;1010;p37"/>
          <p:cNvCxnSpPr>
            <a:stCxn id="623" idx="0"/>
            <a:endCxn id="620" idx="2"/>
          </p:cNvCxnSpPr>
          <p:nvPr/>
        </p:nvCxnSpPr>
        <p:spPr>
          <a:xfrm flipH="1" flipV="1" rot="5400000">
            <a:off x="3236760" y="910080"/>
            <a:ext cx="397800" cy="2272680"/>
          </a:xfrm>
          <a:prstGeom prst="bentConnector3">
            <a:avLst>
              <a:gd name="adj1" fmla="val 49275"/>
            </a:avLst>
          </a:prstGeom>
          <a:ln w="19050">
            <a:solidFill>
              <a:srgbClr val="dbe3e8"/>
            </a:solidFill>
            <a:miter/>
            <a:headEnd len="sm" type="stealth" w="sm"/>
          </a:ln>
        </p:spPr>
      </p:cxnSp>
      <p:sp>
        <p:nvSpPr>
          <p:cNvPr id="620" name="Google Shape;1008;p37"/>
          <p:cNvSpPr/>
          <p:nvPr/>
        </p:nvSpPr>
        <p:spPr>
          <a:xfrm>
            <a:off x="3439800" y="1170000"/>
            <a:ext cx="2264040" cy="677520"/>
          </a:xfrm>
          <a:prstGeom prst="rect">
            <a:avLst/>
          </a:prstGeom>
          <a:solidFill>
            <a:schemeClr val="dk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" sz="1500" spc="-1" strike="noStrike">
                <a:solidFill>
                  <a:schemeClr val="accent6"/>
                </a:solidFill>
                <a:latin typeface="Share"/>
                <a:ea typeface="Share"/>
              </a:rPr>
              <a:t>Готовый Документ</a:t>
            </a:r>
            <a:endParaRPr b="0" lang="ru-RU" sz="1500" spc="-1" strike="noStrike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500" spc="-1" strike="noStrike">
                <a:solidFill>
                  <a:schemeClr val="accent6"/>
                </a:solidFill>
                <a:latin typeface="Share"/>
                <a:ea typeface="Share"/>
              </a:rPr>
              <a:t>справка об обучении</a:t>
            </a:r>
            <a:endParaRPr b="0" lang="ru-RU" sz="15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23" name="Google Shape;1011;p37"/>
          <p:cNvSpPr/>
          <p:nvPr/>
        </p:nvSpPr>
        <p:spPr>
          <a:xfrm>
            <a:off x="1202400" y="2244960"/>
            <a:ext cx="2194200" cy="428400"/>
          </a:xfrm>
          <a:prstGeom prst="rect">
            <a:avLst/>
          </a:prstGeom>
          <a:solidFill>
            <a:srgbClr val="dbe3e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" sz="1200" spc="-1" strike="noStrike">
                <a:solidFill>
                  <a:schemeClr val="dk1"/>
                </a:solidFill>
                <a:latin typeface="Share"/>
                <a:ea typeface="Share"/>
              </a:rPr>
              <a:t>Файл .docx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dk1"/>
                </a:solidFill>
                <a:latin typeface="Share"/>
                <a:ea typeface="Share"/>
              </a:rPr>
              <a:t>шаблон с переменными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1" name="Google Shape;1009;p37"/>
          <p:cNvSpPr/>
          <p:nvPr/>
        </p:nvSpPr>
        <p:spPr>
          <a:xfrm>
            <a:off x="5763240" y="2210040"/>
            <a:ext cx="2194200" cy="46404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fab58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" sz="1300" spc="-1" strike="noStrike">
                <a:solidFill>
                  <a:schemeClr val="dk1"/>
                </a:solidFill>
                <a:latin typeface="Share"/>
                <a:ea typeface="Share"/>
              </a:rPr>
              <a:t>Файл .ipynb</a:t>
            </a:r>
            <a:endParaRPr b="0" lang="ru-RU" sz="13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300" spc="-1" strike="noStrike">
                <a:solidFill>
                  <a:schemeClr val="dk1"/>
                </a:solidFill>
                <a:latin typeface="Share"/>
                <a:ea typeface="Share"/>
              </a:rPr>
              <a:t>Программа на python</a:t>
            </a:r>
            <a:endParaRPr b="0" lang="ru-RU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4" name="Google Shape;1012;p37"/>
          <p:cNvSpPr/>
          <p:nvPr/>
        </p:nvSpPr>
        <p:spPr>
          <a:xfrm>
            <a:off x="3841200" y="3602880"/>
            <a:ext cx="1462680" cy="456840"/>
          </a:xfrm>
          <a:prstGeom prst="rect">
            <a:avLst/>
          </a:prstGeom>
          <a:solidFill>
            <a:srgbClr val="a6cbc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dk1"/>
                </a:solidFill>
                <a:latin typeface="Share"/>
                <a:ea typeface="Share"/>
              </a:rPr>
              <a:t>вносим свои данные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5" name="Google Shape;1013;p37"/>
          <p:cNvSpPr/>
          <p:nvPr/>
        </p:nvSpPr>
        <p:spPr>
          <a:xfrm>
            <a:off x="3840840" y="2909880"/>
            <a:ext cx="1462680" cy="456840"/>
          </a:xfrm>
          <a:prstGeom prst="rect">
            <a:avLst/>
          </a:prstGeom>
          <a:solidFill>
            <a:srgbClr val="a6cbc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dk1"/>
                </a:solidFill>
                <a:latin typeface="Share"/>
                <a:ea typeface="Share"/>
              </a:rPr>
              <a:t>задаем названия столбцов 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6" name="Google Shape;1014;p37"/>
          <p:cNvSpPr/>
          <p:nvPr/>
        </p:nvSpPr>
        <p:spPr>
          <a:xfrm>
            <a:off x="1568160" y="3604680"/>
            <a:ext cx="1462680" cy="453240"/>
          </a:xfrm>
          <a:prstGeom prst="rect">
            <a:avLst/>
          </a:prstGeom>
          <a:solidFill>
            <a:srgbClr val="dbe3e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dk1"/>
                </a:solidFill>
                <a:latin typeface="Share"/>
                <a:ea typeface="Share"/>
              </a:rPr>
              <a:t>меняем их на переменные в {{ }}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7" name="Google Shape;1015;p37"/>
          <p:cNvSpPr/>
          <p:nvPr/>
        </p:nvSpPr>
        <p:spPr>
          <a:xfrm>
            <a:off x="1568160" y="2910600"/>
            <a:ext cx="1462680" cy="456840"/>
          </a:xfrm>
          <a:prstGeom prst="rect">
            <a:avLst/>
          </a:prstGeom>
          <a:solidFill>
            <a:srgbClr val="dbe3e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dk1"/>
                </a:solidFill>
                <a:latin typeface="Share"/>
                <a:ea typeface="Share"/>
              </a:rPr>
              <a:t>выделяем данные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8" name="Google Shape;1016;p37"/>
          <p:cNvSpPr/>
          <p:nvPr/>
        </p:nvSpPr>
        <p:spPr>
          <a:xfrm>
            <a:off x="3482640" y="2223000"/>
            <a:ext cx="2194200" cy="464040"/>
          </a:xfrm>
          <a:prstGeom prst="rect">
            <a:avLst/>
          </a:prstGeom>
          <a:solidFill>
            <a:srgbClr val="a6cbc2"/>
          </a:solidFill>
          <a:ln w="19050">
            <a:solidFill>
              <a:srgbClr val="a6cbc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" sz="1200" spc="-1" strike="noStrike">
                <a:solidFill>
                  <a:schemeClr val="dk1"/>
                </a:solidFill>
                <a:latin typeface="Share"/>
                <a:ea typeface="Share"/>
              </a:rPr>
              <a:t>Файл .xlsx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dk1"/>
                </a:solidFill>
                <a:latin typeface="Share"/>
                <a:ea typeface="Share"/>
              </a:rPr>
              <a:t>данные для заполнения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629" name="Google Shape;1017;p37"/>
          <p:cNvCxnSpPr>
            <a:stCxn id="628" idx="0"/>
            <a:endCxn id="620" idx="2"/>
          </p:cNvCxnSpPr>
          <p:nvPr/>
        </p:nvCxnSpPr>
        <p:spPr>
          <a:xfrm flipV="1" rot="16200000">
            <a:off x="4388040" y="2031120"/>
            <a:ext cx="375840" cy="8280"/>
          </a:xfrm>
          <a:prstGeom prst="bentConnector3">
            <a:avLst>
              <a:gd name="adj1" fmla="val 50527"/>
            </a:avLst>
          </a:prstGeom>
          <a:ln w="19050">
            <a:solidFill>
              <a:srgbClr val="a6cbc2"/>
            </a:solidFill>
            <a:miter/>
            <a:headEnd len="sm" type="stealth" w="sm"/>
          </a:ln>
        </p:spPr>
      </p:cxnSp>
      <p:sp>
        <p:nvSpPr>
          <p:cNvPr id="630" name="Google Shape;1018;p37"/>
          <p:cNvSpPr/>
          <p:nvPr/>
        </p:nvSpPr>
        <p:spPr>
          <a:xfrm>
            <a:off x="6115320" y="3602880"/>
            <a:ext cx="1462680" cy="45684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fab58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dk1"/>
                </a:solidFill>
                <a:latin typeface="Share"/>
                <a:ea typeface="Share"/>
              </a:rPr>
              <a:t>записываем их в шаблон  .docx 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1" name="Google Shape;1019;p37"/>
          <p:cNvSpPr/>
          <p:nvPr/>
        </p:nvSpPr>
        <p:spPr>
          <a:xfrm>
            <a:off x="6116040" y="4295520"/>
            <a:ext cx="1462680" cy="45684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fab58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dk1"/>
                </a:solidFill>
                <a:latin typeface="Share"/>
                <a:ea typeface="Share"/>
              </a:rPr>
              <a:t>читаем данные из файла .xlsx 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2" name="Google Shape;1020;p37"/>
          <p:cNvSpPr/>
          <p:nvPr/>
        </p:nvSpPr>
        <p:spPr>
          <a:xfrm>
            <a:off x="1568160" y="4294800"/>
            <a:ext cx="1462680" cy="456840"/>
          </a:xfrm>
          <a:prstGeom prst="rect">
            <a:avLst/>
          </a:prstGeom>
          <a:gradFill rotWithShape="0">
            <a:gsLst>
              <a:gs pos="0">
                <a:srgbClr val="dbe3e8"/>
              </a:gs>
              <a:gs pos="100000">
                <a:srgbClr val="fab58d"/>
              </a:gs>
            </a:gsLst>
            <a:lin ang="2700000"/>
          </a:gradFill>
          <a:ln w="19050">
            <a:solidFill>
              <a:srgbClr val="fab58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dk1"/>
                </a:solidFill>
                <a:latin typeface="Share"/>
                <a:ea typeface="Share"/>
              </a:rPr>
              <a:t>открываем через код 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3" name="Google Shape;1021;p37"/>
          <p:cNvSpPr/>
          <p:nvPr/>
        </p:nvSpPr>
        <p:spPr>
          <a:xfrm>
            <a:off x="3841560" y="4295520"/>
            <a:ext cx="1462680" cy="456840"/>
          </a:xfrm>
          <a:prstGeom prst="rect">
            <a:avLst/>
          </a:prstGeom>
          <a:gradFill rotWithShape="0">
            <a:gsLst>
              <a:gs pos="0">
                <a:srgbClr val="a6cbc2"/>
              </a:gs>
              <a:gs pos="100000">
                <a:srgbClr val="fab58d"/>
              </a:gs>
            </a:gsLst>
            <a:lin ang="2700000"/>
          </a:gradFill>
          <a:ln w="19050">
            <a:solidFill>
              <a:srgbClr val="fab58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dk1"/>
                </a:solidFill>
                <a:latin typeface="Share"/>
                <a:ea typeface="Share"/>
              </a:rPr>
              <a:t>открываем через код 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4" name="Google Shape;1022;p37"/>
          <p:cNvSpPr/>
          <p:nvPr/>
        </p:nvSpPr>
        <p:spPr>
          <a:xfrm>
            <a:off x="6114960" y="2909880"/>
            <a:ext cx="1462680" cy="45684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fab58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chemeClr val="dk1"/>
                </a:solidFill>
                <a:latin typeface="Share"/>
                <a:ea typeface="Share"/>
              </a:rPr>
              <a:t>сохраняем готовый документ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635" name="Google Shape;1023;p37"/>
          <p:cNvCxnSpPr>
            <a:stCxn id="627" idx="0"/>
            <a:endCxn id="623" idx="2"/>
          </p:cNvCxnSpPr>
          <p:nvPr/>
        </p:nvCxnSpPr>
        <p:spPr>
          <a:xfrm rot="16200000">
            <a:off x="2180880" y="2791800"/>
            <a:ext cx="237600" cy="360"/>
          </a:xfrm>
          <a:prstGeom prst="bentConnector2">
            <a:avLst/>
          </a:prstGeom>
          <a:ln w="19050">
            <a:solidFill>
              <a:srgbClr val="dbe3e8"/>
            </a:solidFill>
            <a:miter/>
            <a:headEnd len="sm" type="stealth" w="sm"/>
          </a:ln>
        </p:spPr>
      </p:cxnSp>
      <p:cxnSp>
        <p:nvCxnSpPr>
          <p:cNvPr id="636" name="Google Shape;1024;p37"/>
          <p:cNvCxnSpPr>
            <a:stCxn id="626" idx="0"/>
            <a:endCxn id="627" idx="2"/>
          </p:cNvCxnSpPr>
          <p:nvPr/>
        </p:nvCxnSpPr>
        <p:spPr>
          <a:xfrm rot="16200000">
            <a:off x="2180880" y="3485880"/>
            <a:ext cx="237600" cy="360"/>
          </a:xfrm>
          <a:prstGeom prst="bentConnector2">
            <a:avLst/>
          </a:prstGeom>
          <a:ln w="19050">
            <a:solidFill>
              <a:srgbClr val="dbe3e8"/>
            </a:solidFill>
            <a:miter/>
            <a:headEnd len="sm" type="stealth" w="sm"/>
          </a:ln>
        </p:spPr>
      </p:cxnSp>
      <p:cxnSp>
        <p:nvCxnSpPr>
          <p:cNvPr id="637" name="Google Shape;1025;p37"/>
          <p:cNvCxnSpPr>
            <a:stCxn id="632" idx="0"/>
            <a:endCxn id="626" idx="2"/>
          </p:cNvCxnSpPr>
          <p:nvPr/>
        </p:nvCxnSpPr>
        <p:spPr>
          <a:xfrm rot="16200000">
            <a:off x="2180880" y="4176360"/>
            <a:ext cx="237240" cy="360"/>
          </a:xfrm>
          <a:prstGeom prst="bentConnector2">
            <a:avLst/>
          </a:prstGeom>
          <a:ln w="19050">
            <a:solidFill>
              <a:srgbClr val="dbe3e8"/>
            </a:solidFill>
            <a:miter/>
            <a:headEnd len="sm" type="stealth" w="sm"/>
          </a:ln>
        </p:spPr>
      </p:cxnSp>
      <p:cxnSp>
        <p:nvCxnSpPr>
          <p:cNvPr id="638" name="Google Shape;1026;p37"/>
          <p:cNvCxnSpPr>
            <a:stCxn id="625" idx="0"/>
            <a:endCxn id="628" idx="2"/>
          </p:cNvCxnSpPr>
          <p:nvPr/>
        </p:nvCxnSpPr>
        <p:spPr>
          <a:xfrm flipH="1" flipV="1" rot="5400000">
            <a:off x="4464000" y="2794680"/>
            <a:ext cx="223200" cy="7920"/>
          </a:xfrm>
          <a:prstGeom prst="bentConnector3">
            <a:avLst>
              <a:gd name="adj1" fmla="val 47980"/>
            </a:avLst>
          </a:prstGeom>
          <a:ln w="19050">
            <a:solidFill>
              <a:srgbClr val="a6cbc2"/>
            </a:solidFill>
            <a:miter/>
            <a:headEnd len="sm" type="stealth" w="sm"/>
          </a:ln>
        </p:spPr>
      </p:cxnSp>
      <p:cxnSp>
        <p:nvCxnSpPr>
          <p:cNvPr id="639" name="Google Shape;1027;p37"/>
          <p:cNvCxnSpPr>
            <a:stCxn id="624" idx="0"/>
            <a:endCxn id="625" idx="2"/>
          </p:cNvCxnSpPr>
          <p:nvPr/>
        </p:nvCxnSpPr>
        <p:spPr>
          <a:xfrm flipV="1" rot="16200000">
            <a:off x="4453920" y="3484440"/>
            <a:ext cx="236520" cy="720"/>
          </a:xfrm>
          <a:prstGeom prst="bentConnector3">
            <a:avLst>
              <a:gd name="adj1" fmla="val 42378"/>
            </a:avLst>
          </a:prstGeom>
          <a:ln w="19050">
            <a:solidFill>
              <a:srgbClr val="a6cbc2"/>
            </a:solidFill>
            <a:miter/>
            <a:headEnd len="sm" type="stealth" w="sm"/>
          </a:ln>
        </p:spPr>
      </p:cxnSp>
      <p:cxnSp>
        <p:nvCxnSpPr>
          <p:cNvPr id="640" name="Google Shape;1028;p37"/>
          <p:cNvCxnSpPr>
            <a:stCxn id="633" idx="0"/>
            <a:endCxn id="624" idx="2"/>
          </p:cNvCxnSpPr>
          <p:nvPr/>
        </p:nvCxnSpPr>
        <p:spPr>
          <a:xfrm flipV="1" rot="16200000">
            <a:off x="4454640" y="4177080"/>
            <a:ext cx="236160" cy="720"/>
          </a:xfrm>
          <a:prstGeom prst="bentConnector3">
            <a:avLst>
              <a:gd name="adj1" fmla="val 52213"/>
            </a:avLst>
          </a:prstGeom>
          <a:ln w="19050">
            <a:solidFill>
              <a:srgbClr val="a6cbc2"/>
            </a:solidFill>
            <a:miter/>
            <a:headEnd len="sm" type="stealth" w="sm"/>
          </a:ln>
        </p:spPr>
      </p:cxnSp>
      <p:cxnSp>
        <p:nvCxnSpPr>
          <p:cNvPr id="641" name="Google Shape;1029;p37"/>
          <p:cNvCxnSpPr>
            <a:stCxn id="632" idx="3"/>
            <a:endCxn id="633" idx="1"/>
          </p:cNvCxnSpPr>
          <p:nvPr/>
        </p:nvCxnSpPr>
        <p:spPr>
          <a:xfrm>
            <a:off x="3030840" y="4523040"/>
            <a:ext cx="811080" cy="1080"/>
          </a:xfrm>
          <a:prstGeom prst="bentConnector3">
            <a:avLst>
              <a:gd name="adj1" fmla="val 49955"/>
            </a:avLst>
          </a:prstGeom>
          <a:ln w="19050">
            <a:solidFill>
              <a:srgbClr val="fab58d"/>
            </a:solidFill>
            <a:miter/>
            <a:tailEnd len="sm" type="stealth" w="sm"/>
          </a:ln>
        </p:spPr>
      </p:cxnSp>
      <p:cxnSp>
        <p:nvCxnSpPr>
          <p:cNvPr id="642" name="Google Shape;1030;p37"/>
          <p:cNvCxnSpPr>
            <a:stCxn id="633" idx="3"/>
            <a:endCxn id="631" idx="1"/>
          </p:cNvCxnSpPr>
          <p:nvPr/>
        </p:nvCxnSpPr>
        <p:spPr>
          <a:xfrm>
            <a:off x="5304240" y="4523760"/>
            <a:ext cx="812160" cy="360"/>
          </a:xfrm>
          <a:prstGeom prst="bentConnector2">
            <a:avLst/>
          </a:prstGeom>
          <a:ln w="19050">
            <a:solidFill>
              <a:srgbClr val="fab58d"/>
            </a:solidFill>
            <a:miter/>
            <a:tailEnd len="sm" type="stealth" w="sm"/>
          </a:ln>
        </p:spPr>
      </p:cxnSp>
      <p:cxnSp>
        <p:nvCxnSpPr>
          <p:cNvPr id="643" name="Google Shape;1031;p37"/>
          <p:cNvCxnSpPr>
            <a:stCxn id="630" idx="2"/>
            <a:endCxn id="631" idx="0"/>
          </p:cNvCxnSpPr>
          <p:nvPr/>
        </p:nvCxnSpPr>
        <p:spPr>
          <a:xfrm flipH="1" rot="16200000">
            <a:off x="6729120" y="4177080"/>
            <a:ext cx="236160" cy="1080"/>
          </a:xfrm>
          <a:prstGeom prst="bentConnector3">
            <a:avLst>
              <a:gd name="adj1" fmla="val 49923"/>
            </a:avLst>
          </a:prstGeom>
          <a:ln w="19050">
            <a:solidFill>
              <a:srgbClr val="fab58d"/>
            </a:solidFill>
            <a:miter/>
            <a:headEnd len="sm" type="stealth" w="sm"/>
          </a:ln>
        </p:spPr>
      </p:cxnSp>
      <p:cxnSp>
        <p:nvCxnSpPr>
          <p:cNvPr id="644" name="Google Shape;1032;p37"/>
          <p:cNvCxnSpPr>
            <a:stCxn id="634" idx="2"/>
            <a:endCxn id="630" idx="0"/>
          </p:cNvCxnSpPr>
          <p:nvPr/>
        </p:nvCxnSpPr>
        <p:spPr>
          <a:xfrm flipH="1" rot="16200000">
            <a:off x="6728040" y="3484440"/>
            <a:ext cx="236520" cy="720"/>
          </a:xfrm>
          <a:prstGeom prst="bentConnector3">
            <a:avLst>
              <a:gd name="adj1" fmla="val 57774"/>
            </a:avLst>
          </a:prstGeom>
          <a:ln w="19050">
            <a:solidFill>
              <a:srgbClr val="fab58d"/>
            </a:solidFill>
            <a:miter/>
            <a:headEnd len="sm" type="stealth" w="sm"/>
          </a:ln>
        </p:spPr>
      </p:cxnSp>
      <p:cxnSp>
        <p:nvCxnSpPr>
          <p:cNvPr id="645" name="Google Shape;1033;p37"/>
          <p:cNvCxnSpPr>
            <a:stCxn id="621" idx="2"/>
            <a:endCxn id="634" idx="0"/>
          </p:cNvCxnSpPr>
          <p:nvPr/>
        </p:nvCxnSpPr>
        <p:spPr>
          <a:xfrm rot="5400000">
            <a:off x="6734880" y="2784960"/>
            <a:ext cx="236160" cy="14400"/>
          </a:xfrm>
          <a:prstGeom prst="bentConnector3">
            <a:avLst>
              <a:gd name="adj1" fmla="val 49923"/>
            </a:avLst>
          </a:prstGeom>
          <a:ln w="19050">
            <a:solidFill>
              <a:srgbClr val="fab58d"/>
            </a:solidFill>
            <a:miter/>
            <a:headEnd len="sm" type="stealth" w="sm"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PlaceHolder 1"/>
          <p:cNvSpPr>
            <a:spLocks noGrp="1"/>
          </p:cNvSpPr>
          <p:nvPr>
            <p:ph type="title"/>
          </p:nvPr>
        </p:nvSpPr>
        <p:spPr>
          <a:xfrm>
            <a:off x="4653720" y="1937520"/>
            <a:ext cx="3776760" cy="8413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3600" spc="-1" strike="noStrike">
                <a:solidFill>
                  <a:schemeClr val="accent6"/>
                </a:solidFill>
                <a:latin typeface="Share Tech"/>
                <a:ea typeface="Share Tech"/>
              </a:rPr>
              <a:t>Знакомство с помощником (чат-ботом)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7" name="PlaceHolder 2"/>
          <p:cNvSpPr>
            <a:spLocks noGrp="1"/>
          </p:cNvSpPr>
          <p:nvPr>
            <p:ph type="title"/>
          </p:nvPr>
        </p:nvSpPr>
        <p:spPr>
          <a:xfrm>
            <a:off x="4653720" y="1144800"/>
            <a:ext cx="1235520" cy="8413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6000" spc="-1" strike="noStrike">
                <a:solidFill>
                  <a:schemeClr val="accent6"/>
                </a:solidFill>
                <a:latin typeface="Share Tech"/>
                <a:ea typeface="Share Tech"/>
              </a:rPr>
              <a:t>04</a:t>
            </a:r>
            <a:endParaRPr b="0" lang="ru-RU" sz="60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48" name="Google Shape;1040;p38"/>
          <p:cNvGrpSpPr/>
          <p:nvPr/>
        </p:nvGrpSpPr>
        <p:grpSpPr>
          <a:xfrm>
            <a:off x="5889600" y="1279080"/>
            <a:ext cx="413280" cy="355320"/>
            <a:chOff x="5889600" y="1279080"/>
            <a:chExt cx="413280" cy="355320"/>
          </a:xfrm>
        </p:grpSpPr>
        <p:sp>
          <p:nvSpPr>
            <p:cNvPr id="649" name="Google Shape;1041;p38"/>
            <p:cNvSpPr/>
            <p:nvPr/>
          </p:nvSpPr>
          <p:spPr>
            <a:xfrm rot="5400000">
              <a:off x="5842080" y="1326600"/>
              <a:ext cx="355320" cy="260280"/>
            </a:xfrm>
            <a:custGeom>
              <a:avLst/>
              <a:gdLst>
                <a:gd name="textAreaLeft" fmla="*/ 0 w 355320"/>
                <a:gd name="textAreaRight" fmla="*/ 355680 w 355320"/>
                <a:gd name="textAreaTop" fmla="*/ 0 h 260280"/>
                <a:gd name="textAreaBottom" fmla="*/ 260640 h 260280"/>
              </a:gdLst>
              <a:ahLst/>
              <a:rect l="textAreaLeft" t="textAreaTop" r="textAreaRight" b="textAreaBottom"/>
              <a:pathLst>
                <a:path w="380" h="280">
                  <a:moveTo>
                    <a:pt x="379" y="189"/>
                  </a:moveTo>
                  <a:lnTo>
                    <a:pt x="379" y="279"/>
                  </a:lnTo>
                  <a:lnTo>
                    <a:pt x="190" y="89"/>
                  </a:lnTo>
                  <a:lnTo>
                    <a:pt x="0" y="279"/>
                  </a:lnTo>
                  <a:lnTo>
                    <a:pt x="0" y="189"/>
                  </a:lnTo>
                  <a:lnTo>
                    <a:pt x="145" y="45"/>
                  </a:lnTo>
                  <a:lnTo>
                    <a:pt x="145" y="44"/>
                  </a:lnTo>
                  <a:lnTo>
                    <a:pt x="190" y="0"/>
                  </a:lnTo>
                  <a:lnTo>
                    <a:pt x="235" y="44"/>
                  </a:lnTo>
                  <a:lnTo>
                    <a:pt x="234" y="45"/>
                  </a:lnTo>
                  <a:lnTo>
                    <a:pt x="379" y="189"/>
                  </a:lnTo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50" name="Google Shape;1042;p38"/>
            <p:cNvSpPr/>
            <p:nvPr/>
          </p:nvSpPr>
          <p:spPr>
            <a:xfrm rot="5400000">
              <a:off x="5995080" y="1326600"/>
              <a:ext cx="355320" cy="260280"/>
            </a:xfrm>
            <a:custGeom>
              <a:avLst/>
              <a:gdLst>
                <a:gd name="textAreaLeft" fmla="*/ 0 w 355320"/>
                <a:gd name="textAreaRight" fmla="*/ 355680 w 355320"/>
                <a:gd name="textAreaTop" fmla="*/ 0 h 260280"/>
                <a:gd name="textAreaBottom" fmla="*/ 260640 h 260280"/>
              </a:gdLst>
              <a:ahLst/>
              <a:rect l="textAreaLeft" t="textAreaTop" r="textAreaRight" b="textAreaBottom"/>
              <a:pathLst>
                <a:path w="380" h="279">
                  <a:moveTo>
                    <a:pt x="379" y="189"/>
                  </a:moveTo>
                  <a:lnTo>
                    <a:pt x="379" y="278"/>
                  </a:lnTo>
                  <a:lnTo>
                    <a:pt x="190" y="89"/>
                  </a:lnTo>
                  <a:lnTo>
                    <a:pt x="0" y="278"/>
                  </a:lnTo>
                  <a:lnTo>
                    <a:pt x="0" y="189"/>
                  </a:lnTo>
                  <a:lnTo>
                    <a:pt x="190" y="0"/>
                  </a:lnTo>
                  <a:lnTo>
                    <a:pt x="379" y="189"/>
                  </a:lnTo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>
                <a:lnSpc>
                  <a:spcPct val="93000"/>
                </a:lnSpc>
                <a:tabLst>
                  <a:tab algn="l" pos="0"/>
                </a:tabLst>
              </a:pPr>
              <a:endParaRPr b="0" lang="ru-RU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651" name="Google Shape;1043;p38" descr=""/>
          <p:cNvPicPr/>
          <p:nvPr/>
        </p:nvPicPr>
        <p:blipFill>
          <a:blip r:embed="rId1"/>
          <a:stretch/>
        </p:blipFill>
        <p:spPr>
          <a:xfrm>
            <a:off x="713160" y="852480"/>
            <a:ext cx="3293280" cy="3438360"/>
          </a:xfrm>
          <a:prstGeom prst="rect">
            <a:avLst/>
          </a:prstGeom>
          <a:ln w="38100">
            <a:solidFill>
              <a:srgbClr val="fab58d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Technological Pitch Deck by Slidesgo">
  <a:themeElements>
    <a:clrScheme name="Simple Light">
      <a:dk1>
        <a:srgbClr val="0d173a"/>
      </a:dk1>
      <a:lt1>
        <a:srgbClr val="182b63"/>
      </a:lt1>
      <a:dk2>
        <a:srgbClr val="323b58"/>
      </a:dk2>
      <a:lt2>
        <a:srgbClr val="f2935b"/>
      </a:lt2>
      <a:accent1>
        <a:srgbClr val="fab58d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Technological Pitch Deck by Slidesgo">
  <a:themeElements>
    <a:clrScheme name="Simple Light">
      <a:dk1>
        <a:srgbClr val="0d173a"/>
      </a:dk1>
      <a:lt1>
        <a:srgbClr val="182b63"/>
      </a:lt1>
      <a:dk2>
        <a:srgbClr val="323b58"/>
      </a:dk2>
      <a:lt2>
        <a:srgbClr val="f2935b"/>
      </a:lt2>
      <a:accent1>
        <a:srgbClr val="fab58d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Technological Pitch Deck by Slidesgo">
  <a:themeElements>
    <a:clrScheme name="Simple Light">
      <a:dk1>
        <a:srgbClr val="0d173a"/>
      </a:dk1>
      <a:lt1>
        <a:srgbClr val="182b63"/>
      </a:lt1>
      <a:dk2>
        <a:srgbClr val="323b58"/>
      </a:dk2>
      <a:lt2>
        <a:srgbClr val="f2935b"/>
      </a:lt2>
      <a:accent1>
        <a:srgbClr val="fab58d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Technological Pitch Deck by Slidesgo">
  <a:themeElements>
    <a:clrScheme name="Simple Light">
      <a:dk1>
        <a:srgbClr val="0d173a"/>
      </a:dk1>
      <a:lt1>
        <a:srgbClr val="182b63"/>
      </a:lt1>
      <a:dk2>
        <a:srgbClr val="323b58"/>
      </a:dk2>
      <a:lt2>
        <a:srgbClr val="f2935b"/>
      </a:lt2>
      <a:accent1>
        <a:srgbClr val="fab58d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Technological Pitch Deck by Slidesgo">
  <a:themeElements>
    <a:clrScheme name="Simple Light">
      <a:dk1>
        <a:srgbClr val="0d173a"/>
      </a:dk1>
      <a:lt1>
        <a:srgbClr val="182b63"/>
      </a:lt1>
      <a:dk2>
        <a:srgbClr val="323b58"/>
      </a:dk2>
      <a:lt2>
        <a:srgbClr val="f2935b"/>
      </a:lt2>
      <a:accent1>
        <a:srgbClr val="fab58d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Technological Pitch Deck by Slidesgo">
  <a:themeElements>
    <a:clrScheme name="Simple Light">
      <a:dk1>
        <a:srgbClr val="0d173a"/>
      </a:dk1>
      <a:lt1>
        <a:srgbClr val="182b63"/>
      </a:lt1>
      <a:dk2>
        <a:srgbClr val="323b58"/>
      </a:dk2>
      <a:lt2>
        <a:srgbClr val="f2935b"/>
      </a:lt2>
      <a:accent1>
        <a:srgbClr val="fab58d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Technological Pitch Deck by Slidesgo">
  <a:themeElements>
    <a:clrScheme name="Simple Light">
      <a:dk1>
        <a:srgbClr val="0d173a"/>
      </a:dk1>
      <a:lt1>
        <a:srgbClr val="182b63"/>
      </a:lt1>
      <a:dk2>
        <a:srgbClr val="323b58"/>
      </a:dk2>
      <a:lt2>
        <a:srgbClr val="f2935b"/>
      </a:lt2>
      <a:accent1>
        <a:srgbClr val="fab58d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</TotalTime>
  <Application>LibreOffice/7.5.1.2$Windows_X86_64 LibreOffice_project/fcbaee479e84c6cd81291587d2ee68cba099e129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ru-RU</dc:language>
  <cp:lastModifiedBy/>
  <dcterms:modified xsi:type="dcterms:W3CDTF">2024-11-03T14:53:25Z</dcterms:modified>
  <cp:revision>1</cp:revision>
  <dc:subject/>
  <dc:title/>
</cp:coreProperties>
</file>