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57" r:id="rId5"/>
    <p:sldId id="258" r:id="rId6"/>
    <p:sldId id="261" r:id="rId7"/>
    <p:sldId id="262" r:id="rId8"/>
    <p:sldId id="264" r:id="rId9"/>
    <p:sldId id="266" r:id="rId10"/>
    <p:sldId id="267" r:id="rId11"/>
    <p:sldId id="269" r:id="rId12"/>
    <p:sldId id="259" r:id="rId13"/>
    <p:sldId id="268" r:id="rId14"/>
    <p:sldId id="263" r:id="rId15"/>
    <p:sldId id="26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f37/000ae4a6-b5aab1da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" y="-109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27" descr="https://azbukivedia.ru/wa-data/public/shop/products/10/webp/data/public/photos/30/40/4030/4030.9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9" descr="C:\Users\%D0%9D%D0%B0%D1%82%D0%B0%D0%BB%D1%8C%D1%8F\Downloads\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31" descr="C:\Users\%D0%9D%D0%B0%D1%82%D0%B0%D0%BB%D1%8C%D1%8F\Downloads\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33" descr="https://azbukivedia.ru/wa-data/public/shop/products/10/webp/data/public/photos/34/40/4034/4034.970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619672" y="1268760"/>
            <a:ext cx="59046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</a:t>
            </a:r>
          </a:p>
          <a:p>
            <a:pPr algn="ctr"/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поросенок»</a:t>
            </a: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№2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2080" y="4581128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Легостаева И. А.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Поселеннова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Л. А.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989822"/>
            <a:ext cx="378398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загибаем вверх нижний уголок.  </a:t>
            </a:r>
          </a:p>
        </p:txBody>
      </p:sp>
      <p:pic>
        <p:nvPicPr>
          <p:cNvPr id="12290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802" y="764704"/>
            <a:ext cx="2979812" cy="2117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4033510" cy="255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56913" y="3459778"/>
            <a:ext cx="331759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Подворачиваем далее вверх следующим образом.  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644008" y="1343765"/>
            <a:ext cx="481794" cy="47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88024" y="3933056"/>
            <a:ext cx="16888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6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73899" y="692696"/>
            <a:ext cx="338437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лицевой стороны заготовка поросенка на данном этапе выглядит так.  </a:t>
            </a:r>
          </a:p>
        </p:txBody>
      </p:sp>
      <p:pic>
        <p:nvPicPr>
          <p:cNvPr id="14338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099114"/>
            <a:ext cx="2574976" cy="2419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2708920"/>
            <a:ext cx="352839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бокам нижней части выполним диагональные сгибы.  </a:t>
            </a:r>
          </a:p>
        </p:txBody>
      </p:sp>
      <p:pic>
        <p:nvPicPr>
          <p:cNvPr id="14339" name="Picture 3" descr="C:\Users\Наталья\Desktop\поросен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020194" cy="2191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923928" y="1844824"/>
            <a:ext cx="360040" cy="254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4048" y="3789040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9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" y="4747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10744" y="692695"/>
            <a:ext cx="373366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подворачиваем вверх горизонтально. Появился пятачок будущего поросенка.  </a:t>
            </a:r>
          </a:p>
        </p:txBody>
      </p:sp>
      <p:pic>
        <p:nvPicPr>
          <p:cNvPr id="4099" name="Picture 3" descr="C:\Users\Наталья\Desktop\поросен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35" y="2060848"/>
            <a:ext cx="3016573" cy="255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1" y="2420888"/>
            <a:ext cx="403244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сформировать ушки, нужно снова перевернуть заготовку. Здесь мы загибаем верхние уголки в стороны, совмещая края.  </a:t>
            </a:r>
          </a:p>
        </p:txBody>
      </p:sp>
      <p:pic>
        <p:nvPicPr>
          <p:cNvPr id="4100" name="Picture 4" descr="C:\Users\Наталья\Desktop\поросе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79035"/>
            <a:ext cx="3096344" cy="2360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5076056" y="1708358"/>
            <a:ext cx="288032" cy="352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067944" y="3861048"/>
            <a:ext cx="360040" cy="117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3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" y="-533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4" descr="https://azbukivedia.ru/wa-data/public/shop/products/10/webp/data/public/photos/43/40/4043/4043.970.webp"/>
          <p:cNvSpPr>
            <a:spLocks noChangeAspect="1" noChangeArrowheads="1"/>
          </p:cNvSpPr>
          <p:nvPr/>
        </p:nvSpPr>
        <p:spPr bwMode="auto">
          <a:xfrm>
            <a:off x="134938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azbukivedia.ru/wa-data/public/shop/products/10/webp/data/public/photos/43/40/4043/4043.970.webp"/>
          <p:cNvSpPr>
            <a:spLocks noChangeAspect="1" noChangeArrowheads="1"/>
          </p:cNvSpPr>
          <p:nvPr/>
        </p:nvSpPr>
        <p:spPr bwMode="auto">
          <a:xfrm>
            <a:off x="287338" y="198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692696"/>
            <a:ext cx="532859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части немного загнем уголки, чтобы мордочка казалась более округлой.  </a:t>
            </a:r>
          </a:p>
        </p:txBody>
      </p:sp>
      <p:pic>
        <p:nvPicPr>
          <p:cNvPr id="13319" name="Picture 7" descr="C:\Users\Наталья\Desktop\поросен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2923803" cy="2155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83968" y="3388176"/>
            <a:ext cx="40324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Снова переворачиваем на лицевую сторону, здесь загибаем ушки вниз.  </a:t>
            </a:r>
          </a:p>
        </p:txBody>
      </p:sp>
      <p:pic>
        <p:nvPicPr>
          <p:cNvPr id="13320" name="Picture 8" descr="C:\Users\Наталья\Desktop\поросен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664296" cy="2055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676875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нарисовать мордочку – глазки и ноздри. Наш поросенок из бумаги, выполненный в технике оригами, готов.  </a:t>
            </a:r>
          </a:p>
        </p:txBody>
      </p:sp>
      <p:pic>
        <p:nvPicPr>
          <p:cNvPr id="8195" name="Picture 3" descr="C:\Users\Наталья\Desktop\поросен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36" y="1761974"/>
            <a:ext cx="5685631" cy="4483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" y="2989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476672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340768"/>
            <a:ext cx="6264696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avatars.mds.yandex.net/get-pdb/1536287/42c46b76-2e36-4847-8bf5-28a57c03063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40" y="2420888"/>
            <a:ext cx="4066480" cy="37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5486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1196752"/>
            <a:ext cx="65792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я вам загадаю загадку, а вы попробуйте отгадать, что мы с вами будем сегодня делать. </a:t>
            </a:r>
          </a:p>
          <a:p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пятачок,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зажатый в кулачок?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ногах его копытца,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 и пьет он из корытца.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(Поросенок)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avatars.mds.yandex.net/get-pdb/1536287/42c46b76-2e36-4847-8bf5-28a57c03063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293096"/>
            <a:ext cx="21129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6200" y="458956"/>
            <a:ext cx="7992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поиграем немного с нашими пальчиками, представим, что это поросятки: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“Поросята”.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толстый поросенок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мизинцы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целый день хвостом вилял,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толстый поросенок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безымянные пальцы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спинку об забор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чесал.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Ля-ля-ля,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лю-лю-лю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сжимаем и разжимаем кулачки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Ля-ля-ля,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лю-лю-лю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поросяток я люблю.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толстый поросенок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средние пальцы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носом землю ковырял,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толстый поросенок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указательные пальцы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что-то сам нарисовал.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Ля-ля-ля,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лю-лю-лю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сжимаем и разжимаем кулачки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поросяток я люблю.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толстый поросенок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большие пальцы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лежебока и нахал,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Захотел спать в серединке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руку сжимаем в кулак, большой палец зажимаем внутр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ь)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братьев растолкал.</a:t>
            </a:r>
          </a:p>
        </p:txBody>
      </p:sp>
    </p:spTree>
    <p:extLst>
      <p:ext uri="{BB962C8B-B14F-4D97-AF65-F5344CB8AC3E}">
        <p14:creationId xmlns:p14="http://schemas.microsoft.com/office/powerpoint/2010/main" val="9590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505806" cy="3462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692696"/>
            <a:ext cx="5436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такого поросенка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понадобится: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квадратный лист розовой бумаги (со стороной 15 см);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маркер.  </a:t>
            </a:r>
          </a:p>
        </p:txBody>
      </p:sp>
      <p:pic>
        <p:nvPicPr>
          <p:cNvPr id="5" name="Picture 34" descr="C:\Users\Наталья\Desktop\поросен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1786136" cy="1483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83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292859"/>
            <a:ext cx="340556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розовый квадрат складываем пополам.  </a:t>
            </a:r>
          </a:p>
        </p:txBody>
      </p:sp>
      <p:pic>
        <p:nvPicPr>
          <p:cNvPr id="3074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78" y="878489"/>
            <a:ext cx="3708253" cy="2090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2" y="3042907"/>
            <a:ext cx="2927739" cy="291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4662" y="4147777"/>
            <a:ext cx="349529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разворачиваем его.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305152" y="1700808"/>
            <a:ext cx="13302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066241" y="4501720"/>
            <a:ext cx="505759" cy="295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16015" y="3573016"/>
            <a:ext cx="3744417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Аналогичные действия требуется проделать и в другом поперечном направлении.  </a:t>
            </a:r>
          </a:p>
        </p:txBody>
      </p:sp>
      <p:pic>
        <p:nvPicPr>
          <p:cNvPr id="6147" name="Picture 3" descr="C:\Users\Наталья\Desktop\поросен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3306776" cy="203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1" y="2204864"/>
            <a:ext cx="328825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боковые стороны (сверху и снизу)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загибаем к средней линии.  </a:t>
            </a:r>
          </a:p>
        </p:txBody>
      </p:sp>
      <p:pic>
        <p:nvPicPr>
          <p:cNvPr id="7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9596"/>
            <a:ext cx="3235077" cy="1907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283968" y="2420888"/>
            <a:ext cx="432047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1"/>
          </p:cNvCxnSpPr>
          <p:nvPr/>
        </p:nvCxnSpPr>
        <p:spPr>
          <a:xfrm flipH="1">
            <a:off x="4350384" y="4080848"/>
            <a:ext cx="365631" cy="57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4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" y="-2253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1645062"/>
            <a:ext cx="367240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Боковые стороны получившегося прямоугольника загнем к средней центральной линии.  </a:t>
            </a:r>
          </a:p>
        </p:txBody>
      </p:sp>
      <p:pic>
        <p:nvPicPr>
          <p:cNvPr id="7170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22" y="620688"/>
            <a:ext cx="2088232" cy="2048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02510" y="3490555"/>
            <a:ext cx="4104456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правой стороны расправляем заготовку будущего поросенка, формируя при этом диагональные сгибы возле центральной линии.  </a:t>
            </a:r>
          </a:p>
        </p:txBody>
      </p:sp>
      <p:pic>
        <p:nvPicPr>
          <p:cNvPr id="6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6" y="4005064"/>
            <a:ext cx="3079828" cy="2127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565600" y="1916832"/>
            <a:ext cx="845022" cy="752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1"/>
          </p:cNvCxnSpPr>
          <p:nvPr/>
        </p:nvCxnSpPr>
        <p:spPr>
          <a:xfrm flipH="1">
            <a:off x="4150254" y="4152275"/>
            <a:ext cx="252256" cy="500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1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21571" y="1213828"/>
            <a:ext cx="417646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Приглаживаем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заготовку с правой стороны, придавая ей следующую форму.  </a:t>
            </a:r>
          </a:p>
        </p:txBody>
      </p:sp>
      <p:pic>
        <p:nvPicPr>
          <p:cNvPr id="9218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24" y="1052736"/>
            <a:ext cx="295291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221088"/>
            <a:ext cx="4320480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Повернем влево на 90 градусов, после чего отогнем треугольники вверх. Из них в последующем мы будем формировать ушки нашего поросенка.  </a:t>
            </a:r>
          </a:p>
        </p:txBody>
      </p:sp>
      <p:pic>
        <p:nvPicPr>
          <p:cNvPr id="6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4069"/>
            <a:ext cx="2736528" cy="324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995936" y="1556792"/>
            <a:ext cx="225635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92080" y="4869160"/>
            <a:ext cx="288032" cy="167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9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7/000ae4a6-b5aab1da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1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02823" y="902623"/>
            <a:ext cx="678154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стороны загнем уголки к середине. В этом месте будем делать пятачок.  </a:t>
            </a:r>
          </a:p>
        </p:txBody>
      </p:sp>
      <p:pic>
        <p:nvPicPr>
          <p:cNvPr id="11266" name="Picture 2" descr="C:\Users\Наталья\Desktop\поросен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12" y="2039786"/>
            <a:ext cx="3897510" cy="4125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333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 Yasmeen (Wipro Technologies)</dc:creator>
  <cp:lastModifiedBy>Наталья</cp:lastModifiedBy>
  <cp:revision>18</cp:revision>
  <dcterms:created xsi:type="dcterms:W3CDTF">2010-02-23T11:30:32Z</dcterms:created>
  <dcterms:modified xsi:type="dcterms:W3CDTF">2020-05-18T17:56:16Z</dcterms:modified>
</cp:coreProperties>
</file>