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6060C71-2DE5-424C-A3F3-901A62DBA31E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4C6BC8B-93A8-4CD6-A00F-4D737A2103B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8%D0%BC%D0%B0%D0%BB%D0%B8%D1%81%D1%82%D0%B8%D0%BA%D0%B0#cite_note-1" TargetMode="External"/><Relationship Id="rId2" Type="http://schemas.openxmlformats.org/officeDocument/2006/relationships/hyperlink" Target="https://ru.wikipedia.org/wiki/%D0%98%D0%B7%D0%BE%D0%B1%D1%80%D0%B0%D0%B7%D0%B8%D1%82%D0%B5%D0%BB%D1%8C%D0%BD%D0%BE%D0%B5_%D0%B8%D1%81%D0%BA%D1%83%D1%81%D1%81%D1%82%D0%B2%D0%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6%D0%B8%D0%B2%D0%BE%D1%82%D0%BD%D1%8B%D0%B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9" y="476672"/>
            <a:ext cx="81003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Декоративная сова</a:t>
            </a:r>
          </a:p>
        </p:txBody>
      </p:sp>
      <p:pic>
        <p:nvPicPr>
          <p:cNvPr id="1026" name="Picture 2" descr="C:\Users\Елена\Desktop\ushastaya-sova-v-vetkak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46" y="2253709"/>
            <a:ext cx="8100393" cy="461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649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pp.vk.me/c604325/v604325260/6108/-oKCvAm3nW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114" y="2543174"/>
            <a:ext cx="57531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255690" y="0"/>
            <a:ext cx="38575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Смешиваем краску в палитре.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7481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pp.vk.me/c604325/v604325260/6112/ZZtfymzl6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2463" y="1827912"/>
            <a:ext cx="57531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79039" y="1108774"/>
            <a:ext cx="38649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Делаем цветочки </a:t>
            </a:r>
          </a:p>
        </p:txBody>
      </p:sp>
    </p:spTree>
    <p:extLst>
      <p:ext uri="{BB962C8B-B14F-4D97-AF65-F5344CB8AC3E}">
        <p14:creationId xmlns:p14="http://schemas.microsoft.com/office/powerpoint/2010/main" val="471363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pp.vk.me/c604325/v604325260/6112/ZZtfymzl6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2463" y="1827912"/>
            <a:ext cx="57531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278578" y="1108774"/>
            <a:ext cx="385757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Урок окончен. Спасибо за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408832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Цели и задачи: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3274" y="1628800"/>
            <a:ext cx="8172400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dirty="0"/>
              <a:t>1Расширить представления детей о лесной птице-сове, об особенностях внешнего облика, образе жизни.</a:t>
            </a:r>
          </a:p>
          <a:p>
            <a:r>
              <a:rPr lang="ru-RU" sz="2800" dirty="0"/>
              <a:t>2Учить создавать композицию, используя имеющиеся умения и навыки работы с гуашью.</a:t>
            </a:r>
          </a:p>
          <a:p>
            <a:r>
              <a:rPr lang="ru-RU" sz="2800" dirty="0"/>
              <a:t>3Продолжать учить смешивать цвета на палитре.</a:t>
            </a:r>
          </a:p>
          <a:p>
            <a:r>
              <a:rPr lang="ru-RU" sz="2800" dirty="0"/>
              <a:t>4Развивать творческое воображение.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414264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6858000"/>
          </a:xfrm>
        </p:spPr>
        <p:txBody>
          <a:bodyPr>
            <a:noAutofit/>
          </a:bodyPr>
          <a:lstStyle/>
          <a:p>
            <a:r>
              <a:rPr lang="ru-RU" sz="2800" b="1" dirty="0" err="1">
                <a:effectLst/>
              </a:rPr>
              <a:t>Анимали́стика</a:t>
            </a:r>
            <a:r>
              <a:rPr lang="ru-RU" sz="2800" dirty="0">
                <a:effectLst/>
              </a:rPr>
              <a:t> - жанр </a:t>
            </a:r>
            <a:r>
              <a:rPr lang="ru-RU" sz="2800" dirty="0">
                <a:effectLst/>
                <a:hlinkClick r:id="rId2" tooltip="Изобразительное искусство"/>
              </a:rPr>
              <a:t>изобразительного искусства</a:t>
            </a:r>
            <a:r>
              <a:rPr lang="ru-RU" sz="2800" baseline="30000" dirty="0">
                <a:effectLst/>
                <a:hlinkClick r:id="rId3"/>
              </a:rPr>
              <a:t>[1]</a:t>
            </a:r>
            <a:r>
              <a:rPr lang="ru-RU" sz="2800" dirty="0">
                <a:effectLst/>
              </a:rPr>
              <a:t>, основным объектом которого являются </a:t>
            </a:r>
            <a:r>
              <a:rPr lang="ru-RU" sz="2800" dirty="0">
                <a:effectLst/>
                <a:hlinkClick r:id="rId4" tooltip="Животные"/>
              </a:rPr>
              <a:t>животные</a:t>
            </a:r>
            <a:r>
              <a:rPr lang="ru-RU" sz="2800" dirty="0">
                <a:effectLst/>
              </a:rPr>
              <a:t>. Главной задачей анималиста могут быть как точность изображения животного, так и художественно-образные характеристики, включая декоративную выразительность или наделение животных присущими людям чертами, поступками и переживаниями.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18087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836712"/>
          </a:xfrm>
        </p:spPr>
        <p:txBody>
          <a:bodyPr/>
          <a:lstStyle/>
          <a:p>
            <a:r>
              <a:rPr lang="ru-RU" dirty="0"/>
              <a:t>Ход работы:</a:t>
            </a:r>
          </a:p>
        </p:txBody>
      </p:sp>
      <p:pic>
        <p:nvPicPr>
          <p:cNvPr id="2050" name="Picture 2" descr="https://pp.vk.me/c604325/v604325260/60cc/wnA1AkxmI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502"/>
            <a:ext cx="4314825" cy="575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002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pp.vk.me/c604325/v604325260/60d6/2oYyMMz5Y-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04899"/>
            <a:ext cx="4314825" cy="575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286423" y="1127556"/>
            <a:ext cx="38575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Смешиваем краску в палитре.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740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pp.vk.me/c604325/v604325260/60e0/fp6R0Rv7W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04899"/>
            <a:ext cx="4314825" cy="575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86423" y="1158553"/>
            <a:ext cx="3857575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Рисуем овал, глазки</a:t>
            </a:r>
            <a:r>
              <a:rPr lang="ru-RU" sz="5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крылышки и хвостик совы.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2883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pp.vk.me/c604325/v604325260/60ea/GcOPSsYAJ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2463" y="1824037"/>
            <a:ext cx="57531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02136" y="0"/>
            <a:ext cx="81418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Корректируем</a:t>
            </a:r>
          </a:p>
        </p:txBody>
      </p:sp>
    </p:spTree>
    <p:extLst>
      <p:ext uri="{BB962C8B-B14F-4D97-AF65-F5344CB8AC3E}">
        <p14:creationId xmlns:p14="http://schemas.microsoft.com/office/powerpoint/2010/main" val="398631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pp.vk.me/c604325/v604325260/60f4/vU44TsKdEW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2463" y="1847320"/>
            <a:ext cx="57531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86427" y="1128182"/>
            <a:ext cx="3857574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Рисуем перышки и веточку на которой будет сидеть ваша сова.</a:t>
            </a:r>
          </a:p>
        </p:txBody>
      </p:sp>
    </p:spTree>
    <p:extLst>
      <p:ext uri="{BB962C8B-B14F-4D97-AF65-F5344CB8AC3E}">
        <p14:creationId xmlns:p14="http://schemas.microsoft.com/office/powerpoint/2010/main" val="339989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pp.vk.me/c604325/v604325260/60fe/iWih1Nw4HZ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2463" y="1855430"/>
            <a:ext cx="57531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86427" y="1136292"/>
            <a:ext cx="38575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Выделяем перышки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8352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136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Corbel</vt:lpstr>
      <vt:lpstr>Gill Sans MT</vt:lpstr>
      <vt:lpstr>Verdana</vt:lpstr>
      <vt:lpstr>Wingdings 2</vt:lpstr>
      <vt:lpstr>Солнцестояние</vt:lpstr>
      <vt:lpstr>Презентация PowerPoint</vt:lpstr>
      <vt:lpstr>Цели и задачи:</vt:lpstr>
      <vt:lpstr>Анимали́стика - жанр изобразительного искусства[1], основным объектом которого являются животные. Главной задачей анималиста могут быть как точность изображения животного, так и художественно-образные характеристики, включая декоративную выразительность или наделение животных присущими людям чертами, поступками и переживаниями.</vt:lpstr>
      <vt:lpstr>Ход работы: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Гаврилина</dc:creator>
  <cp:lastModifiedBy>Бутырская Надежда Викторовна</cp:lastModifiedBy>
  <cp:revision>6</cp:revision>
  <dcterms:created xsi:type="dcterms:W3CDTF">2016-04-26T12:49:27Z</dcterms:created>
  <dcterms:modified xsi:type="dcterms:W3CDTF">2024-11-01T07:06:14Z</dcterms:modified>
</cp:coreProperties>
</file>