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4" r:id="rId9"/>
    <p:sldId id="265" r:id="rId10"/>
    <p:sldId id="263" r:id="rId11"/>
    <p:sldId id="268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16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1B67556-C513-4D29-ABC1-0DF81C6CE106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036496" cy="27751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«Внедрение нормативов ФСК ГТО на уроках физической культуры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внеурочной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условиях реализации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создания положительной мотивации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с ОВЗ для занятий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спортом</a:t>
            </a:r>
            <a:b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совершенствования их физических качеств».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539864"/>
            <a:ext cx="5114778" cy="110124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+mj-lt"/>
              </a:rPr>
              <a:t> </a:t>
            </a:r>
            <a:endParaRPr lang="ru-RU" sz="4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028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 итогам 2022-2024 года</a:t>
            </a:r>
            <a:br>
              <a:rPr lang="ru-RU" dirty="0" smtClean="0"/>
            </a:br>
            <a:r>
              <a:rPr lang="ru-RU" dirty="0" smtClean="0"/>
              <a:t>3 золотых</a:t>
            </a:r>
            <a:br>
              <a:rPr lang="ru-RU" dirty="0" smtClean="0"/>
            </a:br>
            <a:r>
              <a:rPr lang="ru-RU" dirty="0" smtClean="0"/>
              <a:t>2 серебряных</a:t>
            </a:r>
            <a:br>
              <a:rPr lang="ru-RU" dirty="0" smtClean="0"/>
            </a:br>
            <a:r>
              <a:rPr lang="ru-RU" dirty="0" smtClean="0"/>
              <a:t>5 бронзовых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76" y="2852936"/>
            <a:ext cx="7239000" cy="344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03" y="2636912"/>
            <a:ext cx="784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 !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99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/>
              <a:t>Появление комплекса ГТО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4"/>
            <a:ext cx="7239000" cy="41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Возрождение комплекса </a:t>
            </a:r>
            <a:r>
              <a:rPr lang="ru-RU" dirty="0" err="1" smtClean="0"/>
              <a:t>гто</a:t>
            </a:r>
            <a:r>
              <a:rPr lang="ru-RU" dirty="0" smtClean="0"/>
              <a:t> в современной </a:t>
            </a:r>
            <a:r>
              <a:rPr lang="ru-RU" dirty="0" err="1" smtClean="0"/>
              <a:t>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0808"/>
            <a:ext cx="7239000" cy="43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9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Ступени выполнения нормативов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931224" cy="5131952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/>
              <a:t>1-я ступень — от 6 до 7 лет;</a:t>
            </a:r>
          </a:p>
          <a:p>
            <a:r>
              <a:rPr lang="ru-RU" sz="4000" b="1" dirty="0"/>
              <a:t>2-я ступень — от 8 до 9 лет;</a:t>
            </a:r>
          </a:p>
          <a:p>
            <a:r>
              <a:rPr lang="ru-RU" sz="4000" b="1" dirty="0"/>
              <a:t>3-я ступень — от 10 до 11 лет;</a:t>
            </a:r>
          </a:p>
          <a:p>
            <a:r>
              <a:rPr lang="ru-RU" sz="4000" b="1" dirty="0"/>
              <a:t>4-я ступень — от 12 до 13 лет;</a:t>
            </a:r>
          </a:p>
          <a:p>
            <a:r>
              <a:rPr lang="ru-RU" sz="4000" b="1" dirty="0"/>
              <a:t>5-я ступень — от 14 до 15 лет;</a:t>
            </a:r>
          </a:p>
          <a:p>
            <a:r>
              <a:rPr lang="ru-RU" sz="4000" b="1" dirty="0"/>
              <a:t>6-я ступень — от 16 до 17 лет;</a:t>
            </a:r>
          </a:p>
          <a:p>
            <a:r>
              <a:rPr lang="ru-RU" sz="4000" b="1" dirty="0"/>
              <a:t>7-я ступень — от 18 до 19 лет;</a:t>
            </a:r>
          </a:p>
          <a:p>
            <a:r>
              <a:rPr lang="ru-RU" sz="4000" b="1" dirty="0"/>
              <a:t>8-я ступень — от 20 до 24 лет;</a:t>
            </a:r>
          </a:p>
          <a:p>
            <a:r>
              <a:rPr lang="ru-RU" sz="4000" b="1" dirty="0"/>
              <a:t>9-я ступень — от 25 до 29 лет;</a:t>
            </a:r>
          </a:p>
          <a:p>
            <a:r>
              <a:rPr lang="ru-RU" sz="4000" b="1" dirty="0"/>
              <a:t>10-я ступень — от 30 до 34 лет;</a:t>
            </a:r>
          </a:p>
          <a:p>
            <a:r>
              <a:rPr lang="ru-RU" sz="4000" b="1" dirty="0"/>
              <a:t>11-я ступень — от 35 до 39 лет;</a:t>
            </a:r>
          </a:p>
          <a:p>
            <a:r>
              <a:rPr lang="ru-RU" sz="4000" b="1" dirty="0"/>
              <a:t>12-я ступень — от 40 до 44 лет;</a:t>
            </a:r>
          </a:p>
          <a:p>
            <a:r>
              <a:rPr lang="ru-RU" sz="4000" b="1" dirty="0"/>
              <a:t>13-я ступень — от 45 до 49 лет;</a:t>
            </a:r>
          </a:p>
          <a:p>
            <a:r>
              <a:rPr lang="ru-RU" sz="4000" b="1" dirty="0"/>
              <a:t>14-я ступень — от 50 до 54 лет;</a:t>
            </a:r>
          </a:p>
          <a:p>
            <a:r>
              <a:rPr lang="ru-RU" sz="4000" b="1" dirty="0"/>
              <a:t>15-я ступень — от 55 до 59 лет;</a:t>
            </a:r>
          </a:p>
          <a:p>
            <a:r>
              <a:rPr lang="ru-RU" sz="4000" b="1" dirty="0"/>
              <a:t>16-я ступень — от 60 до 64 лет;</a:t>
            </a:r>
          </a:p>
          <a:p>
            <a:r>
              <a:rPr lang="ru-RU" sz="4000" b="1" dirty="0"/>
              <a:t>17-я ступень — от 65 до 69 лет;</a:t>
            </a:r>
          </a:p>
          <a:p>
            <a:r>
              <a:rPr lang="ru-RU" sz="4000" b="1" dirty="0"/>
              <a:t>18-я ступень — от 70 и старше.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724" y="2708920"/>
            <a:ext cx="4006668" cy="17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3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92696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благоприятных условий для реализации спортивного, творческого потенциала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с ОВЗ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развитие школьного массового спорта, привлечение детей к ЗОЖ,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позиции учащихся посредством социально-значимого проекта «Все за спорт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оздать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условия для развития массового спорта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пособствовать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и проведению физкультурно - спортивных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мероприятий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ривлечение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к ведению здорового образа жизни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ривлечение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к сдаче норм ГТО;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остижение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систематических результатов в области проведения общешкольных физкультурно - массовых мероприятий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Продвижение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пропаганда спорта и здорового образа жизни с помощью средств массовой информации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одействовать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оздоровлению и физическому развитию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8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755576" y="3389004"/>
            <a:ext cx="684076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451091" y="708614"/>
            <a:ext cx="2732767" cy="2341683"/>
          </a:xfrm>
          <a:prstGeom prst="downArrowCallout">
            <a:avLst>
              <a:gd name="adj1" fmla="val 2150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улучшение социальной среды и повышение двигательной активности обучающихся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115616" y="708613"/>
            <a:ext cx="3024336" cy="234168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уровня физической подготовленности обучающихся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116403" y="4340359"/>
            <a:ext cx="2736304" cy="223528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осознание обучающимися необходимости разумного проведения досуга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139952" y="4340359"/>
            <a:ext cx="3816424" cy="223271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повышение внимания обучающихся и их родителей к вопросам здоровья и здорового образа жизни через активное участие в жизни школы</a:t>
            </a:r>
          </a:p>
        </p:txBody>
      </p:sp>
    </p:spTree>
    <p:extLst>
      <p:ext uri="{BB962C8B-B14F-4D97-AF65-F5344CB8AC3E}">
        <p14:creationId xmlns:p14="http://schemas.microsoft.com/office/powerpoint/2010/main" val="73834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395536" y="476672"/>
            <a:ext cx="7704856" cy="108012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Методики и технологии внедрения ГТО в образовательный процесс</a:t>
            </a:r>
            <a:endParaRPr lang="ru-RU" dirty="0"/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251520" y="2132856"/>
            <a:ext cx="7560840" cy="122413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Личностно-ориентированные технологии – формирование таких качеств </a:t>
            </a:r>
            <a:r>
              <a:rPr lang="ru-RU" dirty="0" smtClean="0"/>
              <a:t>как </a:t>
            </a:r>
            <a:r>
              <a:rPr lang="ru-RU" dirty="0"/>
              <a:t>воля, дисциплинированность, ответственность, креативность, а также наличие позитивных изменений в опыте и самосознании </a:t>
            </a:r>
            <a:r>
              <a:rPr lang="ru-RU" dirty="0" smtClean="0"/>
              <a:t>обучающегося.</a:t>
            </a:r>
            <a:endParaRPr lang="ru-RU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395536" y="3573016"/>
            <a:ext cx="7416824" cy="13681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err="1"/>
              <a:t>Здоровьесберегающие</a:t>
            </a:r>
            <a:r>
              <a:rPr lang="ru-RU" dirty="0"/>
              <a:t> технологии – воспитание у обучающихся культуры здоровья, личностных качеств, способствующих его сохранению и укреплению, формирование представления о здоровье как ценности, мотивация на ведение здорового образа жизни </a:t>
            </a: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23528" y="5157192"/>
            <a:ext cx="7560840" cy="12961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Метод стимулирования и поощрения – награждение грамотами, памятными призами, благодарственные письма родителям, доска почёта</a:t>
            </a:r>
          </a:p>
        </p:txBody>
      </p:sp>
    </p:spTree>
    <p:extLst>
      <p:ext uri="{BB962C8B-B14F-4D97-AF65-F5344CB8AC3E}">
        <p14:creationId xmlns:p14="http://schemas.microsoft.com/office/powerpoint/2010/main" val="7008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Обучающиеся нашей школы являются постоянными участниками </a:t>
            </a:r>
            <a:r>
              <a:rPr lang="ru-RU" dirty="0" smtClean="0"/>
              <a:t>Фестивалей</a:t>
            </a:r>
            <a:r>
              <a:rPr lang="ru-RU" dirty="0"/>
              <a:t>, Спартакиад и конкурсов ВФСК </a:t>
            </a:r>
            <a:r>
              <a:rPr lang="ru-RU" dirty="0" smtClean="0"/>
              <a:t>ГТО проводимых </a:t>
            </a:r>
            <a:r>
              <a:rPr lang="ru-RU" dirty="0"/>
              <a:t>Центром тестирования </a:t>
            </a:r>
            <a:r>
              <a:rPr lang="ru-RU" dirty="0" smtClean="0"/>
              <a:t>, </a:t>
            </a:r>
            <a:r>
              <a:rPr lang="ru-RU" dirty="0"/>
              <a:t>где показывают хорошие результаты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2232248" cy="3312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628800"/>
            <a:ext cx="3621338" cy="2200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4149080"/>
            <a:ext cx="3706689" cy="2395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318" y="5087946"/>
            <a:ext cx="205453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81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Обучающиеся нашей школы являются постоянными участниками </a:t>
            </a:r>
            <a:r>
              <a:rPr lang="ru-RU" dirty="0" smtClean="0"/>
              <a:t> и призерами областных фестивалей и соревнований.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139952" cy="23278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44824"/>
            <a:ext cx="2597121" cy="4493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64605"/>
            <a:ext cx="4139952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797</TotalTime>
  <Words>453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2</vt:lpstr>
      <vt:lpstr>Изящная</vt:lpstr>
      <vt:lpstr>«Внедрение нормативов ФСК ГТО на уроках физической культуры  и внеурочной деятельности  в условиях реализации ФГОС  в целях создания положительной мотивации  у обучающихся с ОВЗ для занятий спортом  и совершенствования их физических качеств».</vt:lpstr>
      <vt:lpstr>Появление комплекса ГТО</vt:lpstr>
      <vt:lpstr>Возрождение комплекса гто в современной россии</vt:lpstr>
      <vt:lpstr>Ступени выполнения нормативов ГТО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итогам 2022-2024 года 3 золотых 2 серебряных 5 бронзовых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Ждановы</dc:creator>
  <cp:lastModifiedBy>СКОШ4</cp:lastModifiedBy>
  <cp:revision>102</cp:revision>
  <cp:lastPrinted>2024-10-31T09:26:20Z</cp:lastPrinted>
  <dcterms:created xsi:type="dcterms:W3CDTF">2012-11-25T15:21:02Z</dcterms:created>
  <dcterms:modified xsi:type="dcterms:W3CDTF">2024-10-31T09:32:32Z</dcterms:modified>
</cp:coreProperties>
</file>