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747775"/>
          </p15:clr>
        </p15:guide>
        <p15:guide id="2" pos="288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92076914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92076914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SLIDES_API1920769140_5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SLIDES_API1920769140_5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SLIDES_API1920769140_5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SLIDES_API1920769140_5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SLIDES_API1920769140_6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SLIDES_API1920769140_6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SLIDES_API1920769140_6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SLIDES_API1920769140_6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SLIDES_API1920769140_7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SLIDES_API1920769140_7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SLIDES_API1920769140_7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SLIDES_API1920769140_7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SLIDES_API1920769140_8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SLIDES_API1920769140_8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SLIDES_API1920769140_8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SLIDES_API1920769140_8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SLIDES_API1920769140_9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SLIDES_API1920769140_9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SLIDES_API1920769140_9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SLIDES_API1920769140_9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920769140_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920769140_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SLIDES_API1920769140_1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SLIDES_API1920769140_1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920769140_1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920769140_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SLIDES_API1920769140_2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SLIDES_API1920769140_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SLIDES_API1920769140_2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SLIDES_API1920769140_2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SLIDES_API1920769140_3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SLIDES_API1920769140_3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SLIDES_API1920769140_3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SLIDES_API1920769140_3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920769140_4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920769140_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solidFill>
          <a:schemeClr val="dk1"/>
        </a:solid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0" name="Google Shape;50;p11"/>
          <p:cNvSpPr txBox="1"/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bg>
      <p:bgPr>
        <a:solidFill>
          <a:schemeClr val="dk1"/>
        </a:solidFill>
        <a:effectLst/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Развитие информационной и лексикографической грамотности обучающихся на уроках русского языка</a:t>
            </a:r>
            <a:endParaRPr lang="en-GB"/>
          </a:p>
        </p:txBody>
      </p:sp>
      <p:sp>
        <p:nvSpPr>
          <p:cNvPr id="60" name="Google Shape;60;p13"/>
          <p:cNvSpPr txBox="1"/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текст на тему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Интеграция мультимедийных средств в обучение русскому языку</a:t>
            </a:r>
            <a:endParaRPr lang="en-GB"/>
          </a:p>
        </p:txBody>
      </p:sp>
      <p:sp>
        <p:nvSpPr>
          <p:cNvPr id="122" name="Google Shape;122;p2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127000"/>
            <a:ext cx="508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Интеграция мультимедийных средств в обучение русскому языку</a:t>
            </a:r>
            <a:endParaRPr lang="en-GB"/>
          </a:p>
        </p:txBody>
      </p:sp>
      <p:sp>
        <p:nvSpPr>
          <p:cNvPr id="129" name="Google Shape;129;p2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127000"/>
            <a:ext cx="508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Оценка эффективности современных технологий в образовании</a:t>
            </a:r>
            <a:endParaRPr lang="en-GB"/>
          </a:p>
        </p:txBody>
      </p:sp>
      <p:sp>
        <p:nvSpPr>
          <p:cNvPr id="136" name="Google Shape;136;p24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Внедрение современных технологий, включая педагогические и интерактивные подходы, значительно усиливает процесс обучения на уроках русского языка. Ключевым аспектом является персонализированный подход, учитывающий уникальные потребности студентов. Современные цифровые ресурсы и лексикографические инструменты способствуют исследованиям и критическому мышлению. Оценка технологий должна основываться на результатах обучения и вовлеченности, что позволяет корректировать методику преподавания и повышать качество образования, формируя важные навыки для будущей профессии.</a:t>
            </a:r>
            <a:endParaRPr lang="en-GB"/>
          </a:p>
        </p:txBody>
      </p:sp>
      <p:sp>
        <p:nvSpPr>
          <p:cNvPr id="137" name="Google Shape;137;p2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Критерии и эффективность использования педагогических технологий</a:t>
            </a:r>
            <a:endParaRPr lang="en-GB"/>
          </a:p>
        </p:txBody>
      </p:sp>
      <p:sp>
        <p:nvSpPr>
          <p:cNvPr id="143" name="Google Shape;143;p2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44" name="Google Shape;144;p2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127000"/>
            <a:ext cx="508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Критерии и эффективность использования педагогических технологий</a:t>
            </a:r>
            <a:endParaRPr lang="en-GB"/>
          </a:p>
        </p:txBody>
      </p:sp>
      <p:sp>
        <p:nvSpPr>
          <p:cNvPr id="150" name="Google Shape;150;p2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51" name="Google Shape;151;p26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603250"/>
            <a:ext cx="5080001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Заключение по итогам исследования</a:t>
            </a:r>
            <a:endParaRPr lang="en-GB"/>
          </a:p>
        </p:txBody>
      </p:sp>
      <p:sp>
        <p:nvSpPr>
          <p:cNvPr id="157" name="Google Shape;157;p27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Развитие информационной и лексикографической грамотности требует комплексного подхода, учитывающего взаимодействие всех элементов образовательного процесса. Внедрение современных лингвистических словарей и электронных ресурсов расширяет возможности обучения, повышая доступность информации. Интеграция интерактивных методов делает обучение гибким и увлекательным, что способствует лучшему усвоению материала. Формирование навыков работы с разными справочными источниками, критическая оценка информации и контекстуальная интерпретация являются ключевыми задачами, которые помогут подготовить обучающихся к требованиям современного информационного общества.</a:t>
            </a:r>
            <a:endParaRPr lang="en-GB"/>
          </a:p>
        </p:txBody>
      </p:sp>
      <p:sp>
        <p:nvSpPr>
          <p:cNvPr id="158" name="Google Shape;158;p2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8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Интеграция подходов к развитию информационной и лексикографической грамотности</a:t>
            </a:r>
            <a:endParaRPr lang="en-GB"/>
          </a:p>
        </p:txBody>
      </p:sp>
      <p:sp>
        <p:nvSpPr>
          <p:cNvPr id="164" name="Google Shape;164;p2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65" name="Google Shape;165;p28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127000"/>
            <a:ext cx="5080001" cy="381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Интеграция подходов к развитию информационной и лексикографической грамотности</a:t>
            </a:r>
            <a:endParaRPr lang="en-GB"/>
          </a:p>
        </p:txBody>
      </p:sp>
      <p:sp>
        <p:nvSpPr>
          <p:cNvPr id="171" name="Google Shape;171;p2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72" name="Google Shape;172;p29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127000"/>
            <a:ext cx="508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Заключение</a:t>
            </a:r>
            <a:endParaRPr lang="en-GB"/>
          </a:p>
        </p:txBody>
      </p:sp>
      <p:sp>
        <p:nvSpPr>
          <p:cNvPr id="178" name="Google Shape;178;p30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В ходе исследования мы подтвердили, что развитие информационной и лексикографической грамотности является ключевым аспектом образовательного процесса на уроках русского языка. Актуальность навыков поиска и анализа информации возрастает с учетом цифровизации. Использование современных словарей и интерактивных ресурсов позволяет не только обогащать словарный запас студентов, но и способствует критическому мышлению. Итоги нашего исследования подчеркивают необходимость интеграции новых технологий и методик, что улучшает качество обучения и усиливает интерес студентов к предмету.</a:t>
            </a:r>
            <a:endParaRPr lang="en-GB"/>
          </a:p>
        </p:txBody>
      </p:sp>
      <p:sp>
        <p:nvSpPr>
          <p:cNvPr id="179" name="Google Shape;179;p3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Список литературы</a:t>
            </a:r>
            <a:endParaRPr lang="en-GB"/>
          </a:p>
        </p:txBody>
      </p:sp>
      <p:sp>
        <p:nvSpPr>
          <p:cNvPr id="185" name="Google Shape;185;p31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1. Формирование лексикографической грамотности. Электронный ресурс. \ expeducation.ru. 2. Аксёнова Э. А. Развитие информационной грамотности школьников. Школьные технологии. 2015. №5. 3. Формирование информационной грамотности. Электронный ресурс. \ nsportal.ru. 4. Формирование функциональной грамотности. Электронный ресурс. \ researchgate.net. 5. Ознакомление с лингвистическими материалами. Электронный ресурс. \ urok.1sept.ru. 6. Современные лингвистические словари. Электронный ресурс. \ school-science.ru. 7. Лингвистические словари в самостоятельной работе. Электронный ресурс. \ elar.uspu.ru. 8. Купить лингвистический словарь. Электронный ресурс. \ market.yandex.ru.</a:t>
            </a:r>
            <a:endParaRPr lang="en-GB"/>
          </a:p>
        </p:txBody>
      </p:sp>
      <p:sp>
        <p:nvSpPr>
          <p:cNvPr id="186" name="Google Shape;186;p3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Введение</a:t>
            </a:r>
            <a:endParaRPr lang="en-GB"/>
          </a:p>
        </p:txBody>
      </p:sp>
      <p:sp>
        <p:nvSpPr>
          <p:cNvPr id="66" name="Google Shape;66;p14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В современном мире информационная грамотность становится важнейшим навыком, особенно в контексте изучения русского языка. Развитие информационной и лексикографической грамотности у обучающихся включает в себя умение находить и интерпретировать информацию, а также работать со словарями. Эта работа рассматривает ключевые аспекты формирования данных навыков на уроках русского языка, современные образовательные технологии и их влияние на усвоение языка, а также методики, способствующие эффективному обучению.</a:t>
            </a:r>
            <a:endParaRPr lang="en-GB"/>
          </a:p>
        </p:txBody>
      </p:sp>
      <p:sp>
        <p:nvSpPr>
          <p:cNvPr id="67" name="Google Shape;67;p1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Введение в понятие информационной и лексикографической грамотности</a:t>
            </a:r>
            <a:endParaRPr lang="en-GB"/>
          </a:p>
        </p:txBody>
      </p:sp>
      <p:sp>
        <p:nvSpPr>
          <p:cNvPr id="73" name="Google Shape;73;p15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Информационная и лексикографическая грамотность являются основополагающими аспектами успешного обучения и социализации учащихся. Они требуют не только знания норм русского языка, но и богатого словарного запаса для выразительного изложения мыслей. Словари – ключевые инструменты поиска и обработки информации, а лексикография способствует развитию речевой культуры. Важно внедрять методики, формирующие навыки работы со словарями, чтобы обучаемые могли адаптироваться к современному информационному потоку.</a:t>
            </a:r>
            <a:endParaRPr lang="en-GB"/>
          </a:p>
        </p:txBody>
      </p:sp>
      <p:sp>
        <p:nvSpPr>
          <p:cNvPr id="74" name="Google Shape;74;p1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Современные лингвистические словари как инструмент обучения</a:t>
            </a:r>
            <a:endParaRPr lang="en-GB"/>
          </a:p>
        </p:txBody>
      </p:sp>
      <p:sp>
        <p:nvSpPr>
          <p:cNvPr id="80" name="Google Shape;80;p16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Современные лингвистические словари становятся неотъемлемым инструментом в образовательном процессе, способствуя развитию информационной и лексикографической грамотности. Электронные ресурсы обеспечивают мгновенный доступ к информации, что ускоряет изучение языка. Интерактивные словари адаптируются к потребностям пользователей, делая обучение более увлекательным. Разнообразие типов словарей отвечает различным образовательным запросам, а качественные и актуальные данные формируют критическое отношение к информации, необходимое в условиях цифровизации.</a:t>
            </a:r>
            <a:endParaRPr lang="en-GB"/>
          </a:p>
        </p:txBody>
      </p:sp>
      <p:sp>
        <p:nvSpPr>
          <p:cNvPr id="81" name="Google Shape;81;p1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Интерактивные образовательные ресурсы в преподавании русского языка</a:t>
            </a:r>
            <a:endParaRPr lang="en-GB"/>
          </a:p>
        </p:txBody>
      </p:sp>
      <p:sp>
        <p:nvSpPr>
          <p:cNvPr id="87" name="Google Shape;87;p17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Интерактивные ресурсы активно вовлекают обучаемых в учебный процесс, предлагая викторины, групповые задания и тесты. Услуги, такие как Wordwall, предоставляют более 10,000 материалов по грамматике и морфологии. Платформы, как nsportal.ru, содержат методические разработки, способствуя созданию учебной автономии и улучшению мотивации. Встроенные системы обратной связи обеспечивают мгновенный отклик, позволяя учащимся отслеживать прогресс. Работа с цифровыми инструментами развивает навыки информационной грамотности и критического мышления.</a:t>
            </a:r>
            <a:endParaRPr lang="en-GB"/>
          </a:p>
        </p:txBody>
      </p:sp>
      <p:sp>
        <p:nvSpPr>
          <p:cNvPr id="88" name="Google Shape;88;p1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Интерактивные образовательные ресурсы для преподавания русского языка</a:t>
            </a:r>
            <a:endParaRPr lang="en-GB"/>
          </a:p>
        </p:txBody>
      </p:sp>
      <p:sp>
        <p:nvSpPr>
          <p:cNvPr id="94" name="Google Shape;94;p1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127000"/>
            <a:ext cx="508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Интерактивные образовательные ресурсы для преподавания русского языка</a:t>
            </a:r>
            <a:endParaRPr lang="en-GB"/>
          </a:p>
        </p:txBody>
      </p:sp>
      <p:sp>
        <p:nvSpPr>
          <p:cNvPr id="101" name="Google Shape;101;p1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905000" y="127000"/>
            <a:ext cx="5080001" cy="381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Методики обеспечения информационной грамотности</a:t>
            </a:r>
            <a:endParaRPr lang="en-GB"/>
          </a:p>
        </p:txBody>
      </p:sp>
      <p:sp>
        <p:nvSpPr>
          <p:cNvPr id="108" name="Google Shape;108;p20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Развитие информационной грамотности требует внедрения разнообразных методик, ориентированных на активную информационную деятельность учащихся. Ключевые подходы включают формулирование исследовательских вопросов, работу с источниками и использование технологий критического мышления. Методики, такие как "Инсерт" и "Кластер", помогают структурировать информацию и выявлять ключевые понятия. Библиотеки играют важную роль в обучении методам работы с данными. Включение интерактивных технологий и проектной деятельности также способствует развитию навыков критического анализа и командного взаимодействия.</a:t>
            </a:r>
            <a:endParaRPr lang="en-GB"/>
          </a:p>
        </p:txBody>
      </p:sp>
      <p:sp>
        <p:nvSpPr>
          <p:cNvPr id="109" name="Google Shape;109;p2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Роль мультимедийных материалов в обучении русскому языку</a:t>
            </a:r>
            <a:endParaRPr lang="en-GB"/>
          </a:p>
        </p:txBody>
      </p:sp>
      <p:sp>
        <p:nvSpPr>
          <p:cNvPr id="115" name="Google Shape;115;p21"/>
          <p:cNvSpPr txBox="1"/>
          <p:nvPr>
            <p:ph type="body" idx="1"/>
          </p:nvPr>
        </p:nvSpPr>
        <p:spPr>
          <a:xfrm>
            <a:off x="311700" y="1511975"/>
            <a:ext cx="8520600" cy="32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Развитие мультимедийных технологий значительно обогащает уроки русского языка, делая их более динамичными и увлекательными. Такие материалы помогают учащимся воспринимать информацию комплексно, формируя критическое мышление и творческий подход. Интерактивные компоненты, электронные учебники и видеопроекты поддерживают заинтересованность в изучении языка. Мультимедия также способствует дифференциации обучения, позволяя каждому работать в удобном для него темпе, что важно в классах с разнообразными уровнями подготовки. Использование мультимедийных технологий повышает мотивацию и вовлеченность учащихся.</a:t>
            </a:r>
            <a:endParaRPr lang="en-GB"/>
          </a:p>
        </p:txBody>
      </p:sp>
      <p:sp>
        <p:nvSpPr>
          <p:cNvPr id="116" name="Google Shape;116;p2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6888</Words>
  <Application>WPS Presentation</Application>
  <PresentationFormat/>
  <Paragraphs>96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SimSun</vt:lpstr>
      <vt:lpstr>Wingdings</vt:lpstr>
      <vt:lpstr>Arial</vt:lpstr>
      <vt:lpstr>Proxima Nova</vt:lpstr>
      <vt:lpstr>Segoe Print</vt:lpstr>
      <vt:lpstr>Microsoft YaHei</vt:lpstr>
      <vt:lpstr>Arial Unicode MS</vt:lpstr>
      <vt:lpstr>Spearmint</vt:lpstr>
      <vt:lpstr>Развитие информационной и лексикографической грамотности обучающихся на уроках русского языка</vt:lpstr>
      <vt:lpstr>Введение</vt:lpstr>
      <vt:lpstr>Введение в понятие информационной и лексикографической грамотности</vt:lpstr>
      <vt:lpstr>Современные лингвистические словари как инструмент обучения</vt:lpstr>
      <vt:lpstr>Интерактивные образовательные ресурсы в преподавании русского языка</vt:lpstr>
      <vt:lpstr>PowerPoint 演示文稿</vt:lpstr>
      <vt:lpstr>PowerPoint 演示文稿</vt:lpstr>
      <vt:lpstr>Методики обеспечения информационной грамотности</vt:lpstr>
      <vt:lpstr>Роль мультимедийных материалов в обучении русскому языку</vt:lpstr>
      <vt:lpstr>PowerPoint 演示文稿</vt:lpstr>
      <vt:lpstr>PowerPoint 演示文稿</vt:lpstr>
      <vt:lpstr>Оценка эффективности современных технологий в образовании</vt:lpstr>
      <vt:lpstr>PowerPoint 演示文稿</vt:lpstr>
      <vt:lpstr>PowerPoint 演示文稿</vt:lpstr>
      <vt:lpstr>Заключение по итогам исследования</vt:lpstr>
      <vt:lpstr>PowerPoint 演示文稿</vt:lpstr>
      <vt:lpstr>PowerPoint 演示文稿</vt:lpstr>
      <vt:lpstr>Заключение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информационной и лексикографической грамотности обучающихся на уроках русского языка</dc:title>
  <dc:creator/>
  <cp:lastModifiedBy>Teacher</cp:lastModifiedBy>
  <cp:revision>1</cp:revision>
  <dcterms:created xsi:type="dcterms:W3CDTF">2024-10-30T08:41:35Z</dcterms:created>
  <dcterms:modified xsi:type="dcterms:W3CDTF">2024-10-30T08:41:35Z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A1BA726487584CD49997C12B030E9255_13</vt:lpwstr>
  </property>
  <property fmtid="{D5CDD505-2E9C-101B-9397-08002B2CF9AE}" pid="3" name="KSOProductBuildVer">
    <vt:lpwstr>1049-12.2.0.18607</vt:lpwstr>
  </property>
</Properties>
</file>