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BB37F-1C1F-85D0-5EA8-8A1504768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9CC4EC-90D2-4238-30C5-F330B845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3C98A-49BE-690D-573F-5C3C2658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EEA65-96AC-0F70-F696-8E4171CC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A2848-6ECE-1958-DBF0-BDD4B165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0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5DB0A-9399-C6A5-5032-7E78C4B5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1BBA0-0944-AA3F-866F-9A18F025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1FC91-0B42-C308-0082-D835F092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13A53-177D-6A4B-AF67-7D266F72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39BD9-8781-6DE9-DD55-EF3CF7D6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5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C44F47-4358-8D5A-CB97-F5F827428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F492F8-D0F9-7B98-C905-8F3BF8681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D27E-225B-EA4B-0963-1B6ED3F0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D242F-FF55-AA0F-5243-B3456F72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70087-3BC4-BEB9-E339-91009FFC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F1499-91F3-77E0-1A4F-CB4C7758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DCFE3-6881-484F-80CE-B499D33D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CCF8F-7E6E-E812-E928-27A1C700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D7F3C-4F23-D211-4EB5-1BDF10AD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711E4-7198-5CF8-4D0F-6800A073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56A83-2122-719C-E668-AA35C95C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0EBAF-6705-DEF3-65C1-E1352907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D8510-854B-2AD2-8A6D-A8ED4D1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736A-1E0C-3B0D-13D2-37672169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CD047-66E3-19EC-CACF-7C5F101E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0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C516D-AE6C-5B52-58D3-A686C81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C5950-74C1-3D51-E319-110D4288B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C23070-F2C1-A814-C2E3-E32C59486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D3C10-4D90-57C9-7A9A-E47145DB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6EFE0-2A80-2848-D02A-7A6EFF7E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88F00-1413-A56E-6699-4FD9B3F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0CB1-0B11-44B3-B88C-0A9576D3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DE116-9166-8967-9209-B822978C2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9B6013-DFC2-3165-D4C2-FDA2C0170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3DB7E-DF8E-DF63-CB7C-0AC66C5C3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6DC453-69A8-BCDC-B207-7AC746EB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B34B44-BBB7-B206-6F65-54C3ADB2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8AB7B2-EF38-9FE0-BF80-F994A660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757A1F-7383-CE50-A090-5576F38D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4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17DA-0C8A-C530-180C-8DD93B3E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026ECC-9D1B-C2AD-6B99-33DA56F6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BE346D-F3B6-0777-7686-1A5F6A20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D6A57E-632E-973A-46F9-06CB1C32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1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DA23B4-4806-0634-5B9D-10063B48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7625B5-F07D-E604-246C-A5B3D3C9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1C9E44-1C99-E68F-6AB2-4D60888F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4EDC-7A2C-548D-AD71-0525B354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9B1D4-A009-D7EA-2D2A-4AF8D425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0BEB8-D10D-D4CF-676E-FC38693A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7E2D99-B3AB-88C4-2B0F-14D7EBA9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4F863-6093-785A-095F-F516C0A4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25540-DD4C-7D46-F0C6-93C51EFA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4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24B5A-B548-B2D8-BD30-05A50556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ECA7B0-966C-7746-0A58-002A2D63A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88392E-3142-8162-B4F9-BB279BE4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FCB172-3F20-64AD-7321-D2865341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0A5F2-7922-5EE7-EC23-9196138C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DCFF10-E379-1D92-4D22-0771DC86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64EFD-022F-A71F-40CB-D79251AF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043E2-980A-E1A4-3AFB-B9E0A6612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0C553-D308-5771-68EA-B2A3DF0C1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2ED8-EAF0-442C-9A49-598FA32D2BB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61BC7-39ED-86DD-C519-211C0AAE4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3DC28-5611-CD37-D853-27AFB6A1B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FEED2-AB08-4DA2-A914-8E9FF48CE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40BB9-62CE-1491-AFC9-EE532B241F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</a:t>
            </a:r>
            <a:r>
              <a:rPr lang="ru-RU"/>
              <a:t>к уроку для </a:t>
            </a:r>
            <a:r>
              <a:rPr lang="ru-RU" dirty="0"/>
              <a:t>второго класса по теме: </a:t>
            </a:r>
            <a:br>
              <a:rPr lang="ru-RU" dirty="0"/>
            </a:br>
            <a:r>
              <a:rPr lang="en-US" dirty="0"/>
              <a:t>My family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структура </a:t>
            </a:r>
            <a:r>
              <a:rPr lang="en-US" dirty="0"/>
              <a:t> have/has got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4EBAE8-CDD9-2CA2-E9A9-187AD5FD8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Тимофеева С.С. </a:t>
            </a:r>
          </a:p>
          <a:p>
            <a:r>
              <a:rPr lang="ru-RU" dirty="0"/>
              <a:t>учитель английского языка</a:t>
            </a:r>
          </a:p>
          <a:p>
            <a:r>
              <a:rPr lang="ru-RU" dirty="0"/>
              <a:t>МКОУ «СОШ № 3 г. Алзамай»</a:t>
            </a:r>
          </a:p>
        </p:txBody>
      </p:sp>
    </p:spTree>
    <p:extLst>
      <p:ext uri="{BB962C8B-B14F-4D97-AF65-F5344CB8AC3E}">
        <p14:creationId xmlns:p14="http://schemas.microsoft.com/office/powerpoint/2010/main" val="117640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43D21-D0C5-6CDE-08E5-AA9D6D0C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Запомни!!!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8DD51-AE11-C4E8-483B-D0C35E19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990ACD-0324-073A-3711-89A568E265FE}"/>
              </a:ext>
            </a:extLst>
          </p:cNvPr>
          <p:cNvSpPr/>
          <p:nvPr/>
        </p:nvSpPr>
        <p:spPr>
          <a:xfrm>
            <a:off x="1392702" y="2222695"/>
            <a:ext cx="2518116" cy="12063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ru-RU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Крест 4">
            <a:extLst>
              <a:ext uri="{FF2B5EF4-FFF2-40B4-BE49-F238E27FC236}">
                <a16:creationId xmlns:a16="http://schemas.microsoft.com/office/drawing/2014/main" id="{6BFC66EB-B942-187F-79A1-AC84C32F9A18}"/>
              </a:ext>
            </a:extLst>
          </p:cNvPr>
          <p:cNvSpPr/>
          <p:nvPr/>
        </p:nvSpPr>
        <p:spPr>
          <a:xfrm>
            <a:off x="4923692" y="2686929"/>
            <a:ext cx="604911" cy="534573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C5628B-5279-0198-60BC-55FA6DFF8CEF}"/>
              </a:ext>
            </a:extLst>
          </p:cNvPr>
          <p:cNvSpPr/>
          <p:nvPr/>
        </p:nvSpPr>
        <p:spPr>
          <a:xfrm>
            <a:off x="7090117" y="2222695"/>
            <a:ext cx="2968283" cy="12063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got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633E1A-A811-4188-6301-8CBA34C279AD}"/>
              </a:ext>
            </a:extLst>
          </p:cNvPr>
          <p:cNvSpPr/>
          <p:nvPr/>
        </p:nvSpPr>
        <p:spPr>
          <a:xfrm>
            <a:off x="1392702" y="3713871"/>
            <a:ext cx="2518116" cy="12063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64BE42DA-DF39-9AE7-7D09-081C4DE20C49}"/>
              </a:ext>
            </a:extLst>
          </p:cNvPr>
          <p:cNvSpPr/>
          <p:nvPr/>
        </p:nvSpPr>
        <p:spPr>
          <a:xfrm>
            <a:off x="4923692" y="4001294"/>
            <a:ext cx="703385" cy="534573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8E637C-AA2C-FCFB-EAA3-F937766D15E8}"/>
              </a:ext>
            </a:extLst>
          </p:cNvPr>
          <p:cNvSpPr/>
          <p:nvPr/>
        </p:nvSpPr>
        <p:spPr>
          <a:xfrm>
            <a:off x="7202658" y="3713871"/>
            <a:ext cx="2968283" cy="12063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got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503ABE-2B21-5593-C20A-3D40B0501DE2}"/>
              </a:ext>
            </a:extLst>
          </p:cNvPr>
          <p:cNvSpPr/>
          <p:nvPr/>
        </p:nvSpPr>
        <p:spPr>
          <a:xfrm>
            <a:off x="1392701" y="5392737"/>
            <a:ext cx="3137095" cy="1069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You/we/they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12C2DD90-EBAE-2EDB-3A30-F5F51FA964FA}"/>
              </a:ext>
            </a:extLst>
          </p:cNvPr>
          <p:cNvSpPr/>
          <p:nvPr/>
        </p:nvSpPr>
        <p:spPr>
          <a:xfrm>
            <a:off x="5226147" y="5659998"/>
            <a:ext cx="703385" cy="534573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19AFF5-D464-17CC-E9D6-D7683699A16A}"/>
              </a:ext>
            </a:extLst>
          </p:cNvPr>
          <p:cNvSpPr/>
          <p:nvPr/>
        </p:nvSpPr>
        <p:spPr>
          <a:xfrm>
            <a:off x="7202658" y="5392737"/>
            <a:ext cx="3235570" cy="10361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got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3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ADEA-F5DF-4054-0BC8-F0C6533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822"/>
            <a:ext cx="10515600" cy="337624"/>
          </a:xfrm>
        </p:spPr>
        <p:txBody>
          <a:bodyPr>
            <a:normAutofit fontScale="90000"/>
          </a:bodyPr>
          <a:lstStyle/>
          <a:p>
            <a:r>
              <a:rPr lang="en-US" dirty="0"/>
              <a:t>Lets have a rest</a:t>
            </a:r>
            <a:r>
              <a:rPr lang="ru-RU" dirty="0"/>
              <a:t>! </a:t>
            </a:r>
            <a:br>
              <a:rPr lang="ru-RU" dirty="0"/>
            </a:br>
            <a:r>
              <a:rPr lang="en-US" dirty="0"/>
              <a:t>https://rutube.ru/video/695d3f5e623ba9305837009789c3f06f/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8D1AF5-00DE-158C-2B77-808581C5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694" y="2022573"/>
            <a:ext cx="61948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20717-E950-B20A-9AD7-4C0E4F65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кто у ребят в семье!!!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40AC8-BB59-B66F-AC68-7ABCF50F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690688"/>
            <a:ext cx="5566118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 and Ann have got a family.</a:t>
            </a: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got a mummy and daddy.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E03F-688F-732B-9945-D512B462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87" y="1358302"/>
            <a:ext cx="5171194" cy="504728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8BFF901-D592-562A-6FAB-0584FF9F56BE}"/>
              </a:ext>
            </a:extLst>
          </p:cNvPr>
          <p:cNvSpPr/>
          <p:nvPr/>
        </p:nvSpPr>
        <p:spPr>
          <a:xfrm>
            <a:off x="6457070" y="5958937"/>
            <a:ext cx="1969477" cy="893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EE8698-16A1-CB88-39F2-33C8CB0DFD8D}"/>
              </a:ext>
            </a:extLst>
          </p:cNvPr>
          <p:cNvSpPr/>
          <p:nvPr/>
        </p:nvSpPr>
        <p:spPr>
          <a:xfrm>
            <a:off x="9791112" y="5735613"/>
            <a:ext cx="1730327" cy="893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00B1-CE4E-EB4A-6587-3BDA3314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D4AE7-3EF5-F049-EBA7-44294793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5480" cy="466725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has got a family.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got a family.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got a mummy and a daddy.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0333F-C1B0-092E-AFBB-AD43301E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694" y="214312"/>
            <a:ext cx="4610100" cy="642937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410F7389-5746-DB2B-6ED4-15900A1021D9}"/>
              </a:ext>
            </a:extLst>
          </p:cNvPr>
          <p:cNvSpPr/>
          <p:nvPr/>
        </p:nvSpPr>
        <p:spPr>
          <a:xfrm>
            <a:off x="8342142" y="4495494"/>
            <a:ext cx="2321169" cy="1477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ABD25-62FD-738E-4D12-17A3EB45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2C04A-A0F2-67F5-5098-784AC374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815819" cy="44862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Jill has got a family.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got a family.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Jill has got a mummy and daddy.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16517-F898-4FAB-1B72-ED60168A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876" y="164145"/>
            <a:ext cx="4014788" cy="632873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8431300-B170-FFAB-0C50-0A4AE1DD82DF}"/>
              </a:ext>
            </a:extLst>
          </p:cNvPr>
          <p:cNvSpPr/>
          <p:nvPr/>
        </p:nvSpPr>
        <p:spPr>
          <a:xfrm>
            <a:off x="6372665" y="5669280"/>
            <a:ext cx="1983544" cy="10245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Jill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7ABB3-DC2C-0C29-78D7-B6C52AEB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скажут Ларри и Лулу про свою семью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DE96A-EF73-5A9B-9D6F-80E92FC3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547446"/>
            <a:ext cx="5387925" cy="475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got a family.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got a family.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got a mummy, a daddy, a grandpa and a grandpa.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82393-4888-F1C6-DA08-1A3A17E4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7446"/>
            <a:ext cx="5982717" cy="44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3648C-294A-31C5-2276-F91A8C87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5D17A-4A22-FEE3-324B-7FB1D2AF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7108"/>
            <a:ext cx="10626969" cy="469985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…………..a sister.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He…………….a brother.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………….a mummy.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……..a house.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……….a family.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………a cat.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291AB-155B-2018-DF51-36D93E1D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18"/>
          <a:stretch/>
        </p:blipFill>
        <p:spPr>
          <a:xfrm>
            <a:off x="7285772" y="793689"/>
            <a:ext cx="4906228" cy="52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4244D-0A26-86DB-14AF-EB104FFE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answers!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9B064-7464-BA1F-B613-8F6EC9D0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sister.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 got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brother.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 got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mummy.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 got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house.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family.</a:t>
            </a:r>
          </a:p>
          <a:p>
            <a:pPr marL="514350" indent="-514350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 </a:t>
            </a:r>
            <a:r>
              <a:rPr lang="en-US" sz="4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cat.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D4225E-B407-38FB-BFB6-9E42482C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18"/>
          <a:stretch/>
        </p:blipFill>
        <p:spPr>
          <a:xfrm>
            <a:off x="6819736" y="681037"/>
            <a:ext cx="5372264" cy="57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075DC-CB5E-8320-3FB4-74D30A64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our lesson?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C242E-13AE-FB4A-C6DF-46187B15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 do.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I don’t.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54F0E61-6C98-DB0D-57CD-3069232C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5" y="301625"/>
            <a:ext cx="3276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32EACC-1F37-1C03-60FD-049405EE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4" y="350837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16AFF-BE15-E725-199B-34588D5E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B8D79-E1BA-B1B7-D914-473557F5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рисунок моя семья, рассказать кто нарисован на рисунке используя структуру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got/ have got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buy!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3D898D-820E-DF22-69A2-6432ECAC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925" y="3882682"/>
            <a:ext cx="4016831" cy="28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6B1816-CF33-7D94-97CD-B7BBF7EC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105"/>
            <a:ext cx="10515600" cy="57558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 урока: ознакомить обучающихся со структурой </a:t>
            </a:r>
            <a:r>
              <a:rPr lang="en-US" dirty="0"/>
              <a:t>have got, has got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/>
              <a:t>1) Отработать лексику по теме семья</a:t>
            </a:r>
          </a:p>
          <a:p>
            <a:pPr marL="0" indent="0">
              <a:buNone/>
            </a:pPr>
            <a:r>
              <a:rPr lang="ru-RU" dirty="0"/>
              <a:t>2)познакомить с особенностями употребления структуры </a:t>
            </a:r>
            <a:r>
              <a:rPr lang="en-US" dirty="0"/>
              <a:t>have got, has got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научить применять </a:t>
            </a:r>
            <a:r>
              <a:rPr lang="en-US" dirty="0"/>
              <a:t>have got, has got</a:t>
            </a:r>
            <a:r>
              <a:rPr lang="ru-RU" dirty="0"/>
              <a:t> выполняя самостоятельные задания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BC069-0CD2-0117-3FF8-D158FA34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10" y="3749631"/>
            <a:ext cx="2839453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F502F-7DD4-FDF4-8106-1C80EC24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Используемая литературы и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3AB29-8583-EA9F-08F2-54561683B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</a:t>
            </a:r>
            <a:r>
              <a:rPr lang="en-US" dirty="0"/>
              <a:t>https://rutube.ru/video/695d3f5e623ba9305837009789c3f06f/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</a:t>
            </a:r>
            <a:r>
              <a:rPr lang="en-US" dirty="0"/>
              <a:t>https://yandex.ru/images/search?from=tabbar&amp;text=</a:t>
            </a:r>
            <a:r>
              <a:rPr lang="ru-RU" dirty="0"/>
              <a:t>ларри%20и%20лулу%20их%20семья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ru-RU" dirty="0"/>
              <a:t> Быкова Н. И., Дули Д., Поспелова М. Д. и др. Английский язык. 2 класс. Учебник. </a:t>
            </a:r>
          </a:p>
        </p:txBody>
      </p:sp>
    </p:spTree>
    <p:extLst>
      <p:ext uri="{BB962C8B-B14F-4D97-AF65-F5344CB8AC3E}">
        <p14:creationId xmlns:p14="http://schemas.microsoft.com/office/powerpoint/2010/main" val="296481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7E47-5BDB-F345-DEFF-5B2548EF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DDB63-D503-07AE-88C2-08331D4F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1.Введение в тему</a:t>
            </a:r>
          </a:p>
          <a:p>
            <a:r>
              <a:rPr lang="ru-RU" dirty="0"/>
              <a:t>2. Повторение</a:t>
            </a:r>
          </a:p>
          <a:p>
            <a:r>
              <a:rPr lang="ru-RU" dirty="0"/>
              <a:t>3.Постановка задачи урока</a:t>
            </a:r>
          </a:p>
          <a:p>
            <a:r>
              <a:rPr lang="ru-RU" dirty="0"/>
              <a:t>4. Открытие нового знания</a:t>
            </a:r>
          </a:p>
          <a:p>
            <a:r>
              <a:rPr lang="ru-RU" dirty="0"/>
              <a:t>5. Физкультминутка</a:t>
            </a:r>
          </a:p>
          <a:p>
            <a:r>
              <a:rPr lang="ru-RU" dirty="0"/>
              <a:t>6.Самостоятельная работа</a:t>
            </a:r>
          </a:p>
          <a:p>
            <a:r>
              <a:rPr lang="ru-RU" dirty="0"/>
              <a:t>7.Рефлексия</a:t>
            </a:r>
          </a:p>
          <a:p>
            <a:r>
              <a:rPr lang="ru-RU" dirty="0"/>
              <a:t>8.Домашнее задание</a:t>
            </a:r>
          </a:p>
          <a:p>
            <a:r>
              <a:rPr lang="ru-RU" dirty="0"/>
              <a:t>9.Используемые ссылки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9290A-3393-F586-F50F-D6C2FD0C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5E697-3F1B-A938-03D9-ABF89AED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 урока </a:t>
            </a:r>
            <a:r>
              <a:rPr lang="en-US" dirty="0"/>
              <a:t> My family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A8F8F4-EE99-A1F4-6F72-218994BDC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474" y="1692751"/>
            <a:ext cx="8768911" cy="51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C018E-C156-B23B-F926-312816D6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who?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B6148-CEDF-C1F6-4C5A-F7B304B1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2586992" cy="457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grandpa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grandma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mummy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daddy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AD218-9D6B-E3DE-C2B4-2708A1E9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92" y="1463040"/>
            <a:ext cx="8766808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C6F07-96A3-9938-5E4C-46997EB8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D7739-A90D-D1F9-335B-A88C4CB3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как нам сказать что у нас есть какой либо предмет или что либо? Это мы узнаем сегодня на уроке.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в английском языке существует структура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got/has got.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5E2D6-8185-2051-7ECA-9797E5EE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175" y="4505407"/>
            <a:ext cx="199966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17A86-1E87-7496-DFC2-09F96346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B05AA-DA33-CC40-6517-159AD942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сказать что у меня что либо есть  мы говорим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have got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got a family.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семья.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E9CF3-45CE-C524-4C8D-D262B496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563" y="3974965"/>
            <a:ext cx="2533357" cy="25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E332E7-E539-CE4F-076D-613B6304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453"/>
            <a:ext cx="10515600" cy="41359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сказать что у него или нее есть говорим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got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got a family.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есть семья.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got a family.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нее есть семья.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cat. It has got a family.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кошка. У нее есть семья.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3DC347-3D22-69B5-ADCE-B2498266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47" y="4432878"/>
            <a:ext cx="2219031" cy="22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8655EA-8227-C7EB-F66A-B379DD1A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3"/>
            <a:ext cx="10515600" cy="45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сказать что у нас, вас, или них есть семья используем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got.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got a family.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есть семья.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got a family.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есть семья.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got a family.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вас есть семья.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C835FC-C4B6-C9C9-64AC-76A05FF8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23" y="4768947"/>
            <a:ext cx="1997121" cy="19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629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к уроку для второго класса по теме:  My family: структура  have/has got</vt:lpstr>
      <vt:lpstr>Презентация PowerPoint</vt:lpstr>
      <vt:lpstr>Содержание</vt:lpstr>
      <vt:lpstr>Постановка задачи урока  My family</vt:lpstr>
      <vt:lpstr>Who is who?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Запомни!!!</vt:lpstr>
      <vt:lpstr>Lets have a rest!  https://rutube.ru/video/695d3f5e623ba9305837009789c3f06f/  </vt:lpstr>
      <vt:lpstr>Назовите кто у ребят в семье!!!</vt:lpstr>
      <vt:lpstr>Презентация PowerPoint</vt:lpstr>
      <vt:lpstr>Презентация PowerPoint</vt:lpstr>
      <vt:lpstr>Что скажут Ларри и Лулу про свою семью?</vt:lpstr>
      <vt:lpstr>Write</vt:lpstr>
      <vt:lpstr>Check your answers!</vt:lpstr>
      <vt:lpstr>Do you like our lesson? </vt:lpstr>
      <vt:lpstr>Homework</vt:lpstr>
      <vt:lpstr>Используемая литературы и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3</cp:revision>
  <dcterms:created xsi:type="dcterms:W3CDTF">2024-10-29T08:16:08Z</dcterms:created>
  <dcterms:modified xsi:type="dcterms:W3CDTF">2024-10-29T10:25:42Z</dcterms:modified>
</cp:coreProperties>
</file>