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8" r:id="rId4"/>
    <p:sldId id="269" r:id="rId5"/>
    <p:sldId id="270" r:id="rId6"/>
    <p:sldId id="271" r:id="rId7"/>
    <p:sldId id="260" r:id="rId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28.10.2024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28.10.2024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28.10.2024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s://photoshop-master.ru/adds/scrapbooking/17371-skrap-nabor-schastlivyiy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270576" cy="3744417"/>
          </a:xfrm>
        </p:spPr>
        <p:txBody>
          <a:bodyPr anchor="ctr"/>
          <a:lstStyle/>
          <a:p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Тема урока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 charset="0"/>
              </a:rPr>
              <a:t>:</a:t>
            </a:r>
            <a:b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ru-RU" sz="7200" dirty="0">
                <a:effectLst/>
                <a:latin typeface="+mj-lt"/>
                <a:ea typeface="Calibri" panose="020F0502020204030204" pitchFamily="34" charset="0"/>
              </a:rPr>
              <a:t>«Звуки [г], [г']. Буквы Г, г.» 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5085184"/>
            <a:ext cx="5572428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Автор урока: учитель начальных классов 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высшей квалификационной категории 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Белова Анна Анатольевна</a:t>
            </a:r>
            <a:endParaRPr lang="ru-RU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925144"/>
          </a:xfrm>
        </p:spPr>
        <p:txBody>
          <a:bodyPr/>
          <a:lstStyle/>
          <a:p>
            <a:r>
              <a:rPr lang="ru-RU" sz="4400" dirty="0">
                <a:latin typeface="Comic Sans MS" pitchFamily="66" charset="0"/>
              </a:rPr>
              <a:t>Познакомимся…</a:t>
            </a:r>
          </a:p>
          <a:p>
            <a:r>
              <a:rPr lang="ru-RU" sz="4400" dirty="0"/>
              <a:t>Научимся различать…</a:t>
            </a:r>
          </a:p>
          <a:p>
            <a:r>
              <a:rPr lang="ru-RU" sz="4400" dirty="0">
                <a:latin typeface="Comic Sans MS" pitchFamily="66" charset="0"/>
              </a:rPr>
              <a:t>Будем учиться читать…</a:t>
            </a: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64E6-E4CE-2290-E127-32D280E67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D9CB8-5A20-289C-169A-BABD5554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F0709B-F889-1F01-02B6-852595160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28388" r="9855" b="29636"/>
          <a:stretch/>
        </p:blipFill>
        <p:spPr>
          <a:xfrm>
            <a:off x="1630779" y="296822"/>
            <a:ext cx="5976664" cy="403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6EE489A-C1E8-2CDB-B2D0-1596F8C3C957}"/>
              </a:ext>
            </a:extLst>
          </p:cNvPr>
          <p:cNvCxnSpPr/>
          <p:nvPr/>
        </p:nvCxnSpPr>
        <p:spPr>
          <a:xfrm>
            <a:off x="1747889" y="4898904"/>
            <a:ext cx="93610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74515CE-557B-3541-8B9B-CEF2CAE2D97D}"/>
              </a:ext>
            </a:extLst>
          </p:cNvPr>
          <p:cNvCxnSpPr/>
          <p:nvPr/>
        </p:nvCxnSpPr>
        <p:spPr>
          <a:xfrm>
            <a:off x="2915816" y="4898904"/>
            <a:ext cx="93610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0730A9-FB5A-7CA1-75E0-2612D99BE609}"/>
              </a:ext>
            </a:extLst>
          </p:cNvPr>
          <p:cNvCxnSpPr/>
          <p:nvPr/>
        </p:nvCxnSpPr>
        <p:spPr>
          <a:xfrm>
            <a:off x="4067944" y="4898904"/>
            <a:ext cx="93610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173B881-0B0E-F224-A1F1-77107E798DAA}"/>
              </a:ext>
            </a:extLst>
          </p:cNvPr>
          <p:cNvCxnSpPr/>
          <p:nvPr/>
        </p:nvCxnSpPr>
        <p:spPr>
          <a:xfrm>
            <a:off x="1777958" y="5471890"/>
            <a:ext cx="93610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8F38CD4-646E-3F27-B1DC-3E12B561297D}"/>
              </a:ext>
            </a:extLst>
          </p:cNvPr>
          <p:cNvCxnSpPr/>
          <p:nvPr/>
        </p:nvCxnSpPr>
        <p:spPr>
          <a:xfrm>
            <a:off x="2915816" y="5465718"/>
            <a:ext cx="93610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E849465-810C-9FBF-AACC-04E5D7A0F9F6}"/>
              </a:ext>
            </a:extLst>
          </p:cNvPr>
          <p:cNvCxnSpPr/>
          <p:nvPr/>
        </p:nvCxnSpPr>
        <p:spPr>
          <a:xfrm>
            <a:off x="4067944" y="5465718"/>
            <a:ext cx="93610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8950136-C9DF-37AD-6D7E-80FDF79DB5A1}"/>
              </a:ext>
            </a:extLst>
          </p:cNvPr>
          <p:cNvCxnSpPr/>
          <p:nvPr/>
        </p:nvCxnSpPr>
        <p:spPr>
          <a:xfrm>
            <a:off x="2915816" y="6168836"/>
            <a:ext cx="93610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927CCE-ADF9-4C28-E1BE-9B951920625C}"/>
              </a:ext>
            </a:extLst>
          </p:cNvPr>
          <p:cNvCxnSpPr/>
          <p:nvPr/>
        </p:nvCxnSpPr>
        <p:spPr>
          <a:xfrm>
            <a:off x="5088148" y="6168836"/>
            <a:ext cx="93610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7FC57C0-4BF4-1A50-D04D-50EE426410D1}"/>
              </a:ext>
            </a:extLst>
          </p:cNvPr>
          <p:cNvCxnSpPr>
            <a:cxnSpLocks/>
          </p:cNvCxnSpPr>
          <p:nvPr/>
        </p:nvCxnSpPr>
        <p:spPr>
          <a:xfrm>
            <a:off x="1747889" y="4543047"/>
            <a:ext cx="0" cy="33883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EBE0BF-B9E6-5A17-7ECB-3D4AA6BBF019}"/>
              </a:ext>
            </a:extLst>
          </p:cNvPr>
          <p:cNvCxnSpPr>
            <a:cxnSpLocks/>
          </p:cNvCxnSpPr>
          <p:nvPr/>
        </p:nvCxnSpPr>
        <p:spPr>
          <a:xfrm>
            <a:off x="1777958" y="5126882"/>
            <a:ext cx="0" cy="33883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2BE7D22-8DD9-47D2-5620-11415447610E}"/>
              </a:ext>
            </a:extLst>
          </p:cNvPr>
          <p:cNvCxnSpPr>
            <a:cxnSpLocks/>
          </p:cNvCxnSpPr>
          <p:nvPr/>
        </p:nvCxnSpPr>
        <p:spPr>
          <a:xfrm flipH="1">
            <a:off x="5364088" y="4898904"/>
            <a:ext cx="38422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827FBF2-029D-1B66-8A6C-816A308CC577}"/>
              </a:ext>
            </a:extLst>
          </p:cNvPr>
          <p:cNvCxnSpPr>
            <a:cxnSpLocks/>
          </p:cNvCxnSpPr>
          <p:nvPr/>
        </p:nvCxnSpPr>
        <p:spPr>
          <a:xfrm flipH="1">
            <a:off x="5364088" y="5465718"/>
            <a:ext cx="38422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AE91EE9-8E62-73E1-4348-561FADB43900}"/>
              </a:ext>
            </a:extLst>
          </p:cNvPr>
          <p:cNvCxnSpPr>
            <a:cxnSpLocks/>
          </p:cNvCxnSpPr>
          <p:nvPr/>
        </p:nvCxnSpPr>
        <p:spPr>
          <a:xfrm flipH="1">
            <a:off x="4295788" y="6168836"/>
            <a:ext cx="38422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0E94E8D-D267-ECF8-71AA-91F63AC8A692}"/>
              </a:ext>
            </a:extLst>
          </p:cNvPr>
          <p:cNvSpPr/>
          <p:nvPr/>
        </p:nvSpPr>
        <p:spPr>
          <a:xfrm>
            <a:off x="7064615" y="4308906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476DFE2-E222-F9F8-43F5-B310BC3689D9}"/>
              </a:ext>
            </a:extLst>
          </p:cNvPr>
          <p:cNvSpPr/>
          <p:nvPr/>
        </p:nvSpPr>
        <p:spPr>
          <a:xfrm>
            <a:off x="6969441" y="4790565"/>
            <a:ext cx="589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1D4C4E8-1475-9EE8-7B5D-6A405A3AE48E}"/>
              </a:ext>
            </a:extLst>
          </p:cNvPr>
          <p:cNvSpPr/>
          <p:nvPr/>
        </p:nvSpPr>
        <p:spPr>
          <a:xfrm>
            <a:off x="6072410" y="546571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4A27F3E-6117-DE0D-DF60-C4F3793A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52" y="4499238"/>
            <a:ext cx="967927" cy="5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3CE6275-920D-AF4F-17D8-121F2FD8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0" y="5073148"/>
            <a:ext cx="708260" cy="6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68530B40-431D-B5F4-95E8-25215A49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12" y="5587186"/>
            <a:ext cx="896478" cy="100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7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533E1-70DF-70D0-D7F3-6A1B98D8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F809329-789E-96A9-6F50-A2EC636D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4543"/>
            <a:ext cx="4392488" cy="61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3F15DE5F-7904-F003-CCA3-B58C65A6F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1531" r="25837" b="-1"/>
          <a:stretch/>
        </p:blipFill>
        <p:spPr bwMode="auto">
          <a:xfrm>
            <a:off x="5724128" y="1124744"/>
            <a:ext cx="28803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5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EE0B-9394-381D-1095-FB03DE888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37DA653D-9603-2153-7E22-7667C82F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38665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3E5A73BE-78F4-36BC-20C4-56DF4576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6781">
            <a:off x="2494133" y="1395687"/>
            <a:ext cx="4318731" cy="43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16FF8-2094-177B-F610-59759634E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071A7-71C0-D430-BE22-1355A412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1970E-B168-3CB9-8744-CE9AE11B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9251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Мы познакомились…</a:t>
            </a:r>
            <a:endParaRPr lang="ru-RU" sz="4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Мы узнали…</a:t>
            </a:r>
            <a:endParaRPr lang="ru-RU" sz="4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Мы научились…</a:t>
            </a:r>
            <a:endParaRPr lang="ru-RU" sz="4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2151" y="332656"/>
            <a:ext cx="70567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latin typeface="Comic Sans MS" pitchFamily="66" charset="0"/>
              </a:rPr>
              <a:t>Информационные источники</a:t>
            </a:r>
          </a:p>
          <a:p>
            <a:r>
              <a:rPr lang="ru-RU" dirty="0">
                <a:solidFill>
                  <a:srgbClr val="660066"/>
                </a:solidFill>
                <a:latin typeface="Comic Sans MS" pitchFamily="66" charset="0"/>
              </a:rPr>
              <a:t>Шаблон составлен из фигур программы </a:t>
            </a:r>
            <a:r>
              <a:rPr lang="en-US" dirty="0">
                <a:solidFill>
                  <a:srgbClr val="660066"/>
                </a:solidFill>
                <a:latin typeface="Comic Sans MS" pitchFamily="66" charset="0"/>
              </a:rPr>
              <a:t>PowerPoint</a:t>
            </a:r>
            <a:endParaRPr lang="ru-RU" dirty="0">
              <a:solidFill>
                <a:srgbClr val="660066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rgbClr val="660066"/>
                </a:solidFill>
                <a:latin typeface="Comic Sans MS" pitchFamily="66" charset="0"/>
              </a:rPr>
              <a:t>Для фона Скрап-набор </a:t>
            </a:r>
            <a:r>
              <a:rPr lang="en-US" dirty="0">
                <a:solidFill>
                  <a:srgbClr val="660066"/>
                </a:solidFill>
                <a:latin typeface="Comic Sans MS" pitchFamily="66" charset="0"/>
                <a:hlinkClick r:id="rId2"/>
              </a:rPr>
              <a:t>https://photoshop-master.ru/adds/scrapbooking/17371-skrap-nabor-schastlivyiy.html</a:t>
            </a:r>
            <a:r>
              <a:rPr lang="ru-RU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660066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660066"/>
                </a:solidFill>
                <a:latin typeface="Comic Sans MS" pitchFamily="66" charset="0"/>
              </a:rPr>
              <a:t>Источник шаблона презентации : </a:t>
            </a:r>
            <a:r>
              <a:rPr lang="ru-RU" sz="1800" b="1" dirty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Сайт</a:t>
            </a:r>
            <a:r>
              <a:rPr lang="en-US" sz="1800" b="1" dirty="0">
                <a:solidFill>
                  <a:srgbClr val="660066"/>
                </a:solidFill>
                <a:latin typeface="Comic Sans MS" pitchFamily="66" charset="0"/>
                <a:hlinkClick r:id="rId3"/>
              </a:rPr>
              <a:t> http://linda6035.ucoz.ru/</a:t>
            </a:r>
            <a:r>
              <a:rPr lang="ru-RU" sz="1800" dirty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dirty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1800" dirty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Фокина Лидия Петровна, учитель начальных классов,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МКОУ «СОШ ст. Евсино», Искитимского района, Новосибирской области</a:t>
            </a:r>
            <a:endParaRPr lang="ru-RU" dirty="0">
              <a:solidFill>
                <a:srgbClr val="660066"/>
              </a:solidFill>
              <a:latin typeface="Comic Sans MS" pitchFamily="66" charset="0"/>
              <a:cs typeface="Arial" charset="0"/>
            </a:endParaRPr>
          </a:p>
          <a:p>
            <a:endParaRPr lang="ru-RU" u="sng" dirty="0">
              <a:solidFill>
                <a:srgbClr val="66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Comic Sans MS</vt:lpstr>
      <vt:lpstr>Arial</vt:lpstr>
      <vt:lpstr>Calibri</vt:lpstr>
      <vt:lpstr>1_Тема Office</vt:lpstr>
      <vt:lpstr>Тема урока: «Звуки [г], [г']. Буквы Г, г.»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Vlad Belov</cp:lastModifiedBy>
  <cp:revision>86</cp:revision>
  <dcterms:created xsi:type="dcterms:W3CDTF">2014-07-06T18:18:01Z</dcterms:created>
  <dcterms:modified xsi:type="dcterms:W3CDTF">2024-10-28T04:11:39Z</dcterms:modified>
</cp:coreProperties>
</file>