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Совершенствование навыков устной речи на уроках русского языка и литературы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5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основную мысль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высказывания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слова-помощники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объёме высказывания (не менее 10 фраз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разнообразные синтаксические конструкции.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изобразительно-выразительные средства.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Выразите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собственное отношение к проблеме высказывания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Памятка к речевому оформлению монологического высказывания:</a:t>
            </a:r>
          </a:p>
        </p:txBody>
      </p:sp>
    </p:spTree>
    <p:extLst>
      <p:ext uri="{BB962C8B-B14F-4D97-AF65-F5344CB8AC3E}">
        <p14:creationId xmlns:p14="http://schemas.microsoft.com/office/powerpoint/2010/main" xmlns="" val="31830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группа - расскажите о выходном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дне, который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запомнился вам больше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группа -   расскажите о своём лучшем друге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группа - расскажите о ваших занятиях спортом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 - расскажите об экскурсии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 группа - расскажите о запомнившемся школьном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 группа - расскажите об одном из домашних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 группа - расскажите о посещении музея (картинной галереи, концерта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2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19392" cy="565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8785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346977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Одна из основных задач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учителя русского языка и литературы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 навыкам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устной и письменной речи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являются главными составляющими развития критического мышления.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403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Ведение дневника чтения на уроках литературы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Ведение тетради для схем и таблиц на уроках русского языка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приемы совершенствования устной речи: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-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умений школьников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анализировать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художественное произведение с точки зрения сюжета,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стиля, а 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ворчески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излагать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свои мысли и впечатления о прочитанном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устно,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письменно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Дневник чтения: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4" t="10130" r="7144" b="19157"/>
          <a:stretch/>
        </p:blipFill>
        <p:spPr>
          <a:xfrm>
            <a:off x="467544" y="260648"/>
            <a:ext cx="3686976" cy="46540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276872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1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196752"/>
            <a:ext cx="6372200" cy="4126476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название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Жанр произведения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герои произведения</a:t>
            </a:r>
          </a:p>
          <a:p>
            <a:pPr marL="624078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эпизода, который особенно понравился,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запомнился</a:t>
            </a:r>
          </a:p>
          <a:p>
            <a:pPr marL="624078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советуют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прочитать данное произведение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ответа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21" t="6465" r="8249" b="8283"/>
          <a:stretch/>
        </p:blipFill>
        <p:spPr>
          <a:xfrm>
            <a:off x="6516216" y="663708"/>
            <a:ext cx="3241964" cy="584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32" t="14344" r="12201" b="29697"/>
          <a:stretch/>
        </p:blipFill>
        <p:spPr>
          <a:xfrm>
            <a:off x="4355976" y="3780804"/>
            <a:ext cx="1875494" cy="2729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11" t="25253" r="21369" b="52727"/>
          <a:stretch/>
        </p:blipFill>
        <p:spPr>
          <a:xfrm>
            <a:off x="755576" y="4183049"/>
            <a:ext cx="2755095" cy="19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9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осмысленное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правил,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главного, систематизация знаний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логически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четких высказываний по схеме при ответе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Тетрадь для схем и таблиц: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3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852"/>
            <a:ext cx="3923929" cy="57724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9" y="104852"/>
            <a:ext cx="5220072" cy="57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t="6457" r="-22266" b="-15796"/>
          <a:stretch/>
        </p:blipFill>
        <p:spPr>
          <a:xfrm>
            <a:off x="2195736" y="35902"/>
            <a:ext cx="5810602" cy="7358290"/>
          </a:xfrm>
        </p:spPr>
      </p:pic>
    </p:spTree>
    <p:extLst>
      <p:ext uri="{BB962C8B-B14F-4D97-AF65-F5344CB8AC3E}">
        <p14:creationId xmlns:p14="http://schemas.microsoft.com/office/powerpoint/2010/main" xmlns="" val="8197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254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Совершенствование навыков устной речи на уроках русского языка и литературы</vt:lpstr>
      <vt:lpstr>Слайд 2</vt:lpstr>
      <vt:lpstr>Методические приемы совершенствования устной речи:</vt:lpstr>
      <vt:lpstr>Дневник чтения:</vt:lpstr>
      <vt:lpstr>Слайд 5</vt:lpstr>
      <vt:lpstr>План ответа </vt:lpstr>
      <vt:lpstr>Тетрадь для схем и таблиц:</vt:lpstr>
      <vt:lpstr>Слайд 8</vt:lpstr>
      <vt:lpstr>Слайд 9</vt:lpstr>
      <vt:lpstr>Памятка к речевому оформлению монологического высказывания: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навыков устной речи на уроках русского языка и литературы</dc:title>
  <dc:creator>Татьяна</dc:creator>
  <cp:lastModifiedBy>Evgeniy</cp:lastModifiedBy>
  <cp:revision>19</cp:revision>
  <dcterms:created xsi:type="dcterms:W3CDTF">2019-12-22T12:11:06Z</dcterms:created>
  <dcterms:modified xsi:type="dcterms:W3CDTF">2024-10-26T08:42:28Z</dcterms:modified>
</cp:coreProperties>
</file>