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7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ED62E-505B-4D6F-82ED-B3BF8020D034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92006-335A-4C95-BDD9-60AA969B2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449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FF570-4C66-4A8E-9C37-73215B2B658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78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A75-BEBC-4A1F-9DDD-7DEF831D00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32E-556F-4F49-9B36-F3FCDDC4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54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A75-BEBC-4A1F-9DDD-7DEF831D00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32E-556F-4F49-9B36-F3FCDDC4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66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A75-BEBC-4A1F-9DDD-7DEF831D00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32E-556F-4F49-9B36-F3FCDDC4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9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A75-BEBC-4A1F-9DDD-7DEF831D00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32E-556F-4F49-9B36-F3FCDDC4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585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A75-BEBC-4A1F-9DDD-7DEF831D00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32E-556F-4F49-9B36-F3FCDDC4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127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A75-BEBC-4A1F-9DDD-7DEF831D00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32E-556F-4F49-9B36-F3FCDDC4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685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A75-BEBC-4A1F-9DDD-7DEF831D00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32E-556F-4F49-9B36-F3FCDDC4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262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A75-BEBC-4A1F-9DDD-7DEF831D00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32E-556F-4F49-9B36-F3FCDDC4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216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A75-BEBC-4A1F-9DDD-7DEF831D00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32E-556F-4F49-9B36-F3FCDDC4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676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A75-BEBC-4A1F-9DDD-7DEF831D00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32E-556F-4F49-9B36-F3FCDDC4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344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9A75-BEBC-4A1F-9DDD-7DEF831D00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632E-556F-4F49-9B36-F3FCDDC4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816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E9A75-BEBC-4A1F-9DDD-7DEF831D00AF}" type="datetimeFigureOut">
              <a:rPr lang="ru-RU" smtClean="0"/>
              <a:pPr/>
              <a:t>29.05.2024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5632E-556F-4F49-9B36-F3FCDDC473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505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be.com/watch?v=6swrR2zt_vc&amp;feature=shared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7276" y="1764507"/>
            <a:ext cx="10363200" cy="1884258"/>
          </a:xfrm>
        </p:spPr>
        <p:txBody>
          <a:bodyPr>
            <a:noAutofit/>
          </a:bodyPr>
          <a:lstStyle/>
          <a:p>
            <a:r>
              <a:rPr lang="ru-RU" sz="4800" dirty="0" smtClean="0"/>
              <a:t>«Патриотическое воспитание в студии современного танца «Космос»</a:t>
            </a:r>
            <a:endParaRPr lang="ru-RU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2000222" y="6447655"/>
            <a:ext cx="847730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sz="1867" dirty="0" smtClean="0"/>
              <a:t>Май, 2024 </a:t>
            </a:r>
            <a:endParaRPr lang="ru-RU" sz="1867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90459" y="6477022"/>
            <a:ext cx="11811083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90459" y="6762774"/>
            <a:ext cx="11811083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80960" y="6477022"/>
            <a:ext cx="11430080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68261" y="6762774"/>
            <a:ext cx="11442779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28814" y="4710056"/>
            <a:ext cx="523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</a:t>
            </a:r>
            <a:r>
              <a:rPr lang="ru-RU" sz="1600" b="1" dirty="0" smtClean="0"/>
              <a:t>Автор</a:t>
            </a:r>
            <a:r>
              <a:rPr lang="ru-RU" sz="1600" b="1" dirty="0" smtClean="0"/>
              <a:t>:</a:t>
            </a:r>
            <a:r>
              <a:rPr lang="ru-RU" sz="1600" dirty="0" smtClean="0"/>
              <a:t>  </a:t>
            </a: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Муся Светлана Михайловна</a:t>
            </a: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</a:p>
          <a:p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педагог </a:t>
            </a: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дополнительного образования </a:t>
            </a:r>
            <a:endParaRPr lang="ru-RU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3718" y="190478"/>
            <a:ext cx="915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Общеобразовательное </a:t>
            </a:r>
            <a:r>
              <a:rPr lang="ru-RU" sz="2400" dirty="0"/>
              <a:t>частное учреждение «Газпром школа»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772"/>
          <a:stretch/>
        </p:blipFill>
        <p:spPr>
          <a:xfrm>
            <a:off x="0" y="0"/>
            <a:ext cx="1475160" cy="812556"/>
          </a:xfrm>
          <a:prstGeom prst="rect">
            <a:avLst/>
          </a:prstGeom>
        </p:spPr>
      </p:pic>
      <p:pic>
        <p:nvPicPr>
          <p:cNvPr id="12" name="Рисунок 11" descr="gas-kvas-com-p-logotip-tanets-na-prozrachnom-fon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3348" y="0"/>
            <a:ext cx="1313937" cy="1500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34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1675913157_grizly-club-p-klipart-zvezda-rossii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57" y="3515982"/>
            <a:ext cx="3592613" cy="2875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1278" y="171092"/>
            <a:ext cx="1061458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Патриотическое воспитание в ССТ «Космос»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19687" y="647114"/>
            <a:ext cx="10386980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08089" y="647114"/>
            <a:ext cx="10294953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21256" y="130210"/>
            <a:ext cx="10386980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09658" y="130210"/>
            <a:ext cx="10294953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772"/>
          <a:stretch/>
        </p:blipFill>
        <p:spPr>
          <a:xfrm>
            <a:off x="0" y="18854"/>
            <a:ext cx="1051848" cy="5793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4953" y="738128"/>
            <a:ext cx="8262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entury" pitchFamily="18" charset="0"/>
              </a:rPr>
              <a:t>АКТУАЛЬНОСТЬ</a:t>
            </a:r>
            <a:endParaRPr lang="ru-RU" sz="3600" dirty="0">
              <a:latin typeface="Century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0459" y="6477022"/>
            <a:ext cx="11811083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90459" y="6762774"/>
            <a:ext cx="11811083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0960" y="6477022"/>
            <a:ext cx="11430080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68261" y="6762774"/>
            <a:ext cx="11442779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379995" y="6455617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dirty="0" smtClean="0"/>
              <a:t>Общеобразовательное частное учреждение «Газпром школа»</a:t>
            </a:r>
            <a:endParaRPr lang="ru-RU" dirty="0"/>
          </a:p>
        </p:txBody>
      </p:sp>
      <p:pic>
        <p:nvPicPr>
          <p:cNvPr id="24" name="Рисунок 23" descr="gas-kvas-com-p-logotip-tanets-na-prozrachnom-fon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3348" y="0"/>
            <a:ext cx="1313937" cy="15009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772"/>
          <a:stretch/>
        </p:blipFill>
        <p:spPr>
          <a:xfrm>
            <a:off x="508959" y="1445737"/>
            <a:ext cx="4175185" cy="2299799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5020563" y="2544792"/>
            <a:ext cx="1656272" cy="508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530196" y="2424022"/>
            <a:ext cx="47359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entury" pitchFamily="18" charset="0"/>
                <a:cs typeface="Aharoni" pitchFamily="2" charset="-79"/>
              </a:rPr>
              <a:t>Патриотизм</a:t>
            </a:r>
            <a:endParaRPr lang="ru-RU" sz="4400" dirty="0">
              <a:latin typeface="Century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1278" y="171092"/>
            <a:ext cx="10614582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Патриотическое воспитание в ССТ «Космос»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19687" y="647114"/>
            <a:ext cx="10386980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08089" y="647114"/>
            <a:ext cx="10294953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021256" y="130210"/>
            <a:ext cx="10386980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09658" y="130210"/>
            <a:ext cx="10294953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772"/>
          <a:stretch/>
        </p:blipFill>
        <p:spPr>
          <a:xfrm>
            <a:off x="0" y="18854"/>
            <a:ext cx="1051848" cy="57938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90459" y="6477022"/>
            <a:ext cx="11811083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0459" y="6762774"/>
            <a:ext cx="11811083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0960" y="6477022"/>
            <a:ext cx="11430080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68261" y="6762774"/>
            <a:ext cx="11442779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6388" y="1256131"/>
            <a:ext cx="940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entury" pitchFamily="18" charset="0"/>
              </a:rPr>
              <a:t>Цель: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smtClean="0">
                <a:latin typeface="Century" pitchFamily="18" charset="0"/>
              </a:rPr>
              <a:t>Воспитание </a:t>
            </a:r>
            <a:r>
              <a:rPr lang="ru-RU" sz="3200" dirty="0" smtClean="0">
                <a:latin typeface="Century" pitchFamily="18" charset="0"/>
              </a:rPr>
              <a:t>патриотических чувств учеников студии «Космос</a:t>
            </a:r>
            <a:r>
              <a:rPr lang="ru-RU" sz="3200" dirty="0" smtClean="0">
                <a:latin typeface="Century" pitchFamily="18" charset="0"/>
              </a:rPr>
              <a:t>»</a:t>
            </a:r>
            <a:endParaRPr lang="ru-RU" sz="3200" dirty="0" smtClean="0">
              <a:latin typeface="Century" pitchFamily="18" charset="0"/>
            </a:endParaRPr>
          </a:p>
          <a:p>
            <a:pPr algn="just"/>
            <a:endParaRPr lang="ru-RU" sz="4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295587" y="6441549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dirty="0" smtClean="0"/>
              <a:t>Общеобразовательное частное учреждение «Газпром школа»</a:t>
            </a:r>
            <a:endParaRPr lang="ru-RU" dirty="0"/>
          </a:p>
        </p:txBody>
      </p:sp>
      <p:pic>
        <p:nvPicPr>
          <p:cNvPr id="2050" name="Picture 2" descr="C:\Users\Дима\Desktop\apresentacao-power-point-21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9494" y="2122095"/>
            <a:ext cx="2837831" cy="3299804"/>
          </a:xfrm>
          <a:prstGeom prst="rect">
            <a:avLst/>
          </a:prstGeom>
          <a:noFill/>
        </p:spPr>
      </p:pic>
      <p:pic>
        <p:nvPicPr>
          <p:cNvPr id="21" name="Рисунок 20" descr="gas-kvas-com-p-logotip-tanets-na-prozrachnom-fon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3348" y="0"/>
            <a:ext cx="1313937" cy="15009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15661" y="2501662"/>
            <a:ext cx="84538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entury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entury" pitchFamily="18" charset="0"/>
              </a:rPr>
              <a:t> составлять </a:t>
            </a:r>
            <a:r>
              <a:rPr lang="ru-RU" sz="2800" dirty="0" err="1" smtClean="0">
                <a:latin typeface="Century" pitchFamily="18" charset="0"/>
              </a:rPr>
              <a:t>плэйлист</a:t>
            </a:r>
            <a:r>
              <a:rPr lang="ru-RU" sz="2800" dirty="0" smtClean="0">
                <a:latin typeface="Century" pitchFamily="18" charset="0"/>
              </a:rPr>
              <a:t> музыкальных произведений патриотического </a:t>
            </a:r>
            <a:r>
              <a:rPr lang="ru-RU" sz="2800" dirty="0" smtClean="0">
                <a:latin typeface="Century" pitchFamily="18" charset="0"/>
              </a:rPr>
              <a:t>характера;</a:t>
            </a:r>
            <a:endParaRPr lang="ru-RU" sz="2800" dirty="0" smtClean="0"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entury" pitchFamily="18" charset="0"/>
              </a:rPr>
              <a:t> создавать </a:t>
            </a:r>
            <a:r>
              <a:rPr lang="ru-RU" sz="2800" dirty="0" smtClean="0">
                <a:latin typeface="Century" pitchFamily="18" charset="0"/>
              </a:rPr>
              <a:t>драматургию номера, сюжет </a:t>
            </a:r>
            <a:r>
              <a:rPr lang="ru-RU" sz="2800" dirty="0" smtClean="0">
                <a:latin typeface="Century" pitchFamily="18" charset="0"/>
              </a:rPr>
              <a:t>танца и клипа;</a:t>
            </a:r>
            <a:endParaRPr lang="ru-RU" sz="2800" dirty="0" smtClean="0"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entury" pitchFamily="18" charset="0"/>
              </a:rPr>
              <a:t> сочинить хореографию;</a:t>
            </a:r>
            <a:endParaRPr lang="ru-RU" sz="2800" dirty="0" smtClean="0"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entury" pitchFamily="18" charset="0"/>
              </a:rPr>
              <a:t> продумывать </a:t>
            </a:r>
            <a:r>
              <a:rPr lang="ru-RU" sz="2800" dirty="0" smtClean="0">
                <a:latin typeface="Century" pitchFamily="18" charset="0"/>
              </a:rPr>
              <a:t>и создавать визуальное сопровождение </a:t>
            </a:r>
            <a:r>
              <a:rPr lang="ru-RU" sz="2800" dirty="0" smtClean="0">
                <a:latin typeface="Century" pitchFamily="18" charset="0"/>
              </a:rPr>
              <a:t>номера;</a:t>
            </a:r>
            <a:endParaRPr lang="ru-RU" sz="2800" dirty="0" smtClean="0">
              <a:latin typeface="Century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Century" pitchFamily="18" charset="0"/>
              </a:rPr>
              <a:t> создавать </a:t>
            </a:r>
            <a:r>
              <a:rPr lang="ru-RU" sz="2800" dirty="0" smtClean="0">
                <a:latin typeface="Century" pitchFamily="18" charset="0"/>
              </a:rPr>
              <a:t>эскиз костюмов.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772"/>
          <a:stretch/>
        </p:blipFill>
        <p:spPr>
          <a:xfrm>
            <a:off x="0" y="18854"/>
            <a:ext cx="1051848" cy="5793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08089" y="647114"/>
            <a:ext cx="10294953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09658" y="130210"/>
            <a:ext cx="10294953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826933" y="192662"/>
            <a:ext cx="5017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Патриотическое воспитание в ССТ «Космос»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0960" y="6477022"/>
            <a:ext cx="11430080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8261" y="6762774"/>
            <a:ext cx="11442779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59831" y="6455617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dirty="0" smtClean="0"/>
              <a:t>Общеобразовательное частное учреждение «Газпром школа»</a:t>
            </a:r>
            <a:endParaRPr lang="ru-RU" dirty="0"/>
          </a:p>
        </p:txBody>
      </p:sp>
      <p:pic>
        <p:nvPicPr>
          <p:cNvPr id="17" name="Рисунок 16" descr="gas-kvas-com-p-logotip-tanets-na-prozrachnom-fon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3348" y="0"/>
            <a:ext cx="1313937" cy="15009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1634" y="1052423"/>
            <a:ext cx="6932636" cy="489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772"/>
          <a:stretch/>
        </p:blipFill>
        <p:spPr>
          <a:xfrm>
            <a:off x="0" y="18854"/>
            <a:ext cx="1051848" cy="5793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08089" y="647114"/>
            <a:ext cx="10294953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09658" y="130210"/>
            <a:ext cx="10294953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826933" y="192662"/>
            <a:ext cx="5017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Патриотическое воспитание в ССТ «Космос»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0960" y="6477022"/>
            <a:ext cx="11430080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8261" y="6762774"/>
            <a:ext cx="11442779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62879" y="6441549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dirty="0" smtClean="0"/>
              <a:t>Общеобразовательное частное учреждение «Газпром школа»</a:t>
            </a:r>
            <a:endParaRPr lang="ru-RU" dirty="0"/>
          </a:p>
        </p:txBody>
      </p:sp>
      <p:pic>
        <p:nvPicPr>
          <p:cNvPr id="15" name="Рисунок 14" descr="gas-kvas-com-p-logotip-tanets-na-prozrachnom-fon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3348" y="0"/>
            <a:ext cx="1313937" cy="15009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08362" y="629728"/>
            <a:ext cx="6866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entury" pitchFamily="18" charset="0"/>
              </a:rPr>
              <a:t>Результаты:</a:t>
            </a:r>
            <a:endParaRPr lang="ru-RU" sz="4400" b="1" dirty="0">
              <a:latin typeface="Century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3674969">
            <a:off x="2644265" y="1199992"/>
            <a:ext cx="293298" cy="1341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641675" y="1457866"/>
            <a:ext cx="267419" cy="1440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8054565">
            <a:off x="8532430" y="1134118"/>
            <a:ext cx="250166" cy="1358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21101" y="2346385"/>
            <a:ext cx="272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entury" pitchFamily="18" charset="0"/>
              </a:rPr>
              <a:t>предметные</a:t>
            </a:r>
            <a:endParaRPr lang="ru-RU" sz="3200" dirty="0">
              <a:latin typeface="Century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1449" y="3036499"/>
            <a:ext cx="3226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метапредметные</a:t>
            </a:r>
            <a:endParaRPr lang="ru-RU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8669547" y="2251494"/>
            <a:ext cx="263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entury" pitchFamily="18" charset="0"/>
              </a:rPr>
              <a:t>личностные</a:t>
            </a:r>
            <a:endParaRPr lang="ru-RU" sz="3200" dirty="0">
              <a:latin typeface="Century" pitchFamily="18" charset="0"/>
            </a:endParaRPr>
          </a:p>
        </p:txBody>
      </p:sp>
      <p:pic>
        <p:nvPicPr>
          <p:cNvPr id="3074" name="Picture 2" descr="C:\Users\stoldmia\Desktop\maxres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9963" y="3726610"/>
            <a:ext cx="4207773" cy="236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772"/>
          <a:stretch/>
        </p:blipFill>
        <p:spPr>
          <a:xfrm>
            <a:off x="0" y="18854"/>
            <a:ext cx="1051848" cy="5793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08089" y="647114"/>
            <a:ext cx="10294953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09658" y="130210"/>
            <a:ext cx="10294953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826933" y="192662"/>
            <a:ext cx="5017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Патриотическое воспитание в ССТ «Космос»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0960" y="6477022"/>
            <a:ext cx="11430080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8261" y="6762774"/>
            <a:ext cx="11442779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323723" y="6455617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dirty="0" smtClean="0"/>
              <a:t>Общеобразовательное частное учреждение «Газпром школа»</a:t>
            </a:r>
            <a:endParaRPr lang="ru-RU" dirty="0"/>
          </a:p>
        </p:txBody>
      </p:sp>
      <p:pic>
        <p:nvPicPr>
          <p:cNvPr id="14" name="Рисунок 13" descr="gas-kvas-com-p-logotip-tanets-na-prozrachnom-fon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3348" y="0"/>
            <a:ext cx="1313937" cy="15009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43532" y="741872"/>
            <a:ext cx="5098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Результат:  </a:t>
            </a:r>
            <a:endParaRPr lang="ru-RU" sz="4000" dirty="0"/>
          </a:p>
        </p:txBody>
      </p:sp>
      <p:pic>
        <p:nvPicPr>
          <p:cNvPr id="17" name="Рисунок 16" descr="135-1352057_dvd-2009-jiu-jitsu-world-championships-mens-finals-youtube-views-incre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418" y="2053087"/>
            <a:ext cx="3459835" cy="2907101"/>
          </a:xfrm>
          <a:prstGeom prst="rect">
            <a:avLst/>
          </a:prstGeom>
        </p:spPr>
      </p:pic>
      <p:sp>
        <p:nvSpPr>
          <p:cNvPr id="18" name="Стрелка вправо 17"/>
          <p:cNvSpPr/>
          <p:nvPr/>
        </p:nvSpPr>
        <p:spPr>
          <a:xfrm>
            <a:off x="5141343" y="3001992"/>
            <a:ext cx="2096219" cy="750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548112" y="2829464"/>
            <a:ext cx="3519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entury" pitchFamily="18" charset="0"/>
                <a:hlinkClick r:id="rId5"/>
              </a:rPr>
              <a:t>#</a:t>
            </a:r>
            <a:r>
              <a:rPr lang="ru-RU" sz="4400" b="1" dirty="0" smtClean="0">
                <a:latin typeface="Century" pitchFamily="18" charset="0"/>
                <a:hlinkClick r:id="rId5"/>
              </a:rPr>
              <a:t>жить2024</a:t>
            </a:r>
            <a:endParaRPr lang="ru-RU" sz="4400" b="1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0772"/>
          <a:stretch/>
        </p:blipFill>
        <p:spPr>
          <a:xfrm>
            <a:off x="0" y="18854"/>
            <a:ext cx="1051848" cy="57938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08089" y="647114"/>
            <a:ext cx="10294953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09658" y="130210"/>
            <a:ext cx="10294953" cy="21734"/>
          </a:xfrm>
          <a:prstGeom prst="line">
            <a:avLst/>
          </a:prstGeom>
          <a:ln w="19050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826933" y="192662"/>
            <a:ext cx="5017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Патриотическое воспитание в ССТ «Космос»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0960" y="6477022"/>
            <a:ext cx="11430080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68261" y="6762774"/>
            <a:ext cx="11442779" cy="2117"/>
          </a:xfrm>
          <a:prstGeom prst="line">
            <a:avLst/>
          </a:prstGeom>
          <a:ln w="3175" cap="sq" cmpd="sng">
            <a:miter lim="800000"/>
            <a:headEnd type="diamond" w="sm" len="sm"/>
            <a:tailEnd type="diamond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59814" y="6432401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ru-RU" dirty="0" smtClean="0"/>
              <a:t>Общеобразовательное частное учреждение «Газпром школа»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47317" y="782197"/>
            <a:ext cx="793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Источники</a:t>
            </a:r>
            <a:r>
              <a:rPr lang="en-US" sz="3200" dirty="0" smtClean="0"/>
              <a:t> </a:t>
            </a:r>
            <a:r>
              <a:rPr lang="en-US" sz="3200" dirty="0" err="1" smtClean="0"/>
              <a:t>информации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67236" y="1477715"/>
            <a:ext cx="83397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1.Бондаревская</a:t>
            </a:r>
            <a:r>
              <a:rPr lang="ru-RU" sz="2400" dirty="0" smtClean="0">
                <a:latin typeface="Century" pitchFamily="18" charset="0"/>
              </a:rPr>
              <a:t>, Е.В. Воспитание как возрождение гражданина, человека культуры и нравственности. - Ростов-на-Дону;1993. –Ч.1. – С. 11-42.</a:t>
            </a:r>
          </a:p>
          <a:p>
            <a:r>
              <a:rPr lang="ru-RU" sz="2400" dirty="0" smtClean="0">
                <a:latin typeface="Century" pitchFamily="18" charset="0"/>
              </a:rPr>
              <a:t>2. Интернет – ресурсы: Государственная программа «Патриотическое воспитание граждан Российской Федерации на 2006 – 2010 годы».</a:t>
            </a:r>
          </a:p>
          <a:p>
            <a:r>
              <a:rPr lang="ru-RU" sz="2400" dirty="0" smtClean="0">
                <a:latin typeface="Century" pitchFamily="18" charset="0"/>
              </a:rPr>
              <a:t>3. </a:t>
            </a:r>
            <a:r>
              <a:rPr lang="ru-RU" sz="2400" dirty="0" err="1" smtClean="0">
                <a:latin typeface="Century" pitchFamily="18" charset="0"/>
              </a:rPr>
              <a:t>Караковский</a:t>
            </a:r>
            <a:r>
              <a:rPr lang="ru-RU" sz="2400" dirty="0" smtClean="0">
                <a:latin typeface="Century" pitchFamily="18" charset="0"/>
              </a:rPr>
              <a:t>, В.А. Воспитай гражданина.  – М., 1987. – С. 8-20.</a:t>
            </a:r>
          </a:p>
          <a:p>
            <a:r>
              <a:rPr lang="ru-RU" sz="2400" dirty="0" smtClean="0">
                <a:latin typeface="Century" pitchFamily="18" charset="0"/>
              </a:rPr>
              <a:t>4. </a:t>
            </a:r>
            <a:r>
              <a:rPr lang="ru-RU" sz="2400" dirty="0" err="1" smtClean="0">
                <a:latin typeface="Century" pitchFamily="18" charset="0"/>
              </a:rPr>
              <a:t>Пашкович</a:t>
            </a:r>
            <a:r>
              <a:rPr lang="ru-RU" sz="2400" dirty="0" smtClean="0">
                <a:latin typeface="Century" pitchFamily="18" charset="0"/>
              </a:rPr>
              <a:t>. И.А. Патриотическое воспитание: система работы. – Волгоград; 2006 г.</a:t>
            </a:r>
          </a:p>
          <a:p>
            <a:r>
              <a:rPr lang="ru-RU" sz="2400" dirty="0" smtClean="0">
                <a:latin typeface="Century" pitchFamily="18" charset="0"/>
              </a:rPr>
              <a:t>5. </a:t>
            </a:r>
            <a:r>
              <a:rPr lang="ru-RU" sz="2400" dirty="0" err="1" smtClean="0">
                <a:latin typeface="Century" pitchFamily="18" charset="0"/>
              </a:rPr>
              <a:t>Тисленкова</a:t>
            </a:r>
            <a:r>
              <a:rPr lang="ru-RU" sz="2400" dirty="0" smtClean="0">
                <a:latin typeface="Century" pitchFamily="18" charset="0"/>
              </a:rPr>
              <a:t>, И.А. </a:t>
            </a:r>
            <a:r>
              <a:rPr lang="ru-RU" sz="2400" dirty="0" err="1" smtClean="0">
                <a:latin typeface="Century" pitchFamily="18" charset="0"/>
              </a:rPr>
              <a:t>Гражданско</a:t>
            </a:r>
            <a:r>
              <a:rPr lang="ru-RU" sz="2400" dirty="0" smtClean="0">
                <a:latin typeface="Century" pitchFamily="18" charset="0"/>
              </a:rPr>
              <a:t> – патриотическое воспитание в 6 – 7 классах. – Волгоград; 2006г.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4" name="Рисунок 13" descr="gas-kvas-com-p-logotip-tanets-na-prozrachnom-fon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63348" y="0"/>
            <a:ext cx="1313937" cy="1500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229</Words>
  <Application>Microsoft Office PowerPoint</Application>
  <PresentationFormat>Произвольный</PresentationFormat>
  <Paragraphs>39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«Патриотическое воспитание в студии современного танца «Космос»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Саватеева Галина Георгиевна</dc:creator>
  <cp:lastModifiedBy>stoldmia</cp:lastModifiedBy>
  <cp:revision>92</cp:revision>
  <dcterms:created xsi:type="dcterms:W3CDTF">2021-03-05T14:56:50Z</dcterms:created>
  <dcterms:modified xsi:type="dcterms:W3CDTF">2024-05-29T09:52:43Z</dcterms:modified>
</cp:coreProperties>
</file>