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31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1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99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2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7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29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9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9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6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7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B4A7-5D91-4A75-B43B-8CC390F6E349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A56A-387B-4D6C-A088-04B05BFC2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0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3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1" y="165463"/>
            <a:ext cx="11440886" cy="8136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птицы пролетают?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семерке в каждой стае.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Вереницею летят,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воротятся назад.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94" y="3324143"/>
            <a:ext cx="9326880" cy="256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68686" y="5956663"/>
            <a:ext cx="398852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дни недели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4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назвать дни недели, не называя их по именам?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33303"/>
            <a:ext cx="364671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сегодня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5989" y="3675017"/>
            <a:ext cx="3788228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завтра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617029"/>
            <a:ext cx="4874623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вчера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8879" y="3474719"/>
            <a:ext cx="4841967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послезавтра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1429" y="5381897"/>
            <a:ext cx="4822371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позавчера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6453052" y="1082708"/>
            <a:ext cx="1323702" cy="2107475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325394" y="1439088"/>
            <a:ext cx="371747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 какой части речи относятся эти слова?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Часть речи 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777343" cy="3530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Вчера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Позавчера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послезавтра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3542" y="1690689"/>
            <a:ext cx="3971109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редмет?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1919" y="3126377"/>
            <a:ext cx="3675017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ризнак?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1919" y="4650377"/>
            <a:ext cx="3518264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ействие?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8" y="365125"/>
            <a:ext cx="12050332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Чтобы узнать, что обозначает новая часть речи, 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составим словосочетания, соединив их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смыслу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(выберите из данных слов с какой частью речью получается сочетание)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7127" y="2073499"/>
            <a:ext cx="3978713" cy="4103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Вчера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Позавчера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послезавтра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8812" y="2255520"/>
            <a:ext cx="4534988" cy="286232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</a:t>
            </a:r>
          </a:p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расивый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пришёл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423954" y="2978331"/>
            <a:ext cx="1985555" cy="748938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28160" y="3770811"/>
            <a:ext cx="2081349" cy="348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75909" y="3727269"/>
            <a:ext cx="1985554" cy="9231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3718560" y="2865121"/>
            <a:ext cx="705394" cy="153009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6" y="165464"/>
            <a:ext cx="10352314" cy="1227908"/>
          </a:xfrm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Вывод:               НАРЕЧИЕ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7840" y="1602376"/>
            <a:ext cx="774192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Самостоятельная часть речи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1486" y="2420982"/>
            <a:ext cx="8926285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Признак действия(поясняет глагол)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(Глагол + наречие)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(главное слово)     (зависимое слово)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8869" y="4554583"/>
            <a:ext cx="8926285" cy="221599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Как? Куда? Откуда?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Где? Зачем? Почему?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Когда? Каким образом?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32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Добавь к глаголу его признак (по смыслу)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3955" y="2140918"/>
            <a:ext cx="40320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заплыли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(куда?)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риехал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(откуда?)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улял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(как?)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растут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(где?)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71954" y="1872343"/>
            <a:ext cx="3291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здалека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везде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опоздна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</a:t>
            </a: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979817" y="2934789"/>
            <a:ext cx="3396343" cy="21423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537166" y="2760617"/>
            <a:ext cx="2699657" cy="600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68485" y="4280262"/>
            <a:ext cx="356833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668485" y="3570516"/>
            <a:ext cx="3707675" cy="127436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53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                            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Неизменяемая часть речи, которая обозначает признак действия и отвечает на вопросы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ГДЕ?  -  вдалеке   (виднеется)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КАК?  -   быстро  (иду)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КУДА? – налево (повернул)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КОГДА?  - сейчас  (отдыхаю)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ОТКУДА? – снизу (поднялся)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9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879" y="365125"/>
            <a:ext cx="4162697" cy="1325563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4033" y="2090057"/>
            <a:ext cx="24819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7326" y="2229394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еизменяемая часть речи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5977" y="3422469"/>
            <a:ext cx="61743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ризнак предмета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177" y="5146766"/>
            <a:ext cx="1103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оясняет глагол и является его зависимым словом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14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229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Русский язык</vt:lpstr>
      <vt:lpstr>Презентация PowerPoint</vt:lpstr>
      <vt:lpstr>Как назвать дни недели, не называя их по именам?</vt:lpstr>
      <vt:lpstr>                Часть речи ?</vt:lpstr>
      <vt:lpstr>   Чтобы узнать, что обозначает новая часть речи,   составим словосочетания, соединив их по смыслу (выберите из данных слов с какой частью речью получается сочетание)</vt:lpstr>
      <vt:lpstr>Вывод:               НАРЕЧИЕ</vt:lpstr>
      <vt:lpstr>Добавь к глаголу его признак (по смыслу)</vt:lpstr>
      <vt:lpstr>                             НАРЕЧИЕ</vt:lpstr>
      <vt:lpstr>  ИТОГ УРОКА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Преподаватель</dc:creator>
  <cp:lastModifiedBy>ASUS</cp:lastModifiedBy>
  <cp:revision>12</cp:revision>
  <dcterms:created xsi:type="dcterms:W3CDTF">2024-10-17T01:00:54Z</dcterms:created>
  <dcterms:modified xsi:type="dcterms:W3CDTF">2024-10-20T12:13:09Z</dcterms:modified>
</cp:coreProperties>
</file>