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5" r:id="rId5"/>
    <p:sldId id="266" r:id="rId6"/>
    <p:sldId id="267" r:id="rId7"/>
    <p:sldId id="264" r:id="rId8"/>
    <p:sldId id="268" r:id="rId9"/>
    <p:sldId id="269" r:id="rId10"/>
    <p:sldId id="270" r:id="rId11"/>
    <p:sldId id="271" r:id="rId12"/>
    <p:sldId id="276" r:id="rId13"/>
    <p:sldId id="275" r:id="rId14"/>
    <p:sldId id="273" r:id="rId15"/>
    <p:sldId id="282" r:id="rId16"/>
    <p:sldId id="277" r:id="rId17"/>
    <p:sldId id="278" r:id="rId18"/>
    <p:sldId id="283" r:id="rId19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A8D-FF51-4238-AE80-603A8F385B5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0475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A8D-FF51-4238-AE80-603A8F385B5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040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A8D-FF51-4238-AE80-603A8F385B5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880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A8D-FF51-4238-AE80-603A8F385B5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8355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A8D-FF51-4238-AE80-603A8F385B5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064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A8D-FF51-4238-AE80-603A8F385B5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183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A8D-FF51-4238-AE80-603A8F385B5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302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A8D-FF51-4238-AE80-603A8F385B5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525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A8D-FF51-4238-AE80-603A8F385B5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428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A8D-FF51-4238-AE80-603A8F385B5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212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3A8D-FF51-4238-AE80-603A8F385B5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A7ED-84ED-40E4-B1C0-2FDB36AE8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7515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B3A8D-FF51-4238-AE80-603A8F385B5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CA7ED-84ED-40E4-B1C0-2FDB36AE8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506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214422"/>
            <a:ext cx="7772400" cy="2898785"/>
          </a:xfrm>
        </p:spPr>
        <p:txBody>
          <a:bodyPr>
            <a:normAutofit fontScale="90000"/>
          </a:bodyPr>
          <a:lstStyle/>
          <a:p>
            <a:r>
              <a:rPr lang="ru-RU" sz="53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Профессиональное </a:t>
            </a:r>
            <a:r>
              <a:rPr lang="ru-RU" sz="53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просвещение детей дошкольного </a:t>
            </a:r>
            <a:r>
              <a:rPr lang="ru-RU" sz="53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возраста </a:t>
            </a:r>
            <a:r>
              <a:rPr lang="ru-RU" sz="53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53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53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ru-RU" sz="53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современных </a:t>
            </a:r>
            <a:r>
              <a:rPr lang="ru-RU" sz="53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условиях</a:t>
            </a:r>
            <a:r>
              <a:rPr lang="ru-RU" sz="53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53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ru-RU" sz="5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4143380"/>
            <a:ext cx="6400800" cy="128588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Психолого-</a:t>
            </a:r>
            <a:r>
              <a:rPr lang="ru-RU" baseline="0" dirty="0" smtClean="0">
                <a:solidFill>
                  <a:schemeClr val="tx1"/>
                </a:solidFill>
              </a:rPr>
              <a:t>педагогический </a:t>
            </a:r>
            <a:r>
              <a:rPr lang="ru-RU" baseline="0" dirty="0" smtClean="0">
                <a:solidFill>
                  <a:schemeClr val="tx1"/>
                </a:solidFill>
              </a:rPr>
              <a:t>аспект</a:t>
            </a:r>
            <a:endParaRPr lang="ru-RU" baseline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307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428604"/>
            <a:ext cx="8286807" cy="6072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7fJZLjEb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358245" cy="6357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758006" cy="51274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Мария Вадимовна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Крулехт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lide-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1071546"/>
            <a:ext cx="4357718" cy="55721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Исследования М.В .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Крулехт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было посвящено изучению целостного развития ребенка как субъекта элементарной трудовой деятельности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727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Вера Иосифовна Логинова</a:t>
            </a:r>
            <a:endParaRPr lang="ru-RU" sz="3600" dirty="0"/>
          </a:p>
        </p:txBody>
      </p:sp>
      <p:pic>
        <p:nvPicPr>
          <p:cNvPr id="5" name="Содержимое 4" descr="BxRXk0T-S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3098" y="1071562"/>
            <a:ext cx="4533744" cy="55007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В.И. Логинова в своих исследованиях выявила стадии формирования представлений дошкольников о мире профессий как феномене окружающего мира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Федеральная Образовательная Программа (ФОП)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профессиональное воспитание (формирование у детей интереса к труду, трудолюбия).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профессиональное информирование (обеспечение детей информацией о мире профессий).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58204" cy="1162050"/>
          </a:xfrm>
        </p:spPr>
        <p:txBody>
          <a:bodyPr>
            <a:normAutofit/>
          </a:bodyPr>
          <a:lstStyle/>
          <a:p>
            <a:pPr algn="ctr"/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Все профессии важны </a:t>
            </a:r>
            <a:endParaRPr lang="ru-RU" sz="4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выстраивание в образовательном  учреждении целенаправленной, систематической работы по ознакомлению дошкольников с миром профессий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YH-bvLACSJ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428736"/>
            <a:ext cx="5111750" cy="457203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Общие задачи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Обеспечить повышение квалификации педагогических работников ДОУ по  вопросам ранней профориентации детей дошкольного возраста (развивать методическую компетентность педагогов)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Обогатить развивающую предметно-пространственную среду игровым  и дидактическим материалом по ознакомлению детей с трудовыми процессами человека в разных сферах деятельности.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060"/>
                <a:gridCol w="2926060"/>
                <a:gridCol w="3291880"/>
              </a:tblGrid>
              <a:tr h="861997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младшего дошкольного возраста 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среднего дошкольного возраста .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старшего дошкольного возраста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9600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-формировать первоначальные представления о некоторых видах труда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взрослых,простейших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трудовых операциях и материалах;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-учить вычленять труд взрослых как особую деятельность, направленную на заботу о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-обращать внимание детей на положительных сказочных героев и персонажей литературных произведений, которые трудятся;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-развивать представления об использовании безопасных способов выполнения профессиональной деятельности людей ближайшего окружения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формировать представление о профессиях, направленных на удовлетворение потребностей человека и общества;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-формировать представление о сложных трудовых операциях и механизмах;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-формировать первичные представления о мотивах труда людей;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-формировать представления о видах трудовой деятельности, приносящих пользу людям и описанных в художественной литературе;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-учить сравнивать профессии;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-учить вычленять цели, основное содержание конкретных видов труда, имеющих понятный ребенку результат;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-знакомить с наиболее распространенными видами профессиональной деятельности, связанными с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чрезвычайными ситуациями.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расширять и систематизировать представления о труде взрослых, материальных и нематериальных результатах труда, его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личностной и общественной значимости;</a:t>
                      </a:r>
                    </a:p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-расширять и систематизировать представления о разнообразных видах техники, облегчающей выполнение трудовых функций человека;</a:t>
                      </a:r>
                    </a:p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-формировать первоначальные представления о труде как экономической категории;</a:t>
                      </a:r>
                    </a:p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-формировать представления о различных сторонах трудовой деятельности детей средствами художественной литературы;</a:t>
                      </a:r>
                    </a:p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-систематизировать знания о труде людей в разное время года;</a:t>
                      </a:r>
                    </a:p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-знакомить с трудом людей творческих профессий: художников, писателей, композиторов, мастеров народного декоративно-прикладного искусст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Реализация плана 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обучение внутри учреждения (через  формы методической работы: мастер-классы, конкурсы методических и дидактических материалов и др.);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участие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вебинарах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самообразование,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посещение региональных площадок, где демонстрировался современный подход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8YQyleGcGY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571480"/>
            <a:ext cx="3786214" cy="2757494"/>
          </a:xfrm>
        </p:spPr>
      </p:pic>
      <p:pic>
        <p:nvPicPr>
          <p:cNvPr id="12" name="Рисунок 11" descr="XAcvOtN89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500042"/>
            <a:ext cx="4230935" cy="5715040"/>
          </a:xfrm>
          <a:prstGeom prst="rect">
            <a:avLst/>
          </a:prstGeom>
        </p:spPr>
      </p:pic>
      <p:pic>
        <p:nvPicPr>
          <p:cNvPr id="6" name="Рисунок 5" descr="BbdGQ0KLwZ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429000"/>
            <a:ext cx="3857652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Nm-BL6Ui6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571480"/>
            <a:ext cx="3862415" cy="5929354"/>
          </a:xfrm>
          <a:prstGeom prst="rect">
            <a:avLst/>
          </a:prstGeom>
        </p:spPr>
      </p:pic>
      <p:pic>
        <p:nvPicPr>
          <p:cNvPr id="7" name="Содержимое 6" descr="_OcPGzBuMYc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642918"/>
            <a:ext cx="4000528" cy="2999157"/>
          </a:xfrm>
        </p:spPr>
      </p:pic>
      <p:pic>
        <p:nvPicPr>
          <p:cNvPr id="9" name="Рисунок 8" descr="WC42ml_vaw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786190"/>
            <a:ext cx="4000528" cy="2667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-du3WCh0c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4000528" cy="6215106"/>
          </a:xfrm>
        </p:spPr>
      </p:pic>
      <p:pic>
        <p:nvPicPr>
          <p:cNvPr id="6" name="Рисунок 5" descr="7_ty-OfHRR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14290"/>
            <a:ext cx="4214842" cy="6215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63HR1QiM2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3947250" cy="2857520"/>
          </a:xfrm>
        </p:spPr>
      </p:pic>
      <p:pic>
        <p:nvPicPr>
          <p:cNvPr id="5" name="Рисунок 4" descr="hRDcSXwTaQ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14290"/>
            <a:ext cx="4445178" cy="6357982"/>
          </a:xfrm>
          <a:prstGeom prst="rect">
            <a:avLst/>
          </a:prstGeom>
        </p:spPr>
      </p:pic>
      <p:pic>
        <p:nvPicPr>
          <p:cNvPr id="7" name="Рисунок 6" descr="XjCmVoByDm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429000"/>
            <a:ext cx="4071965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Профессиональные рабочие кадры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otolia_groupe_professionnel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214422"/>
            <a:ext cx="8286808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Рисунок 5" descr="i-7-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142984"/>
            <a:ext cx="5060867" cy="4572031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8" name="Содержимое 7" descr="9d7cafdf-f0fe-4a18-87ca-6d9f67c78c6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74428" y="3714752"/>
            <a:ext cx="4069572" cy="2714644"/>
          </a:xfrm>
          <a:scene3d>
            <a:camera prst="isometricOffAxis2Left"/>
            <a:lightRig rig="threePt" dir="t"/>
          </a:scene3d>
        </p:spPr>
      </p:pic>
      <p:pic>
        <p:nvPicPr>
          <p:cNvPr id="9" name="Рисунок 8" descr="social-proof-software-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857232"/>
            <a:ext cx="3758953" cy="2642231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76952648_gas-kvas-com-p-risunki-dlya-detei-na-temu-professii-doshk-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72560" cy="6357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limov-prof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8501122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3d68233b1606859902f045127fbb581660dc60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189</Words>
  <Application>Microsoft Office PowerPoint</Application>
  <PresentationFormat>Экран (4:3)</PresentationFormat>
  <Paragraphs>61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Профессиональное просвещение детей дошкольного возраста  в современных условиях </vt:lpstr>
      <vt:lpstr>Слайд 2</vt:lpstr>
      <vt:lpstr>Слайд 3</vt:lpstr>
      <vt:lpstr>Слайд 4</vt:lpstr>
      <vt:lpstr>Слайд 5</vt:lpstr>
      <vt:lpstr>Профессиональные рабочие кадры</vt:lpstr>
      <vt:lpstr>Слайд 7</vt:lpstr>
      <vt:lpstr>Слайд 8</vt:lpstr>
      <vt:lpstr>Слайд 9</vt:lpstr>
      <vt:lpstr>Слайд 10</vt:lpstr>
      <vt:lpstr>Слайд 11</vt:lpstr>
      <vt:lpstr>Мария Вадимовна Крулехт</vt:lpstr>
      <vt:lpstr>       Вера Иосифовна Логинова</vt:lpstr>
      <vt:lpstr>Федеральная Образовательная Программа (ФОП)</vt:lpstr>
      <vt:lpstr>Все профессии важны </vt:lpstr>
      <vt:lpstr>Общие задачи </vt:lpstr>
      <vt:lpstr> </vt:lpstr>
      <vt:lpstr>Реализация плана .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Сине-зеленые волны - шаблон презентации с сайта http://presentation-creation.ru</dc:title>
  <dc:creator>obstinate</dc:creator>
  <dc:description>Шаблон презентации с сайта http://presentation-creation.ru/</dc:description>
  <cp:lastModifiedBy>user</cp:lastModifiedBy>
  <cp:revision>70</cp:revision>
  <dcterms:created xsi:type="dcterms:W3CDTF">2017-06-26T16:55:27Z</dcterms:created>
  <dcterms:modified xsi:type="dcterms:W3CDTF">2024-10-14T08:01:20Z</dcterms:modified>
</cp:coreProperties>
</file>