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1" r:id="rId3"/>
    <p:sldId id="256" r:id="rId4"/>
    <p:sldId id="266" r:id="rId5"/>
    <p:sldId id="268" r:id="rId6"/>
    <p:sldId id="270" r:id="rId7"/>
    <p:sldId id="269" r:id="rId8"/>
    <p:sldId id="273" r:id="rId9"/>
    <p:sldId id="272" r:id="rId10"/>
    <p:sldId id="274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AB177-4D4D-426C-933B-5F800E2BC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33028A-AB0A-4971-A689-7EB733F10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B4EC80-1A0F-49A7-B9F0-C5FFC8DB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E8AA87-3CEC-4A10-B9EF-FDF1A87E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D7EC97-7BBF-4744-95D4-1CB3CCDB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3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AAB32-CA10-49E1-A253-C3FC02F0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4F08A9-58BF-4C00-969F-8F07060EC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86AEC-E4A6-4BBB-8DFF-0895B025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76718-02AF-489C-B453-2F956F6A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D13D8-39FA-4506-90FB-B276E8519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8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D37AD9-F2EE-4E2D-8DB4-72CC3B405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AED4F2-F063-468F-94A5-B1EBC0293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4321B7-E1E6-4FEB-AC89-53C2A39F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344AF-FCCA-4CA3-A9C0-7664B8EC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F4629-9B8F-41CF-B593-43B43B3D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39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11.10.2024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3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11.10.2024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86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11.10.2024</a:t>
            </a:fld>
            <a:endParaRPr lang="ru-RU"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71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11.10.2024</a:t>
            </a:fld>
            <a:endParaRPr lang="ru-RU"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24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11.10.2024</a:t>
            </a:fld>
            <a:endParaRPr lang="ru-RU"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9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3D9B8-7695-46DE-94A3-9188C501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55A27-8BFE-4257-8577-2867D4482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13474-8A04-427C-956C-1E0813BD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579B1-02D9-4103-B573-88F2F0405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B5201F-4D78-432D-A780-C764AE87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38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83B97-B590-4176-809F-A4119DB3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B4676-5ED7-42EC-8703-A595CF260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43B21-51FF-47B8-B3D3-8122383F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23258-7307-46B4-86DD-B77D2369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73B9B-240E-4287-8293-B22CAE62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9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215AD-0B12-48E8-B0F8-36903B4C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EAB2D-6E4C-43C0-B61A-D0DC9EAC9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CE3D0B-2CB3-4F86-B78A-1FDA5B5C5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6AD299-13A9-428A-A5D9-410C7A3E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BA8B5B-CE0D-4BB2-BA70-238127FF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8FEB4E-7AAD-4FFC-9E3A-D880D719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2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9B5F8-2A66-4FE7-ACBB-7CE7F49F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29078C-81BA-4F02-BF35-B3C2CD4BE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A17BDE-49D1-41B3-891D-11100754C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1DDE00-E77F-43EE-A4C2-594ED1D74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1AE53C-4EEB-4936-A334-368D34677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ECA23B-70D0-470D-97B9-25646688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4960C1-10EC-4C6F-8D63-316B25E7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754ABF-9804-4C4F-BA2C-F9234873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6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50BFF-831D-4552-9749-143FBBAD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2B0323-AED1-4A47-95C5-67919FC4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3C208E-D139-4DB6-9343-B614A185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54F188-A693-443A-A65E-FB65DFDF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79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07D8B2-BC62-4328-8100-D0952F47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577FF9-A8C3-483E-A06D-AF8816C9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BA6D6E-269D-444D-A1FC-DD758C3E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06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E6071-9193-4BE0-9989-EC10BC36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E475C8-E34E-4109-B0AC-036E8F26C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2D832B-CD70-44FC-9C7F-828A0BBCB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AFCC1E-2180-4C24-87F6-6F28A96F1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620253-BAA9-438F-A691-4527285E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3F1B2F-6FE3-4152-9791-C112BCF1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973C1-C784-4736-A86C-259289FE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933751-F3BE-46A1-9015-40D7688FC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48D15A-1911-4214-A509-C2C115BC7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F10AE1-60D4-49EB-823C-4B7B61AA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3EA04-2B83-471F-BCFC-ADAD6D279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4E89E7-12A0-4B5E-9CB7-E3EC488D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74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8F657-2CB0-4587-BA23-D1ACDEF4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0ACDFC-FB70-4FE1-A45D-782DF6849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1697ED-F3DA-463D-A247-416CE5D5E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28B7-589A-4EAB-B065-46FAE57AA45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036A5E-EDAB-4C08-9720-C82F6B38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09DE2-C2BA-42A5-9B2A-D2EC851CE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41BC-D38C-486A-86E3-D20144C84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34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38bf686fcaa15001802cc4f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view.genial.ly/63df521b36a19a0019e400c4/interactive-content-santas-helpers-quiz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3081924" y="1118830"/>
            <a:ext cx="6741721" cy="3700941"/>
            <a:chOff x="1464076" y="1856622"/>
            <a:chExt cx="7623466" cy="32654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22065" y="1856622"/>
              <a:ext cx="7165477" cy="2634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9BBB59">
                      <a:lumMod val="50000"/>
                    </a:srgbClr>
                  </a:solidFill>
                  <a:latin typeface="Comic Sans MS" pitchFamily="66" charset="0"/>
                  <a:cs typeface="Arial" charset="0"/>
                </a:rPr>
                <a:t>Внеклассное мероприятие по английскому языку для обучающихся 4 классов </a:t>
              </a:r>
              <a:r>
                <a:rPr lang="ru-RU" sz="40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9BBB59">
                      <a:lumMod val="50000"/>
                    </a:srgbClr>
                  </a:solidFill>
                  <a:latin typeface="Comic Sans MS" pitchFamily="66" charset="0"/>
                  <a:cs typeface="Arial" charset="0"/>
                </a:rPr>
                <a:t>«Новогодние приключения»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64076" y="4850556"/>
              <a:ext cx="5732383" cy="271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A6DE72-AF08-4184-BB13-754711EE54BF}"/>
              </a:ext>
            </a:extLst>
          </p:cNvPr>
          <p:cNvSpPr txBox="1"/>
          <p:nvPr/>
        </p:nvSpPr>
        <p:spPr>
          <a:xfrm>
            <a:off x="2319291" y="4729124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Лях Наталья </a:t>
            </a:r>
            <a:r>
              <a:rPr lang="ru-RU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Валерьевна, учитель английского языка МАОУ «Школа № 16 им. Героя Советского союза летчика- космонавта А.А. Леонова»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515298-3C16-4716-86A9-36F7D56CD46F}"/>
              </a:ext>
            </a:extLst>
          </p:cNvPr>
          <p:cNvSpPr txBox="1"/>
          <p:nvPr/>
        </p:nvSpPr>
        <p:spPr>
          <a:xfrm>
            <a:off x="685799" y="723465"/>
            <a:ext cx="60945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 lunch I had …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soup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fish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oranges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Then I….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a)met my friends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went out with my friends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helped my friends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In the evening I..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watched TV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 good book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played computer games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D0BF2-41FB-4840-9441-7364014EF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677" y="244461"/>
            <a:ext cx="2700762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1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A15E1F-B3A1-4E2D-B494-B14BE2DDD55A}"/>
              </a:ext>
            </a:extLst>
          </p:cNvPr>
          <p:cNvSpPr txBox="1"/>
          <p:nvPr/>
        </p:nvSpPr>
        <p:spPr>
          <a:xfrm>
            <a:off x="1171852" y="1182231"/>
            <a:ext cx="5619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 ________ like my weekends.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a)usually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always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sometimes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never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2BE158-76C0-4507-8998-872359E4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684" y="331688"/>
            <a:ext cx="2703251" cy="20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55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5DC74-B06C-4BEC-BC4C-F0F4B2DDD204}"/>
              </a:ext>
            </a:extLst>
          </p:cNvPr>
          <p:cNvSpPr txBox="1"/>
          <p:nvPr/>
        </p:nvSpPr>
        <p:spPr>
          <a:xfrm>
            <a:off x="1603898" y="852642"/>
            <a:ext cx="8859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QUESTIONS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E49EDD-AECF-4556-A83C-E77D127DF506}"/>
              </a:ext>
            </a:extLst>
          </p:cNvPr>
          <p:cNvSpPr/>
          <p:nvPr/>
        </p:nvSpPr>
        <p:spPr>
          <a:xfrm>
            <a:off x="2095129" y="2352581"/>
            <a:ext cx="2092558" cy="3173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0C239D-6779-4785-9D15-7DF9C55B5353}"/>
              </a:ext>
            </a:extLst>
          </p:cNvPr>
          <p:cNvSpPr/>
          <p:nvPr/>
        </p:nvSpPr>
        <p:spPr>
          <a:xfrm>
            <a:off x="4466946" y="2352581"/>
            <a:ext cx="2092558" cy="3173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he, she, it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we, you 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75B3C9-8B3D-4EFC-BC6E-B4227C267CC7}"/>
              </a:ext>
            </a:extLst>
          </p:cNvPr>
          <p:cNvSpPr/>
          <p:nvPr/>
        </p:nvSpPr>
        <p:spPr>
          <a:xfrm>
            <a:off x="6933459" y="2352581"/>
            <a:ext cx="1879237" cy="3173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CBE230-78A4-4F7D-AA97-15FD2147B7EB}"/>
              </a:ext>
            </a:extLst>
          </p:cNvPr>
          <p:cNvSpPr/>
          <p:nvPr/>
        </p:nvSpPr>
        <p:spPr>
          <a:xfrm>
            <a:off x="9186651" y="2352581"/>
            <a:ext cx="1879237" cy="3173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7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C6FCA-DE2D-424D-BE31-CCEB91FF5CF7}"/>
              </a:ext>
            </a:extLst>
          </p:cNvPr>
          <p:cNvSpPr txBox="1"/>
          <p:nvPr/>
        </p:nvSpPr>
        <p:spPr>
          <a:xfrm>
            <a:off x="3080551" y="677344"/>
            <a:ext cx="615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up the sentences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6DA2FE-550B-4286-8593-20DA82AF9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60" y="1760492"/>
            <a:ext cx="4924080" cy="25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2ADC5-BA53-44E1-AC1E-17DA2D2F1C4B}"/>
              </a:ext>
            </a:extLst>
          </p:cNvPr>
          <p:cNvSpPr txBox="1"/>
          <p:nvPr/>
        </p:nvSpPr>
        <p:spPr>
          <a:xfrm>
            <a:off x="3695329" y="391681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https://view.genial.ly/638bf686fcaa15001802cc4f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558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8F792-8D1D-4588-828C-1173104F50FF}"/>
              </a:ext>
            </a:extLst>
          </p:cNvPr>
          <p:cNvSpPr txBox="1"/>
          <p:nvPr/>
        </p:nvSpPr>
        <p:spPr>
          <a:xfrm>
            <a:off x="3306674" y="781878"/>
            <a:ext cx="6330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NEGATIVE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D47024-D0BA-45E8-BF76-2FCBC03E3F5A}"/>
              </a:ext>
            </a:extLst>
          </p:cNvPr>
          <p:cNvSpPr/>
          <p:nvPr/>
        </p:nvSpPr>
        <p:spPr>
          <a:xfrm>
            <a:off x="1767749" y="2010180"/>
            <a:ext cx="2088634" cy="31734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he, she, it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we, you 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ADA9DF-224E-4D55-92FE-E8D313E9FC56}"/>
              </a:ext>
            </a:extLst>
          </p:cNvPr>
          <p:cNvSpPr/>
          <p:nvPr/>
        </p:nvSpPr>
        <p:spPr>
          <a:xfrm>
            <a:off x="4388910" y="2047910"/>
            <a:ext cx="2088634" cy="313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19240D-F47F-48A1-96D6-1728D04170C3}"/>
              </a:ext>
            </a:extLst>
          </p:cNvPr>
          <p:cNvSpPr/>
          <p:nvPr/>
        </p:nvSpPr>
        <p:spPr>
          <a:xfrm>
            <a:off x="6917826" y="2047910"/>
            <a:ext cx="1987116" cy="313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EAC6AD-938C-4C8F-9E7B-1520C02DF68E}"/>
              </a:ext>
            </a:extLst>
          </p:cNvPr>
          <p:cNvSpPr/>
          <p:nvPr/>
        </p:nvSpPr>
        <p:spPr>
          <a:xfrm>
            <a:off x="9308105" y="2020119"/>
            <a:ext cx="1746846" cy="31512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7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5590208-8CAC-49C7-97EC-F7B84382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37" y="442464"/>
            <a:ext cx="4877339" cy="57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931641-D29E-40D1-AEC9-7DCF02DD803B}"/>
              </a:ext>
            </a:extLst>
          </p:cNvPr>
          <p:cNvSpPr/>
          <p:nvPr/>
        </p:nvSpPr>
        <p:spPr>
          <a:xfrm>
            <a:off x="5372470" y="3533313"/>
            <a:ext cx="1677880" cy="7368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6CFAD69-3529-49C1-A7BB-70579F7DAEDE}"/>
              </a:ext>
            </a:extLst>
          </p:cNvPr>
          <p:cNvSpPr/>
          <p:nvPr/>
        </p:nvSpPr>
        <p:spPr>
          <a:xfrm>
            <a:off x="985421" y="1926454"/>
            <a:ext cx="1819923" cy="89664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55581D8-0478-4D53-94B1-1D6040F1D1A8}"/>
              </a:ext>
            </a:extLst>
          </p:cNvPr>
          <p:cNvSpPr/>
          <p:nvPr/>
        </p:nvSpPr>
        <p:spPr>
          <a:xfrm>
            <a:off x="985421" y="3005091"/>
            <a:ext cx="1819923" cy="89664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3600" b="1" dirty="0"/>
              <a:t> </a:t>
            </a:r>
            <a:endParaRPr lang="ru-RU" sz="3600" b="1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8977E06-90FF-42B1-8B5A-4B70FDB79B57}"/>
              </a:ext>
            </a:extLst>
          </p:cNvPr>
          <p:cNvSpPr/>
          <p:nvPr/>
        </p:nvSpPr>
        <p:spPr>
          <a:xfrm>
            <a:off x="1014743" y="4110361"/>
            <a:ext cx="1819923" cy="89664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B4D26FE-B09D-4F9D-84EF-9FF463790403}"/>
              </a:ext>
            </a:extLst>
          </p:cNvPr>
          <p:cNvSpPr/>
          <p:nvPr/>
        </p:nvSpPr>
        <p:spPr>
          <a:xfrm>
            <a:off x="1014742" y="649549"/>
            <a:ext cx="1819923" cy="89664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5BBB178-8F60-4CAA-A9A7-B30189C25FD8}"/>
              </a:ext>
            </a:extLst>
          </p:cNvPr>
          <p:cNvSpPr/>
          <p:nvPr/>
        </p:nvSpPr>
        <p:spPr>
          <a:xfrm>
            <a:off x="1102311" y="5387266"/>
            <a:ext cx="1819923" cy="89664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662FD41-5BD0-454A-BC24-F2840C52D6E3}"/>
              </a:ext>
            </a:extLst>
          </p:cNvPr>
          <p:cNvSpPr/>
          <p:nvPr/>
        </p:nvSpPr>
        <p:spPr>
          <a:xfrm>
            <a:off x="8878209" y="1926454"/>
            <a:ext cx="2743200" cy="9942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to the cinema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1C79E96-9903-422C-8811-2E0BB0C49194}"/>
              </a:ext>
            </a:extLst>
          </p:cNvPr>
          <p:cNvSpPr/>
          <p:nvPr/>
        </p:nvSpPr>
        <p:spPr>
          <a:xfrm>
            <a:off x="8837179" y="3156012"/>
            <a:ext cx="2784230" cy="9942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up in the  morning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C9D5D89-AC16-47C3-AF3A-0207C3B0CA49}"/>
              </a:ext>
            </a:extLst>
          </p:cNvPr>
          <p:cNvSpPr/>
          <p:nvPr/>
        </p:nvSpPr>
        <p:spPr>
          <a:xfrm>
            <a:off x="8878209" y="4293095"/>
            <a:ext cx="2743200" cy="9942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his granny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6B88DC-2FA4-41ED-8511-9DE6C8B6B86F}"/>
              </a:ext>
            </a:extLst>
          </p:cNvPr>
          <p:cNvSpPr/>
          <p:nvPr/>
        </p:nvSpPr>
        <p:spPr>
          <a:xfrm>
            <a:off x="8878209" y="5446454"/>
            <a:ext cx="2743200" cy="9942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breakfast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4D197E8-F7F8-46A1-9B6E-FBEDC7CAA36A}"/>
              </a:ext>
            </a:extLst>
          </p:cNvPr>
          <p:cNvSpPr/>
          <p:nvPr/>
        </p:nvSpPr>
        <p:spPr>
          <a:xfrm>
            <a:off x="8837179" y="733886"/>
            <a:ext cx="2743200" cy="9942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 book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35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4B6AFF-BC6A-4DCB-8C5B-5700124F76BA}"/>
              </a:ext>
            </a:extLst>
          </p:cNvPr>
          <p:cNvSpPr txBox="1"/>
          <p:nvPr/>
        </p:nvSpPr>
        <p:spPr>
          <a:xfrm>
            <a:off x="1688237" y="5059639"/>
            <a:ext cx="9259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https://view.genial.ly/63df521b36a19a0019e400c4/interactive-content-santas-helpers-quiz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37CD2-6705-4E18-8C65-3FB6EFC859CC}"/>
              </a:ext>
            </a:extLst>
          </p:cNvPr>
          <p:cNvSpPr txBox="1"/>
          <p:nvPr/>
        </p:nvSpPr>
        <p:spPr>
          <a:xfrm>
            <a:off x="4659793" y="1811045"/>
            <a:ext cx="5193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QUIZ.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SANTA’S FRIEND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BB39396-257F-4D01-B434-68790C49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8" y="435006"/>
            <a:ext cx="4232472" cy="387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97B2F8-843B-4790-95AC-9449D8CC8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4492" r="-1258"/>
          <a:stretch/>
        </p:blipFill>
        <p:spPr>
          <a:xfrm>
            <a:off x="9321166" y="881288"/>
            <a:ext cx="2664962" cy="2021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3699F-F464-4B5A-BF1E-0934DD6ED8D9}"/>
              </a:ext>
            </a:extLst>
          </p:cNvPr>
          <p:cNvSpPr txBox="1"/>
          <p:nvPr/>
        </p:nvSpPr>
        <p:spPr>
          <a:xfrm>
            <a:off x="4445053" y="3247980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Let’s solve the quiz. Santa’s friend.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75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4F66B33-3745-4BCD-9E49-8EE7708D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57" y="1287263"/>
            <a:ext cx="7989904" cy="53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6D41E-8DC4-479C-8BAA-185696605EF7}"/>
              </a:ext>
            </a:extLst>
          </p:cNvPr>
          <p:cNvSpPr txBox="1"/>
          <p:nvPr/>
        </p:nvSpPr>
        <p:spPr>
          <a:xfrm>
            <a:off x="1189607" y="244135"/>
            <a:ext cx="9951868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Santa Claus will be able to deliver all the presents in time. He brought some presents for you. Take them. 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5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254EA4-9598-46FC-B17C-579AD47E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BFB371-F004-426D-B99D-E344FB39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492" r="-1258"/>
          <a:stretch/>
        </p:blipFill>
        <p:spPr>
          <a:xfrm>
            <a:off x="5425742" y="1635891"/>
            <a:ext cx="839400" cy="636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92225-A5CE-42DE-A6E2-A761B239B7CE}"/>
              </a:ext>
            </a:extLst>
          </p:cNvPr>
          <p:cNvSpPr txBox="1"/>
          <p:nvPr/>
        </p:nvSpPr>
        <p:spPr>
          <a:xfrm>
            <a:off x="4247964" y="1725317"/>
            <a:ext cx="1455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7A431-E3C4-4BF8-8ED2-1F49BF13DB1C}"/>
              </a:ext>
            </a:extLst>
          </p:cNvPr>
          <p:cNvSpPr txBox="1"/>
          <p:nvPr/>
        </p:nvSpPr>
        <p:spPr>
          <a:xfrm>
            <a:off x="4247964" y="2343196"/>
            <a:ext cx="2649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11.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from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95464F-3C5F-43DA-BE71-E8E89A389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148" y="3102023"/>
            <a:ext cx="671744" cy="419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91F06-B52C-4B0A-AD5F-B9DADF168685}"/>
              </a:ext>
            </a:extLst>
          </p:cNvPr>
          <p:cNvSpPr txBox="1"/>
          <p:nvPr/>
        </p:nvSpPr>
        <p:spPr>
          <a:xfrm>
            <a:off x="4247964" y="3644056"/>
            <a:ext cx="501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CCE6AB4-AE45-484A-85FA-BB11C097EC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119ECBB6-DDE6-4CA3-BDE3-DEA58D01E5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3DCF50-D99C-4757-BB57-A5D3F4590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64475" y="3835585"/>
            <a:ext cx="501588" cy="438388"/>
          </a:xfrm>
          <a:prstGeom prst="rect">
            <a:avLst/>
          </a:prstGeom>
        </p:spPr>
      </p:pic>
      <p:sp>
        <p:nvSpPr>
          <p:cNvPr id="12" name="AutoShape 10">
            <a:extLst>
              <a:ext uri="{FF2B5EF4-FFF2-40B4-BE49-F238E27FC236}">
                <a16:creationId xmlns:a16="http://schemas.microsoft.com/office/drawing/2014/main" id="{0BA6E272-1EF3-42CE-B3A2-3B6C8961E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0CF25533-4841-4636-BF52-086A8089C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049F8E-9F7F-4E91-A346-51C8174CD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598" y="3722795"/>
            <a:ext cx="690867" cy="6316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92D088-4A65-484C-86CD-D393201F3BF2}"/>
              </a:ext>
            </a:extLst>
          </p:cNvPr>
          <p:cNvSpPr txBox="1"/>
          <p:nvPr/>
        </p:nvSpPr>
        <p:spPr>
          <a:xfrm>
            <a:off x="4221332" y="4278943"/>
            <a:ext cx="344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a friend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2D9E9E-5294-49D1-9553-AFB15E89D541}"/>
              </a:ext>
            </a:extLst>
          </p:cNvPr>
          <p:cNvSpPr txBox="1"/>
          <p:nvPr/>
        </p:nvSpPr>
        <p:spPr>
          <a:xfrm>
            <a:off x="324035" y="590256"/>
            <a:ext cx="3084990" cy="2007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Children, I received a letter yesterday.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Please, help me to read this letter.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1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7286" y="409429"/>
            <a:ext cx="8016536" cy="1143000"/>
          </a:xfrm>
        </p:spPr>
        <p:txBody>
          <a:bodyPr/>
          <a:lstStyle/>
          <a:p>
            <a:r>
              <a:rPr lang="en-US" dirty="0"/>
              <a:t>Who is knocking?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this is a box. And what is there in the box? Do you want to know?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Listen. 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hatsApp Video 2023-02-05 at 18.20.26">
            <a:hlinkClick r:id="" action="ppaction://media"/>
            <a:extLst>
              <a:ext uri="{FF2B5EF4-FFF2-40B4-BE49-F238E27FC236}">
                <a16:creationId xmlns:a16="http://schemas.microsoft.com/office/drawing/2014/main" id="{5B756FEC-48AE-444D-9972-993AF04BE4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9818" y="202026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6135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51686"/>
            <a:ext cx="10972800" cy="1143000"/>
          </a:xfrm>
        </p:spPr>
        <p:txBody>
          <a:bodyPr/>
          <a:lstStyle/>
          <a:p>
            <a:r>
              <a:rPr lang="en-US" dirty="0"/>
              <a:t>Tell me about yourself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21D25-D61B-49E4-B3D0-255064AB588C}"/>
              </a:ext>
            </a:extLst>
          </p:cNvPr>
          <p:cNvSpPr txBox="1"/>
          <p:nvPr/>
        </p:nvSpPr>
        <p:spPr>
          <a:xfrm>
            <a:off x="3757188" y="2767280"/>
            <a:ext cx="4988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is…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am…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2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380" y="190725"/>
            <a:ext cx="109728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words do you see?</a:t>
            </a:r>
            <a:b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tense are we going to talk about today? 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8F0FE6B-D4D5-4B17-AC2D-CDEB87EA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12" y="125946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42ECA-A1F9-4B47-9CBC-22697FFC901A}"/>
              </a:ext>
            </a:extLst>
          </p:cNvPr>
          <p:cNvSpPr txBox="1"/>
          <p:nvPr/>
        </p:nvSpPr>
        <p:spPr>
          <a:xfrm>
            <a:off x="3699718" y="2142248"/>
            <a:ext cx="1176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was</a:t>
            </a:r>
            <a:endParaRPr lang="ru-RU" sz="4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A9E64BB-194C-40DA-AD64-14E371B7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41" y="13127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B8D521D-65F9-4557-8146-B6126104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545" y="13456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7D2A02B-084C-492A-89EC-64E58817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72" y="392787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E8E2B98-F81F-4932-91D1-9C3BC3BD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00" y="392787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9CAA949-9EF8-4373-BF99-E9C5A4FA7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392787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F013EE-C25E-453D-B967-A99D34F92609}"/>
              </a:ext>
            </a:extLst>
          </p:cNvPr>
          <p:cNvSpPr txBox="1"/>
          <p:nvPr/>
        </p:nvSpPr>
        <p:spPr>
          <a:xfrm>
            <a:off x="6197780" y="2049630"/>
            <a:ext cx="1660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went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C0F64-76FE-4B36-8D2E-B0D8AE2C43D3}"/>
              </a:ext>
            </a:extLst>
          </p:cNvPr>
          <p:cNvSpPr txBox="1"/>
          <p:nvPr/>
        </p:nvSpPr>
        <p:spPr>
          <a:xfrm>
            <a:off x="8959222" y="2024304"/>
            <a:ext cx="20172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played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9029A-62A7-44DC-A47B-F47B2251179F}"/>
              </a:ext>
            </a:extLst>
          </p:cNvPr>
          <p:cNvSpPr txBox="1"/>
          <p:nvPr/>
        </p:nvSpPr>
        <p:spPr>
          <a:xfrm>
            <a:off x="3741560" y="4537414"/>
            <a:ext cx="1660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056A6-6B45-4DAB-B34E-0BACB79D3C7C}"/>
              </a:ext>
            </a:extLst>
          </p:cNvPr>
          <p:cNvSpPr txBox="1"/>
          <p:nvPr/>
        </p:nvSpPr>
        <p:spPr>
          <a:xfrm>
            <a:off x="6446835" y="4587188"/>
            <a:ext cx="1660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saw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ADEA86-1B2F-482F-AF76-00CF4B2B3806}"/>
              </a:ext>
            </a:extLst>
          </p:cNvPr>
          <p:cNvSpPr txBox="1"/>
          <p:nvPr/>
        </p:nvSpPr>
        <p:spPr>
          <a:xfrm>
            <a:off x="9458365" y="4769891"/>
            <a:ext cx="1660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flew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C377CA8-EE79-461A-B061-5C157B39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8" y="125946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384149-14C0-4371-BD4E-819329F4ED06}"/>
              </a:ext>
            </a:extLst>
          </p:cNvPr>
          <p:cNvSpPr txBox="1"/>
          <p:nvPr/>
        </p:nvSpPr>
        <p:spPr>
          <a:xfrm>
            <a:off x="1265156" y="2114492"/>
            <a:ext cx="10986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DD3C2D3A-CCD9-4CD3-8B3F-F3184EA2B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8" y="392787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34D9C0-CB18-4442-9B4B-84ACE2B7E44C}"/>
              </a:ext>
            </a:extLst>
          </p:cNvPr>
          <p:cNvSpPr txBox="1"/>
          <p:nvPr/>
        </p:nvSpPr>
        <p:spPr>
          <a:xfrm>
            <a:off x="1265156" y="4640867"/>
            <a:ext cx="14590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blew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238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F42AB0A-99E7-4CC7-A4DA-798A6244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74" y="209903"/>
            <a:ext cx="6883801" cy="643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8832BF-07C1-4653-9946-D60341E9BD31}"/>
              </a:ext>
            </a:extLst>
          </p:cNvPr>
          <p:cNvSpPr/>
          <p:nvPr/>
        </p:nvSpPr>
        <p:spPr>
          <a:xfrm>
            <a:off x="3701988" y="2743200"/>
            <a:ext cx="4199138" cy="114521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2D158-A182-40D6-A791-A361E22F1E1C}"/>
              </a:ext>
            </a:extLst>
          </p:cNvPr>
          <p:cNvSpPr txBox="1"/>
          <p:nvPr/>
        </p:nvSpPr>
        <p:spPr>
          <a:xfrm>
            <a:off x="3888419" y="2982897"/>
            <a:ext cx="4110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Past Simple Tense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5414DA-5A20-4D05-B2AC-CB7847B06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492" r="-1258"/>
          <a:stretch/>
        </p:blipFill>
        <p:spPr>
          <a:xfrm>
            <a:off x="7493772" y="3729479"/>
            <a:ext cx="3864794" cy="29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1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5418"/>
            <a:ext cx="109728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Let’s repeat the words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8F0FE6B-D4D5-4B17-AC2D-CDEB87EA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05" y="10330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42ECA-A1F9-4B47-9CBC-22697FFC901A}"/>
              </a:ext>
            </a:extLst>
          </p:cNvPr>
          <p:cNvSpPr txBox="1"/>
          <p:nvPr/>
        </p:nvSpPr>
        <p:spPr>
          <a:xfrm>
            <a:off x="3589997" y="1469401"/>
            <a:ext cx="15864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be-was\were</a:t>
            </a:r>
            <a:endParaRPr lang="ru-RU" sz="4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A9E64BB-194C-40DA-AD64-14E371B7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24" y="10330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B8D521D-65F9-4557-8146-B6126104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97" y="10330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7D2A02B-084C-492A-89EC-64E58817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9" y="37013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E8E2B98-F81F-4932-91D1-9C3BC3BD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07" y="37013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9CAA949-9EF8-4373-BF99-E9C5A4FA7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909" y="37013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F013EE-C25E-453D-B967-A99D34F92609}"/>
              </a:ext>
            </a:extLst>
          </p:cNvPr>
          <p:cNvSpPr txBox="1"/>
          <p:nvPr/>
        </p:nvSpPr>
        <p:spPr>
          <a:xfrm>
            <a:off x="6228002" y="1660779"/>
            <a:ext cx="16601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go-went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C0F64-76FE-4B36-8D2E-B0D8AE2C43D3}"/>
              </a:ext>
            </a:extLst>
          </p:cNvPr>
          <p:cNvSpPr txBox="1"/>
          <p:nvPr/>
        </p:nvSpPr>
        <p:spPr>
          <a:xfrm>
            <a:off x="8912621" y="1803693"/>
            <a:ext cx="20172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play-played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9029A-62A7-44DC-A47B-F47B2251179F}"/>
              </a:ext>
            </a:extLst>
          </p:cNvPr>
          <p:cNvSpPr txBox="1"/>
          <p:nvPr/>
        </p:nvSpPr>
        <p:spPr>
          <a:xfrm>
            <a:off x="3764374" y="4311264"/>
            <a:ext cx="16601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meet-met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056A6-6B45-4DAB-B34E-0BACB79D3C7C}"/>
              </a:ext>
            </a:extLst>
          </p:cNvPr>
          <p:cNvSpPr txBox="1"/>
          <p:nvPr/>
        </p:nvSpPr>
        <p:spPr>
          <a:xfrm>
            <a:off x="6466690" y="4311264"/>
            <a:ext cx="16601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see-saw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ADEA86-1B2F-482F-AF76-00CF4B2B3806}"/>
              </a:ext>
            </a:extLst>
          </p:cNvPr>
          <p:cNvSpPr txBox="1"/>
          <p:nvPr/>
        </p:nvSpPr>
        <p:spPr>
          <a:xfrm>
            <a:off x="9352840" y="4490361"/>
            <a:ext cx="16601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fly-flew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C377CA8-EE79-461A-B061-5C157B39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5" y="105559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384149-14C0-4371-BD4E-819329F4ED06}"/>
              </a:ext>
            </a:extLst>
          </p:cNvPr>
          <p:cNvSpPr txBox="1"/>
          <p:nvPr/>
        </p:nvSpPr>
        <p:spPr>
          <a:xfrm>
            <a:off x="996029" y="1803693"/>
            <a:ext cx="17522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have-had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DD3C2D3A-CCD9-4CD3-8B3F-F3184EA2B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4" y="37013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34D9C0-CB18-4442-9B4B-84ACE2B7E44C}"/>
              </a:ext>
            </a:extLst>
          </p:cNvPr>
          <p:cNvSpPr txBox="1"/>
          <p:nvPr/>
        </p:nvSpPr>
        <p:spPr>
          <a:xfrm>
            <a:off x="1248522" y="4408406"/>
            <a:ext cx="14590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blow-blew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59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4FD3BC-92E6-4E95-9547-409842AA16B7}"/>
              </a:ext>
            </a:extLst>
          </p:cNvPr>
          <p:cNvSpPr/>
          <p:nvPr/>
        </p:nvSpPr>
        <p:spPr>
          <a:xfrm>
            <a:off x="2166153" y="1422926"/>
            <a:ext cx="3630966" cy="19553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Verb + ed</a:t>
            </a:r>
            <a:endParaRPr lang="ru-RU" sz="6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ADFB04-29DD-420E-910E-D1B20D230E64}"/>
              </a:ext>
            </a:extLst>
          </p:cNvPr>
          <p:cNvSpPr/>
          <p:nvPr/>
        </p:nvSpPr>
        <p:spPr>
          <a:xfrm>
            <a:off x="6680447" y="1422926"/>
            <a:ext cx="3630966" cy="19553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V2</a:t>
            </a:r>
            <a:endParaRPr lang="ru-RU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5D576-8468-4723-B577-36383333DD02}"/>
              </a:ext>
            </a:extLst>
          </p:cNvPr>
          <p:cNvSpPr txBox="1"/>
          <p:nvPr/>
        </p:nvSpPr>
        <p:spPr>
          <a:xfrm>
            <a:off x="1047567" y="3559946"/>
            <a:ext cx="10839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past simple to talk about actions at a point of time in the past \ present?</a:t>
            </a:r>
          </a:p>
          <a:p>
            <a:pPr marL="342900" indent="-342900"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add –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\ 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verb to make past simple?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7D714-9279-4960-B1EE-DDFC2099FA07}"/>
              </a:ext>
            </a:extLst>
          </p:cNvPr>
          <p:cNvSpPr txBox="1"/>
          <p:nvPr/>
        </p:nvSpPr>
        <p:spPr>
          <a:xfrm>
            <a:off x="2004875" y="312237"/>
            <a:ext cx="8780016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grammar tense we should use? 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form this tense?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FE9842-3BB2-416F-9A75-993D3F4C5884}"/>
              </a:ext>
            </a:extLst>
          </p:cNvPr>
          <p:cNvSpPr txBox="1"/>
          <p:nvPr/>
        </p:nvSpPr>
        <p:spPr>
          <a:xfrm>
            <a:off x="4536489" y="124288"/>
            <a:ext cx="3719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Listening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85782-90CD-4C68-8C5C-BF2620DA9F83}"/>
              </a:ext>
            </a:extLst>
          </p:cNvPr>
          <p:cNvSpPr txBox="1"/>
          <p:nvPr/>
        </p:nvSpPr>
        <p:spPr>
          <a:xfrm>
            <a:off x="3258105" y="772358"/>
            <a:ext cx="604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it spend last weekend?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215F6-8C9C-4421-BCA9-BC0A91FE3C8F}"/>
              </a:ext>
            </a:extLst>
          </p:cNvPr>
          <p:cNvSpPr txBox="1"/>
          <p:nvPr/>
        </p:nvSpPr>
        <p:spPr>
          <a:xfrm>
            <a:off x="834501" y="1357133"/>
            <a:ext cx="93126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weekend was… 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good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very good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bad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On Saturday morning I went to… 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shops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sport club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 had lunch …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home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school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café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1801EC-A37F-47B6-993E-96B1D229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684" y="331688"/>
            <a:ext cx="2703251" cy="20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1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440</Words>
  <Application>Microsoft Office PowerPoint</Application>
  <PresentationFormat>Широкоэкранный</PresentationFormat>
  <Paragraphs>103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Who is knocking?  Oh, this is a box. And what is there in the box? Do you want to know? Listen.  </vt:lpstr>
      <vt:lpstr>Tell me about yourself</vt:lpstr>
      <vt:lpstr>What words do you see? What tense are we going to talk about today? </vt:lpstr>
      <vt:lpstr>Презентация PowerPoint</vt:lpstr>
      <vt:lpstr>Let’s repeat the words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10</cp:revision>
  <dcterms:created xsi:type="dcterms:W3CDTF">2023-02-05T08:46:52Z</dcterms:created>
  <dcterms:modified xsi:type="dcterms:W3CDTF">2024-10-11T10:23:53Z</dcterms:modified>
</cp:coreProperties>
</file>