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60" r:id="rId4"/>
    <p:sldId id="271" r:id="rId5"/>
    <p:sldId id="273" r:id="rId6"/>
    <p:sldId id="274" r:id="rId7"/>
    <p:sldId id="275" r:id="rId8"/>
    <p:sldId id="258" r:id="rId9"/>
    <p:sldId id="263" r:id="rId10"/>
    <p:sldId id="262" r:id="rId11"/>
    <p:sldId id="264" r:id="rId12"/>
    <p:sldId id="276" r:id="rId13"/>
    <p:sldId id="267" r:id="rId14"/>
    <p:sldId id="268" r:id="rId15"/>
    <p:sldId id="269" r:id="rId16"/>
    <p:sldId id="277" r:id="rId17"/>
    <p:sldId id="27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3B550-0AD5-44BB-881C-0B8C5FE4BFDB}" type="doc">
      <dgm:prSet loTypeId="urn:microsoft.com/office/officeart/2005/8/layout/cycle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DF291CF-896F-4662-9882-6A5C3EFD5C4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Требования к организации учебного процесса</a:t>
          </a:r>
          <a:endParaRPr lang="ru-RU" sz="18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BE9579ED-6A02-4B31-BE54-A91D3997E8DD}" type="parTrans" cxnId="{679931FE-1AA7-477F-BDFB-7C3884D53193}">
      <dgm:prSet/>
      <dgm:spPr/>
      <dgm:t>
        <a:bodyPr/>
        <a:lstStyle/>
        <a:p>
          <a:endParaRPr lang="ru-RU"/>
        </a:p>
      </dgm:t>
    </dgm:pt>
    <dgm:pt modelId="{67A32B54-196B-4510-A649-0C046A2855C4}" type="sibTrans" cxnId="{679931FE-1AA7-477F-BDFB-7C3884D53193}">
      <dgm:prSet/>
      <dgm:spPr/>
      <dgm:t>
        <a:bodyPr/>
        <a:lstStyle/>
        <a:p>
          <a:endParaRPr lang="ru-RU"/>
        </a:p>
      </dgm:t>
    </dgm:pt>
    <dgm:pt modelId="{9EF5434A-BFE4-41FB-88F2-1A5A26AD15F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Механизм использования дидактического, наглядного и других материалов</a:t>
          </a:r>
          <a:endParaRPr lang="ru-RU" sz="1800" b="1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91F5229-48E6-42DB-AD80-D870006CAD06}" type="parTrans" cxnId="{410488C8-C470-4105-8B72-36DB27454FF7}">
      <dgm:prSet/>
      <dgm:spPr/>
      <dgm:t>
        <a:bodyPr/>
        <a:lstStyle/>
        <a:p>
          <a:endParaRPr lang="ru-RU"/>
        </a:p>
      </dgm:t>
    </dgm:pt>
    <dgm:pt modelId="{1173515E-501B-4CAD-AD06-A35EB793A9F3}" type="sibTrans" cxnId="{410488C8-C470-4105-8B72-36DB27454FF7}">
      <dgm:prSet/>
      <dgm:spPr/>
      <dgm:t>
        <a:bodyPr/>
        <a:lstStyle/>
        <a:p>
          <a:endParaRPr lang="ru-RU"/>
        </a:p>
      </dgm:t>
    </dgm:pt>
    <dgm:pt modelId="{3A5FBB77-7983-4223-930D-74BED7A2C8F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Использование в учебной деятельности возможностей информационно-образовательной среды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15E1B2B-167F-498E-8409-3B6A4A6B485B}" type="parTrans" cxnId="{24984306-294E-40C5-A22D-01315F00FC92}">
      <dgm:prSet/>
      <dgm:spPr/>
      <dgm:t>
        <a:bodyPr/>
        <a:lstStyle/>
        <a:p>
          <a:endParaRPr lang="ru-RU"/>
        </a:p>
      </dgm:t>
    </dgm:pt>
    <dgm:pt modelId="{DEE81CCB-6781-4EB3-9FA6-24D6D6CC4886}" type="sibTrans" cxnId="{24984306-294E-40C5-A22D-01315F00FC92}">
      <dgm:prSet/>
      <dgm:spPr/>
      <dgm:t>
        <a:bodyPr/>
        <a:lstStyle/>
        <a:p>
          <a:endParaRPr lang="ru-RU"/>
        </a:p>
      </dgm:t>
    </dgm:pt>
    <dgm:pt modelId="{08663FF7-655F-469E-91C1-5EB47C899B98}">
      <dgm:prSet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Требования к ведению документации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5B83499-D105-45B7-93B3-E08F435E91A0}" type="parTrans" cxnId="{CE2FDF36-D626-40EF-9969-75D458621DE8}">
      <dgm:prSet/>
      <dgm:spPr/>
      <dgm:t>
        <a:bodyPr/>
        <a:lstStyle/>
        <a:p>
          <a:endParaRPr lang="ru-RU"/>
        </a:p>
      </dgm:t>
    </dgm:pt>
    <dgm:pt modelId="{BCFCC10A-8A0D-406C-BCEE-6C71019DC8E6}" type="sibTrans" cxnId="{CE2FDF36-D626-40EF-9969-75D458621DE8}">
      <dgm:prSet/>
      <dgm:spPr/>
      <dgm:t>
        <a:bodyPr/>
        <a:lstStyle/>
        <a:p>
          <a:endParaRPr lang="ru-RU"/>
        </a:p>
      </dgm:t>
    </dgm:pt>
    <dgm:pt modelId="{D6B4FD10-7B72-48A2-9F3F-5D0473162B2D}">
      <dgm:prSet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Формы и методы организации внеурочной деятельности учащихся</a:t>
          </a:r>
          <a:endParaRPr lang="ru-RU" sz="18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23583048-B18F-4EB5-AB99-AEB79B6F6B83}" type="parTrans" cxnId="{021343A3-3CEC-4203-A6DC-EB0C986B9BE8}">
      <dgm:prSet/>
      <dgm:spPr/>
      <dgm:t>
        <a:bodyPr/>
        <a:lstStyle/>
        <a:p>
          <a:endParaRPr lang="ru-RU"/>
        </a:p>
      </dgm:t>
    </dgm:pt>
    <dgm:pt modelId="{4DD8955D-5E26-4F67-8D56-08D22DF7963E}" type="sibTrans" cxnId="{021343A3-3CEC-4203-A6DC-EB0C986B9BE8}">
      <dgm:prSet/>
      <dgm:spPr/>
      <dgm:t>
        <a:bodyPr/>
        <a:lstStyle/>
        <a:p>
          <a:endParaRPr lang="ru-RU"/>
        </a:p>
      </dgm:t>
    </dgm:pt>
    <dgm:pt modelId="{A7A29890-0BB9-4D4C-A8C8-CD80437B57F3}" type="pres">
      <dgm:prSet presAssocID="{4413B550-0AD5-44BB-881C-0B8C5FE4BFD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2D8EFF-580A-472A-95D8-8E51B2E58E30}" type="pres">
      <dgm:prSet presAssocID="{ADF291CF-896F-4662-9882-6A5C3EFD5C4B}" presName="node" presStyleLbl="node1" presStyleIdx="0" presStyleCnt="5" custScaleX="115256" custScaleY="111145" custRadScaleRad="101399" custRadScaleInc="1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2505F-7A92-4B07-B96D-2C8CC8141572}" type="pres">
      <dgm:prSet presAssocID="{ADF291CF-896F-4662-9882-6A5C3EFD5C4B}" presName="spNode" presStyleCnt="0"/>
      <dgm:spPr/>
    </dgm:pt>
    <dgm:pt modelId="{902910F0-5183-4AE3-8770-5FF35B671FF3}" type="pres">
      <dgm:prSet presAssocID="{67A32B54-196B-4510-A649-0C046A2855C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2828B9B-720E-47F6-9CA0-091820BA973E}" type="pres">
      <dgm:prSet presAssocID="{08663FF7-655F-469E-91C1-5EB47C899B98}" presName="node" presStyleLbl="node1" presStyleIdx="1" presStyleCnt="5" custScaleX="134927" custScaleY="134453" custRadScaleRad="104447" custRadScaleInc="4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5630F-4FAE-43B3-ADCC-E426F2C62B91}" type="pres">
      <dgm:prSet presAssocID="{08663FF7-655F-469E-91C1-5EB47C899B98}" presName="spNode" presStyleCnt="0"/>
      <dgm:spPr/>
    </dgm:pt>
    <dgm:pt modelId="{1EAB5D7A-79C9-451F-B52B-718522751A12}" type="pres">
      <dgm:prSet presAssocID="{BCFCC10A-8A0D-406C-BCEE-6C71019DC8E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C635EA8-E50F-4E87-892B-36446E65691F}" type="pres">
      <dgm:prSet presAssocID="{D6B4FD10-7B72-48A2-9F3F-5D0473162B2D}" presName="node" presStyleLbl="node1" presStyleIdx="2" presStyleCnt="5" custScaleX="128718" custScaleY="110696" custRadScaleRad="96008" custRadScaleInc="-7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042B3-BC24-4338-BD24-065A44C765EF}" type="pres">
      <dgm:prSet presAssocID="{D6B4FD10-7B72-48A2-9F3F-5D0473162B2D}" presName="spNode" presStyleCnt="0"/>
      <dgm:spPr/>
    </dgm:pt>
    <dgm:pt modelId="{7E696818-2504-494E-808C-C28F51347D99}" type="pres">
      <dgm:prSet presAssocID="{4DD8955D-5E26-4F67-8D56-08D22DF7963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2C163489-F72D-4188-AEE2-B37C33E211D7}" type="pres">
      <dgm:prSet presAssocID="{9EF5434A-BFE4-41FB-88F2-1A5A26AD15F2}" presName="node" presStyleLbl="node1" presStyleIdx="3" presStyleCnt="5" custScaleX="126522" custScaleY="106665" custRadScaleRad="94515" custRadScaleInc="6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2C619-5481-4D30-B073-A5068253C030}" type="pres">
      <dgm:prSet presAssocID="{9EF5434A-BFE4-41FB-88F2-1A5A26AD15F2}" presName="spNode" presStyleCnt="0"/>
      <dgm:spPr/>
    </dgm:pt>
    <dgm:pt modelId="{A53806F5-8C5B-4C2B-9E7A-D77EB4F2BF1A}" type="pres">
      <dgm:prSet presAssocID="{1173515E-501B-4CAD-AD06-A35EB793A9F3}" presName="sibTrans" presStyleLbl="sibTrans1D1" presStyleIdx="3" presStyleCnt="5"/>
      <dgm:spPr/>
      <dgm:t>
        <a:bodyPr/>
        <a:lstStyle/>
        <a:p>
          <a:endParaRPr lang="ru-RU"/>
        </a:p>
      </dgm:t>
    </dgm:pt>
    <dgm:pt modelId="{61E3145D-0230-41E0-805B-79A745D8FA9E}" type="pres">
      <dgm:prSet presAssocID="{3A5FBB77-7983-4223-930D-74BED7A2C8F0}" presName="node" presStyleLbl="node1" presStyleIdx="4" presStyleCnt="5" custScaleX="132732" custScaleY="134453" custRadScaleRad="104834" custRadScaleInc="-3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66AFD-CC17-4EA0-A9D9-5F85D8AE9404}" type="pres">
      <dgm:prSet presAssocID="{3A5FBB77-7983-4223-930D-74BED7A2C8F0}" presName="spNode" presStyleCnt="0"/>
      <dgm:spPr/>
    </dgm:pt>
    <dgm:pt modelId="{F41DFD38-29E9-4B02-87B2-81B0F0B7AD5E}" type="pres">
      <dgm:prSet presAssocID="{DEE81CCB-6781-4EB3-9FA6-24D6D6CC4886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D95BCAE-E074-4B9F-8CFB-0920BD5FFBD1}" type="presOf" srcId="{4413B550-0AD5-44BB-881C-0B8C5FE4BFDB}" destId="{A7A29890-0BB9-4D4C-A8C8-CD80437B57F3}" srcOrd="0" destOrd="0" presId="urn:microsoft.com/office/officeart/2005/8/layout/cycle5"/>
    <dgm:cxn modelId="{021343A3-3CEC-4203-A6DC-EB0C986B9BE8}" srcId="{4413B550-0AD5-44BB-881C-0B8C5FE4BFDB}" destId="{D6B4FD10-7B72-48A2-9F3F-5D0473162B2D}" srcOrd="2" destOrd="0" parTransId="{23583048-B18F-4EB5-AB99-AEB79B6F6B83}" sibTransId="{4DD8955D-5E26-4F67-8D56-08D22DF7963E}"/>
    <dgm:cxn modelId="{C7646441-8190-4A4C-BA1B-955AE00C3FCC}" type="presOf" srcId="{08663FF7-655F-469E-91C1-5EB47C899B98}" destId="{42828B9B-720E-47F6-9CA0-091820BA973E}" srcOrd="0" destOrd="0" presId="urn:microsoft.com/office/officeart/2005/8/layout/cycle5"/>
    <dgm:cxn modelId="{1A1B051F-0CAD-4815-BF40-5C50A26C2FBC}" type="presOf" srcId="{ADF291CF-896F-4662-9882-6A5C3EFD5C4B}" destId="{C32D8EFF-580A-472A-95D8-8E51B2E58E30}" srcOrd="0" destOrd="0" presId="urn:microsoft.com/office/officeart/2005/8/layout/cycle5"/>
    <dgm:cxn modelId="{8C9BF739-3FE7-4293-8F25-CC017EFFAFC4}" type="presOf" srcId="{67A32B54-196B-4510-A649-0C046A2855C4}" destId="{902910F0-5183-4AE3-8770-5FF35B671FF3}" srcOrd="0" destOrd="0" presId="urn:microsoft.com/office/officeart/2005/8/layout/cycle5"/>
    <dgm:cxn modelId="{69C1567B-9E1C-4B4D-816E-07D646E14839}" type="presOf" srcId="{9EF5434A-BFE4-41FB-88F2-1A5A26AD15F2}" destId="{2C163489-F72D-4188-AEE2-B37C33E211D7}" srcOrd="0" destOrd="0" presId="urn:microsoft.com/office/officeart/2005/8/layout/cycle5"/>
    <dgm:cxn modelId="{56B80945-F864-4BA3-B697-F196D78FC4C7}" type="presOf" srcId="{DEE81CCB-6781-4EB3-9FA6-24D6D6CC4886}" destId="{F41DFD38-29E9-4B02-87B2-81B0F0B7AD5E}" srcOrd="0" destOrd="0" presId="urn:microsoft.com/office/officeart/2005/8/layout/cycle5"/>
    <dgm:cxn modelId="{24984306-294E-40C5-A22D-01315F00FC92}" srcId="{4413B550-0AD5-44BB-881C-0B8C5FE4BFDB}" destId="{3A5FBB77-7983-4223-930D-74BED7A2C8F0}" srcOrd="4" destOrd="0" parTransId="{B15E1B2B-167F-498E-8409-3B6A4A6B485B}" sibTransId="{DEE81CCB-6781-4EB3-9FA6-24D6D6CC4886}"/>
    <dgm:cxn modelId="{D73D3085-D55B-40E3-A524-E08898AB62DB}" type="presOf" srcId="{BCFCC10A-8A0D-406C-BCEE-6C71019DC8E6}" destId="{1EAB5D7A-79C9-451F-B52B-718522751A12}" srcOrd="0" destOrd="0" presId="urn:microsoft.com/office/officeart/2005/8/layout/cycle5"/>
    <dgm:cxn modelId="{410488C8-C470-4105-8B72-36DB27454FF7}" srcId="{4413B550-0AD5-44BB-881C-0B8C5FE4BFDB}" destId="{9EF5434A-BFE4-41FB-88F2-1A5A26AD15F2}" srcOrd="3" destOrd="0" parTransId="{391F5229-48E6-42DB-AD80-D870006CAD06}" sibTransId="{1173515E-501B-4CAD-AD06-A35EB793A9F3}"/>
    <dgm:cxn modelId="{5A3531A1-575D-4D64-828A-A914A71C819B}" type="presOf" srcId="{1173515E-501B-4CAD-AD06-A35EB793A9F3}" destId="{A53806F5-8C5B-4C2B-9E7A-D77EB4F2BF1A}" srcOrd="0" destOrd="0" presId="urn:microsoft.com/office/officeart/2005/8/layout/cycle5"/>
    <dgm:cxn modelId="{679931FE-1AA7-477F-BDFB-7C3884D53193}" srcId="{4413B550-0AD5-44BB-881C-0B8C5FE4BFDB}" destId="{ADF291CF-896F-4662-9882-6A5C3EFD5C4B}" srcOrd="0" destOrd="0" parTransId="{BE9579ED-6A02-4B31-BE54-A91D3997E8DD}" sibTransId="{67A32B54-196B-4510-A649-0C046A2855C4}"/>
    <dgm:cxn modelId="{691AFA6D-8C45-42FE-A50E-AB39604AE1FD}" type="presOf" srcId="{D6B4FD10-7B72-48A2-9F3F-5D0473162B2D}" destId="{4C635EA8-E50F-4E87-892B-36446E65691F}" srcOrd="0" destOrd="0" presId="urn:microsoft.com/office/officeart/2005/8/layout/cycle5"/>
    <dgm:cxn modelId="{3D8331E6-2193-4B6E-9F24-4D9B60DEBFCE}" type="presOf" srcId="{4DD8955D-5E26-4F67-8D56-08D22DF7963E}" destId="{7E696818-2504-494E-808C-C28F51347D99}" srcOrd="0" destOrd="0" presId="urn:microsoft.com/office/officeart/2005/8/layout/cycle5"/>
    <dgm:cxn modelId="{CE2FDF36-D626-40EF-9969-75D458621DE8}" srcId="{4413B550-0AD5-44BB-881C-0B8C5FE4BFDB}" destId="{08663FF7-655F-469E-91C1-5EB47C899B98}" srcOrd="1" destOrd="0" parTransId="{B5B83499-D105-45B7-93B3-E08F435E91A0}" sibTransId="{BCFCC10A-8A0D-406C-BCEE-6C71019DC8E6}"/>
    <dgm:cxn modelId="{EA40A2B0-943E-4D12-9CE2-1D5CF8519F05}" type="presOf" srcId="{3A5FBB77-7983-4223-930D-74BED7A2C8F0}" destId="{61E3145D-0230-41E0-805B-79A745D8FA9E}" srcOrd="0" destOrd="0" presId="urn:microsoft.com/office/officeart/2005/8/layout/cycle5"/>
    <dgm:cxn modelId="{D6B83938-E0D7-4354-B220-8A23B7BE2C91}" type="presParOf" srcId="{A7A29890-0BB9-4D4C-A8C8-CD80437B57F3}" destId="{C32D8EFF-580A-472A-95D8-8E51B2E58E30}" srcOrd="0" destOrd="0" presId="urn:microsoft.com/office/officeart/2005/8/layout/cycle5"/>
    <dgm:cxn modelId="{EBE48BD1-0CDA-4FE2-A0AC-6BDE678AB7F7}" type="presParOf" srcId="{A7A29890-0BB9-4D4C-A8C8-CD80437B57F3}" destId="{5BC2505F-7A92-4B07-B96D-2C8CC8141572}" srcOrd="1" destOrd="0" presId="urn:microsoft.com/office/officeart/2005/8/layout/cycle5"/>
    <dgm:cxn modelId="{26B1C031-337F-4E35-9FA0-C9C66EBA552B}" type="presParOf" srcId="{A7A29890-0BB9-4D4C-A8C8-CD80437B57F3}" destId="{902910F0-5183-4AE3-8770-5FF35B671FF3}" srcOrd="2" destOrd="0" presId="urn:microsoft.com/office/officeart/2005/8/layout/cycle5"/>
    <dgm:cxn modelId="{6E204317-6649-447C-A8CC-A53CD0E284C6}" type="presParOf" srcId="{A7A29890-0BB9-4D4C-A8C8-CD80437B57F3}" destId="{42828B9B-720E-47F6-9CA0-091820BA973E}" srcOrd="3" destOrd="0" presId="urn:microsoft.com/office/officeart/2005/8/layout/cycle5"/>
    <dgm:cxn modelId="{BC8F6679-71BA-4358-A557-92E900E53693}" type="presParOf" srcId="{A7A29890-0BB9-4D4C-A8C8-CD80437B57F3}" destId="{8BC5630F-4FAE-43B3-ADCC-E426F2C62B91}" srcOrd="4" destOrd="0" presId="urn:microsoft.com/office/officeart/2005/8/layout/cycle5"/>
    <dgm:cxn modelId="{2B298F37-3718-4965-BD1C-1AB93F8B21EB}" type="presParOf" srcId="{A7A29890-0BB9-4D4C-A8C8-CD80437B57F3}" destId="{1EAB5D7A-79C9-451F-B52B-718522751A12}" srcOrd="5" destOrd="0" presId="urn:microsoft.com/office/officeart/2005/8/layout/cycle5"/>
    <dgm:cxn modelId="{6B46B6B5-128B-450E-ABD4-1577326D4714}" type="presParOf" srcId="{A7A29890-0BB9-4D4C-A8C8-CD80437B57F3}" destId="{4C635EA8-E50F-4E87-892B-36446E65691F}" srcOrd="6" destOrd="0" presId="urn:microsoft.com/office/officeart/2005/8/layout/cycle5"/>
    <dgm:cxn modelId="{44A51692-050A-4A9F-BBE4-842044BCDCD5}" type="presParOf" srcId="{A7A29890-0BB9-4D4C-A8C8-CD80437B57F3}" destId="{A82042B3-BC24-4338-BD24-065A44C765EF}" srcOrd="7" destOrd="0" presId="urn:microsoft.com/office/officeart/2005/8/layout/cycle5"/>
    <dgm:cxn modelId="{B4A01074-6B7E-4D7F-8998-FD840C9C135B}" type="presParOf" srcId="{A7A29890-0BB9-4D4C-A8C8-CD80437B57F3}" destId="{7E696818-2504-494E-808C-C28F51347D99}" srcOrd="8" destOrd="0" presId="urn:microsoft.com/office/officeart/2005/8/layout/cycle5"/>
    <dgm:cxn modelId="{2E627991-D9B6-4FB0-9C1D-64924ABE0BE6}" type="presParOf" srcId="{A7A29890-0BB9-4D4C-A8C8-CD80437B57F3}" destId="{2C163489-F72D-4188-AEE2-B37C33E211D7}" srcOrd="9" destOrd="0" presId="urn:microsoft.com/office/officeart/2005/8/layout/cycle5"/>
    <dgm:cxn modelId="{378091F0-A11A-48B4-AC03-3F4010F6D182}" type="presParOf" srcId="{A7A29890-0BB9-4D4C-A8C8-CD80437B57F3}" destId="{34F2C619-5481-4D30-B073-A5068253C030}" srcOrd="10" destOrd="0" presId="urn:microsoft.com/office/officeart/2005/8/layout/cycle5"/>
    <dgm:cxn modelId="{66E4320A-5DEE-4DAA-994B-F1257825F367}" type="presParOf" srcId="{A7A29890-0BB9-4D4C-A8C8-CD80437B57F3}" destId="{A53806F5-8C5B-4C2B-9E7A-D77EB4F2BF1A}" srcOrd="11" destOrd="0" presId="urn:microsoft.com/office/officeart/2005/8/layout/cycle5"/>
    <dgm:cxn modelId="{21F12721-2828-4C52-9F4B-DCD3924F51C6}" type="presParOf" srcId="{A7A29890-0BB9-4D4C-A8C8-CD80437B57F3}" destId="{61E3145D-0230-41E0-805B-79A745D8FA9E}" srcOrd="12" destOrd="0" presId="urn:microsoft.com/office/officeart/2005/8/layout/cycle5"/>
    <dgm:cxn modelId="{5C645D72-0AC9-4755-96CA-08452B431FFC}" type="presParOf" srcId="{A7A29890-0BB9-4D4C-A8C8-CD80437B57F3}" destId="{37E66AFD-CC17-4EA0-A9D9-5F85D8AE9404}" srcOrd="13" destOrd="0" presId="urn:microsoft.com/office/officeart/2005/8/layout/cycle5"/>
    <dgm:cxn modelId="{CEA8926B-F734-43DE-86AA-33622D172600}" type="presParOf" srcId="{A7A29890-0BB9-4D4C-A8C8-CD80437B57F3}" destId="{F41DFD38-29E9-4B02-87B2-81B0F0B7AD5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74EA4D-288F-4C12-9588-A09EA3644AAB}" type="doc">
      <dgm:prSet loTypeId="urn:microsoft.com/office/officeart/2005/8/layout/chevron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2511F25B-0E80-48F2-8F76-6F373925CDAB}">
      <dgm:prSet phldrT="[Текст]"/>
      <dgm:spPr/>
      <dgm:t>
        <a:bodyPr/>
        <a:lstStyle/>
        <a:p>
          <a:r>
            <a:rPr lang="ru-RU" dirty="0" smtClean="0"/>
            <a:t>*</a:t>
          </a:r>
          <a:endParaRPr lang="ru-RU" dirty="0"/>
        </a:p>
      </dgm:t>
    </dgm:pt>
    <dgm:pt modelId="{1C3B5158-7D0C-472B-A912-475B8BC3A452}" type="parTrans" cxnId="{A2AE230B-4886-4960-984E-1160CDE37F7A}">
      <dgm:prSet/>
      <dgm:spPr/>
      <dgm:t>
        <a:bodyPr/>
        <a:lstStyle/>
        <a:p>
          <a:endParaRPr lang="ru-RU"/>
        </a:p>
      </dgm:t>
    </dgm:pt>
    <dgm:pt modelId="{970F0873-A5C5-4EEC-96F0-E44CA950DE71}" type="sibTrans" cxnId="{A2AE230B-4886-4960-984E-1160CDE37F7A}">
      <dgm:prSet/>
      <dgm:spPr/>
      <dgm:t>
        <a:bodyPr/>
        <a:lstStyle/>
        <a:p>
          <a:endParaRPr lang="ru-RU"/>
        </a:p>
      </dgm:t>
    </dgm:pt>
    <dgm:pt modelId="{24D854F2-6521-4168-9BAE-A5709647BD67}">
      <dgm:prSet phldrT="[Текст]" custT="1"/>
      <dgm:spPr/>
      <dgm:t>
        <a:bodyPr/>
        <a:lstStyle/>
        <a:p>
          <a:r>
            <a:rPr lang="ru-RU" sz="2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практическое и теоретическое освоение основ педагогической деятельности </a:t>
          </a:r>
          <a:r>
            <a:rPr lang="ru-RU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(подготовка, проведение и анализ урока; формы, методы и приемы обучения; основы управления уроком и др.)</a:t>
          </a:r>
          <a:endParaRPr lang="ru-RU" sz="1500" i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61ABE97-6BCA-4EF3-80EE-F040668CC22E}" type="parTrans" cxnId="{B8A5A1EF-7DF7-48CC-9002-D51D65083DA8}">
      <dgm:prSet/>
      <dgm:spPr/>
      <dgm:t>
        <a:bodyPr/>
        <a:lstStyle/>
        <a:p>
          <a:endParaRPr lang="ru-RU"/>
        </a:p>
      </dgm:t>
    </dgm:pt>
    <dgm:pt modelId="{2A7CF00F-02F5-4418-B2D0-B674FBAC71CA}" type="sibTrans" cxnId="{B8A5A1EF-7DF7-48CC-9002-D51D65083DA8}">
      <dgm:prSet/>
      <dgm:spPr/>
      <dgm:t>
        <a:bodyPr/>
        <a:lstStyle/>
        <a:p>
          <a:endParaRPr lang="ru-RU"/>
        </a:p>
      </dgm:t>
    </dgm:pt>
    <dgm:pt modelId="{B028B840-EC02-4536-A739-683FF64B61F1}">
      <dgm:prSet phldrT="[Текст]"/>
      <dgm:spPr/>
      <dgm:t>
        <a:bodyPr/>
        <a:lstStyle/>
        <a:p>
          <a:r>
            <a:rPr lang="ru-RU" dirty="0" smtClean="0"/>
            <a:t>*</a:t>
          </a:r>
          <a:endParaRPr lang="ru-RU" dirty="0"/>
        </a:p>
      </dgm:t>
    </dgm:pt>
    <dgm:pt modelId="{F67DA2F4-966F-4DC9-9745-3F32033762AE}" type="parTrans" cxnId="{E2F023EB-EB4C-45DA-91FA-1129C35181E7}">
      <dgm:prSet/>
      <dgm:spPr/>
      <dgm:t>
        <a:bodyPr/>
        <a:lstStyle/>
        <a:p>
          <a:endParaRPr lang="ru-RU"/>
        </a:p>
      </dgm:t>
    </dgm:pt>
    <dgm:pt modelId="{6520B012-159B-46D3-B005-1F297BE6527C}" type="sibTrans" cxnId="{E2F023EB-EB4C-45DA-91FA-1129C35181E7}">
      <dgm:prSet/>
      <dgm:spPr/>
      <dgm:t>
        <a:bodyPr/>
        <a:lstStyle/>
        <a:p>
          <a:endParaRPr lang="ru-RU"/>
        </a:p>
      </dgm:t>
    </dgm:pt>
    <dgm:pt modelId="{2319A917-E117-4F9A-A905-14DE17C40789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разработка программы собственного профессионального роста</a:t>
          </a:r>
          <a:endParaRPr lang="ru-RU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2873922-EA93-4577-8E1E-11E11ED539B7}" type="parTrans" cxnId="{334CB68F-5671-46CD-B84C-0CBC3064E535}">
      <dgm:prSet/>
      <dgm:spPr/>
      <dgm:t>
        <a:bodyPr/>
        <a:lstStyle/>
        <a:p>
          <a:endParaRPr lang="ru-RU"/>
        </a:p>
      </dgm:t>
    </dgm:pt>
    <dgm:pt modelId="{7865B880-FA1F-4E0E-A850-3026115FE623}" type="sibTrans" cxnId="{334CB68F-5671-46CD-B84C-0CBC3064E535}">
      <dgm:prSet/>
      <dgm:spPr/>
      <dgm:t>
        <a:bodyPr/>
        <a:lstStyle/>
        <a:p>
          <a:endParaRPr lang="ru-RU"/>
        </a:p>
      </dgm:t>
    </dgm:pt>
    <dgm:pt modelId="{E4148058-8CF3-4514-BD46-97BD5A00A1C5}">
      <dgm:prSet phldrT="[Текст]"/>
      <dgm:spPr/>
      <dgm:t>
        <a:bodyPr/>
        <a:lstStyle/>
        <a:p>
          <a:r>
            <a:rPr lang="ru-RU" dirty="0" smtClean="0"/>
            <a:t>*</a:t>
          </a:r>
          <a:endParaRPr lang="ru-RU" dirty="0"/>
        </a:p>
      </dgm:t>
    </dgm:pt>
    <dgm:pt modelId="{932BA449-B7EE-40D6-854E-D104DFBD8D9E}" type="parTrans" cxnId="{CEED3389-6C13-42C5-AB83-94D862AED2AE}">
      <dgm:prSet/>
      <dgm:spPr/>
      <dgm:t>
        <a:bodyPr/>
        <a:lstStyle/>
        <a:p>
          <a:endParaRPr lang="ru-RU"/>
        </a:p>
      </dgm:t>
    </dgm:pt>
    <dgm:pt modelId="{48154A37-0506-4C9B-82AE-1F1573F318CC}" type="sibTrans" cxnId="{CEED3389-6C13-42C5-AB83-94D862AED2AE}">
      <dgm:prSet/>
      <dgm:spPr/>
      <dgm:t>
        <a:bodyPr/>
        <a:lstStyle/>
        <a:p>
          <a:endParaRPr lang="ru-RU"/>
        </a:p>
      </dgm:t>
    </dgm:pt>
    <dgm:pt modelId="{6563138F-D8DE-401E-B653-C0E8E4B5AE6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подготовка к предстоящей аттестации на подтверждение или повышение категории</a:t>
          </a:r>
          <a:endParaRPr lang="ru-RU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2C85B38-2DBE-4279-8177-3F3B4B6FD82B}" type="parTrans" cxnId="{407B66DD-22FD-4073-9048-722900AB96BA}">
      <dgm:prSet/>
      <dgm:spPr/>
      <dgm:t>
        <a:bodyPr/>
        <a:lstStyle/>
        <a:p>
          <a:endParaRPr lang="ru-RU"/>
        </a:p>
      </dgm:t>
    </dgm:pt>
    <dgm:pt modelId="{AF55169E-B166-43A1-A305-CAC5CA3BFA23}" type="sibTrans" cxnId="{407B66DD-22FD-4073-9048-722900AB96BA}">
      <dgm:prSet/>
      <dgm:spPr/>
      <dgm:t>
        <a:bodyPr/>
        <a:lstStyle/>
        <a:p>
          <a:endParaRPr lang="ru-RU"/>
        </a:p>
      </dgm:t>
    </dgm:pt>
    <dgm:pt modelId="{269B2F67-A0F5-4B26-B8C4-56A6F23B4D2E}">
      <dgm:prSet phldrT="[Текст]"/>
      <dgm:spPr/>
      <dgm:t>
        <a:bodyPr/>
        <a:lstStyle/>
        <a:p>
          <a:r>
            <a:rPr lang="ru-RU" dirty="0" smtClean="0"/>
            <a:t>*</a:t>
          </a:r>
          <a:endParaRPr lang="ru-RU" dirty="0"/>
        </a:p>
      </dgm:t>
    </dgm:pt>
    <dgm:pt modelId="{5785ED71-4A84-4796-A8A5-E7798E898BA1}" type="parTrans" cxnId="{96ADD305-943D-4DD6-9B34-FA375DFB6E03}">
      <dgm:prSet/>
      <dgm:spPr/>
      <dgm:t>
        <a:bodyPr/>
        <a:lstStyle/>
        <a:p>
          <a:endParaRPr lang="ru-RU"/>
        </a:p>
      </dgm:t>
    </dgm:pt>
    <dgm:pt modelId="{1BDFD411-D515-453A-88DA-5BE23A85BA45}" type="sibTrans" cxnId="{96ADD305-943D-4DD6-9B34-FA375DFB6E03}">
      <dgm:prSet/>
      <dgm:spPr/>
      <dgm:t>
        <a:bodyPr/>
        <a:lstStyle/>
        <a:p>
          <a:endParaRPr lang="ru-RU"/>
        </a:p>
      </dgm:t>
    </dgm:pt>
    <dgm:pt modelId="{EF1A7159-50DD-42F3-9CA4-AB7B7C4A53A9}">
      <dgm:prSet phldrT="[Текст]"/>
      <dgm:spPr/>
      <dgm:t>
        <a:bodyPr/>
        <a:lstStyle/>
        <a:p>
          <a:r>
            <a:rPr lang="ru-RU" dirty="0" smtClean="0"/>
            <a:t>*</a:t>
          </a:r>
          <a:endParaRPr lang="ru-RU" dirty="0"/>
        </a:p>
      </dgm:t>
    </dgm:pt>
    <dgm:pt modelId="{CECCC6FA-196A-4F8D-B8AD-2B332C557206}" type="parTrans" cxnId="{F7594E00-AD98-4FCC-B16A-097441A6DAC2}">
      <dgm:prSet/>
      <dgm:spPr/>
      <dgm:t>
        <a:bodyPr/>
        <a:lstStyle/>
        <a:p>
          <a:endParaRPr lang="ru-RU"/>
        </a:p>
      </dgm:t>
    </dgm:pt>
    <dgm:pt modelId="{248B6755-D4E8-4884-AED1-7A42604E927D}" type="sibTrans" cxnId="{F7594E00-AD98-4FCC-B16A-097441A6DAC2}">
      <dgm:prSet/>
      <dgm:spPr/>
      <dgm:t>
        <a:bodyPr/>
        <a:lstStyle/>
        <a:p>
          <a:endParaRPr lang="ru-RU"/>
        </a:p>
      </dgm:t>
    </dgm:pt>
    <dgm:pt modelId="{5E266723-76B6-4F76-A916-B385D4A8E40C}">
      <dgm:prSet phldrT="[Текст]"/>
      <dgm:spPr/>
      <dgm:t>
        <a:bodyPr/>
        <a:lstStyle/>
        <a:p>
          <a:r>
            <a:rPr lang="ru-RU" dirty="0" smtClean="0"/>
            <a:t>*</a:t>
          </a:r>
          <a:endParaRPr lang="ru-RU" dirty="0"/>
        </a:p>
      </dgm:t>
    </dgm:pt>
    <dgm:pt modelId="{A4A6FFC4-BE87-427D-AB99-92F1F8934F2A}" type="parTrans" cxnId="{58FC5B21-388E-4353-8B74-3AAB2A7E2F0C}">
      <dgm:prSet/>
      <dgm:spPr/>
      <dgm:t>
        <a:bodyPr/>
        <a:lstStyle/>
        <a:p>
          <a:endParaRPr lang="ru-RU"/>
        </a:p>
      </dgm:t>
    </dgm:pt>
    <dgm:pt modelId="{5CA33FE6-1B7F-40E7-A6B0-A51BC9BE81EE}" type="sibTrans" cxnId="{58FC5B21-388E-4353-8B74-3AAB2A7E2F0C}">
      <dgm:prSet/>
      <dgm:spPr/>
      <dgm:t>
        <a:bodyPr/>
        <a:lstStyle/>
        <a:p>
          <a:endParaRPr lang="ru-RU"/>
        </a:p>
      </dgm:t>
    </dgm:pt>
    <dgm:pt modelId="{1E486E27-30EE-4184-A608-AA01FFE82C9B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выбор приоритетной методической темы для самообразования</a:t>
          </a:r>
          <a:endParaRPr lang="ru-RU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3C23A17-5683-424A-A4D9-F140974A4F4F}" type="parTrans" cxnId="{791007C7-131A-4784-B7A6-8895B470AC5A}">
      <dgm:prSet/>
      <dgm:spPr/>
      <dgm:t>
        <a:bodyPr/>
        <a:lstStyle/>
        <a:p>
          <a:endParaRPr lang="ru-RU"/>
        </a:p>
      </dgm:t>
    </dgm:pt>
    <dgm:pt modelId="{8357ABCC-E0DB-4F80-9A9B-9E5FADDE1CA0}" type="sibTrans" cxnId="{791007C7-131A-4784-B7A6-8895B470AC5A}">
      <dgm:prSet/>
      <dgm:spPr/>
      <dgm:t>
        <a:bodyPr/>
        <a:lstStyle/>
        <a:p>
          <a:endParaRPr lang="ru-RU"/>
        </a:p>
      </dgm:t>
    </dgm:pt>
    <dgm:pt modelId="{69F8C4A7-4540-4DE8-896C-3607BEA250F3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подготовка к первичному повышению квалификации</a:t>
          </a:r>
          <a:endParaRPr lang="ru-RU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87A9ABC-DDAD-4DAA-912F-767AEA398E4B}" type="parTrans" cxnId="{E6220834-1EE5-49B1-BB63-EE3D69A3871B}">
      <dgm:prSet/>
      <dgm:spPr/>
      <dgm:t>
        <a:bodyPr/>
        <a:lstStyle/>
        <a:p>
          <a:endParaRPr lang="ru-RU"/>
        </a:p>
      </dgm:t>
    </dgm:pt>
    <dgm:pt modelId="{A1D0415C-BBF0-416E-8583-44769B88D6D1}" type="sibTrans" cxnId="{E6220834-1EE5-49B1-BB63-EE3D69A3871B}">
      <dgm:prSet/>
      <dgm:spPr/>
      <dgm:t>
        <a:bodyPr/>
        <a:lstStyle/>
        <a:p>
          <a:endParaRPr lang="ru-RU"/>
        </a:p>
      </dgm:t>
    </dgm:pt>
    <dgm:pt modelId="{552EAD0D-EC0E-419F-B60B-9EE6002FB684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освоение инновационных тенденций в педагогике и образовании</a:t>
          </a:r>
          <a:endParaRPr lang="ru-RU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00A0E63-C52E-4EE4-B820-090A3430C48A}" type="parTrans" cxnId="{E47631FA-33AB-44A3-8ABF-D455E5A2B5DE}">
      <dgm:prSet/>
      <dgm:spPr/>
      <dgm:t>
        <a:bodyPr/>
        <a:lstStyle/>
        <a:p>
          <a:endParaRPr lang="ru-RU"/>
        </a:p>
      </dgm:t>
    </dgm:pt>
    <dgm:pt modelId="{2FB7646C-48FA-4757-BF0E-F16FD32E040C}" type="sibTrans" cxnId="{E47631FA-33AB-44A3-8ABF-D455E5A2B5DE}">
      <dgm:prSet/>
      <dgm:spPr/>
      <dgm:t>
        <a:bodyPr/>
        <a:lstStyle/>
        <a:p>
          <a:endParaRPr lang="ru-RU"/>
        </a:p>
      </dgm:t>
    </dgm:pt>
    <dgm:pt modelId="{87370321-7634-4E5A-8FE9-2481E2E1DB3F}" type="pres">
      <dgm:prSet presAssocID="{D874EA4D-288F-4C12-9588-A09EA3644AA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726E80-9EA9-4103-8525-3AA669AA0158}" type="pres">
      <dgm:prSet presAssocID="{2511F25B-0E80-48F2-8F76-6F373925CDAB}" presName="composite" presStyleCnt="0"/>
      <dgm:spPr/>
    </dgm:pt>
    <dgm:pt modelId="{63317E02-7042-4803-8EBB-2FEEFE4A9DC2}" type="pres">
      <dgm:prSet presAssocID="{2511F25B-0E80-48F2-8F76-6F373925CDA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7E1A0-5D4C-4374-B383-6DA75F86B56E}" type="pres">
      <dgm:prSet presAssocID="{2511F25B-0E80-48F2-8F76-6F373925CDA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08874-0062-4953-BAA3-A10B73ADE011}" type="pres">
      <dgm:prSet presAssocID="{970F0873-A5C5-4EEC-96F0-E44CA950DE71}" presName="sp" presStyleCnt="0"/>
      <dgm:spPr/>
    </dgm:pt>
    <dgm:pt modelId="{506BCF7F-37B6-4543-97E5-718D43D3DCF9}" type="pres">
      <dgm:prSet presAssocID="{B028B840-EC02-4536-A739-683FF64B61F1}" presName="composite" presStyleCnt="0"/>
      <dgm:spPr/>
    </dgm:pt>
    <dgm:pt modelId="{8157CCA6-AE75-490C-94C0-0607F0DCBFE2}" type="pres">
      <dgm:prSet presAssocID="{B028B840-EC02-4536-A739-683FF64B61F1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65620-9F1D-4BC0-9B3A-29729E6CEC28}" type="pres">
      <dgm:prSet presAssocID="{B028B840-EC02-4536-A739-683FF64B61F1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B373-A2D6-4CB9-AA52-17E3E0A5BBDD}" type="pres">
      <dgm:prSet presAssocID="{6520B012-159B-46D3-B005-1F297BE6527C}" presName="sp" presStyleCnt="0"/>
      <dgm:spPr/>
    </dgm:pt>
    <dgm:pt modelId="{57082AFD-BF6F-4FA0-95B0-C06929BD0415}" type="pres">
      <dgm:prSet presAssocID="{E4148058-8CF3-4514-BD46-97BD5A00A1C5}" presName="composite" presStyleCnt="0"/>
      <dgm:spPr/>
    </dgm:pt>
    <dgm:pt modelId="{962F0953-B9BB-486F-8BF6-02E2C9EA3E5F}" type="pres">
      <dgm:prSet presAssocID="{E4148058-8CF3-4514-BD46-97BD5A00A1C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30838-FD91-4943-8453-9AA25B884B22}" type="pres">
      <dgm:prSet presAssocID="{E4148058-8CF3-4514-BD46-97BD5A00A1C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C55C7-0722-4BE8-91F8-A4BC4969A0F6}" type="pres">
      <dgm:prSet presAssocID="{48154A37-0506-4C9B-82AE-1F1573F318CC}" presName="sp" presStyleCnt="0"/>
      <dgm:spPr/>
    </dgm:pt>
    <dgm:pt modelId="{39F0DE3C-0C37-46F1-88C3-114929273B6C}" type="pres">
      <dgm:prSet presAssocID="{EF1A7159-50DD-42F3-9CA4-AB7B7C4A53A9}" presName="composite" presStyleCnt="0"/>
      <dgm:spPr/>
    </dgm:pt>
    <dgm:pt modelId="{CCA9F47A-26F0-4F87-B043-5B12EB45E3B1}" type="pres">
      <dgm:prSet presAssocID="{EF1A7159-50DD-42F3-9CA4-AB7B7C4A53A9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15B1E-544E-4773-87C4-30FE26EB4E2C}" type="pres">
      <dgm:prSet presAssocID="{EF1A7159-50DD-42F3-9CA4-AB7B7C4A53A9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DD019-A9D6-4D71-9606-7AECB6583AE9}" type="pres">
      <dgm:prSet presAssocID="{248B6755-D4E8-4884-AED1-7A42604E927D}" presName="sp" presStyleCnt="0"/>
      <dgm:spPr/>
    </dgm:pt>
    <dgm:pt modelId="{D6AA6BE6-4A46-40AD-BE8E-DD74EC5CC153}" type="pres">
      <dgm:prSet presAssocID="{5E266723-76B6-4F76-A916-B385D4A8E40C}" presName="composite" presStyleCnt="0"/>
      <dgm:spPr/>
    </dgm:pt>
    <dgm:pt modelId="{F3DCB13C-1C19-4F98-8AEE-9C928C80625C}" type="pres">
      <dgm:prSet presAssocID="{5E266723-76B6-4F76-A916-B385D4A8E40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11B10-5401-4789-B47E-7007CC55602A}" type="pres">
      <dgm:prSet presAssocID="{5E266723-76B6-4F76-A916-B385D4A8E40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28BE6-2B19-45B2-B6BB-05681CC45C29}" type="pres">
      <dgm:prSet presAssocID="{5CA33FE6-1B7F-40E7-A6B0-A51BC9BE81EE}" presName="sp" presStyleCnt="0"/>
      <dgm:spPr/>
    </dgm:pt>
    <dgm:pt modelId="{E300563E-7B53-462D-B4C0-2B300329E2F9}" type="pres">
      <dgm:prSet presAssocID="{269B2F67-A0F5-4B26-B8C4-56A6F23B4D2E}" presName="composite" presStyleCnt="0"/>
      <dgm:spPr/>
    </dgm:pt>
    <dgm:pt modelId="{E3456861-F916-4A3C-B77F-E8CB2F037DC6}" type="pres">
      <dgm:prSet presAssocID="{269B2F67-A0F5-4B26-B8C4-56A6F23B4D2E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0A8B0-0F68-4BF8-A088-69BF0E9D5ABB}" type="pres">
      <dgm:prSet presAssocID="{269B2F67-A0F5-4B26-B8C4-56A6F23B4D2E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AE230B-4886-4960-984E-1160CDE37F7A}" srcId="{D874EA4D-288F-4C12-9588-A09EA3644AAB}" destId="{2511F25B-0E80-48F2-8F76-6F373925CDAB}" srcOrd="0" destOrd="0" parTransId="{1C3B5158-7D0C-472B-A912-475B8BC3A452}" sibTransId="{970F0873-A5C5-4EEC-96F0-E44CA950DE71}"/>
    <dgm:cxn modelId="{E925946D-932F-43D6-B53D-C004C4B90CE0}" type="presOf" srcId="{552EAD0D-EC0E-419F-B60B-9EE6002FB684}" destId="{5EA11B10-5401-4789-B47E-7007CC55602A}" srcOrd="0" destOrd="0" presId="urn:microsoft.com/office/officeart/2005/8/layout/chevron2"/>
    <dgm:cxn modelId="{334CB68F-5671-46CD-B84C-0CBC3064E535}" srcId="{B028B840-EC02-4536-A739-683FF64B61F1}" destId="{2319A917-E117-4F9A-A905-14DE17C40789}" srcOrd="0" destOrd="0" parTransId="{A2873922-EA93-4577-8E1E-11E11ED539B7}" sibTransId="{7865B880-FA1F-4E0E-A850-3026115FE623}"/>
    <dgm:cxn modelId="{58FC5B21-388E-4353-8B74-3AAB2A7E2F0C}" srcId="{D874EA4D-288F-4C12-9588-A09EA3644AAB}" destId="{5E266723-76B6-4F76-A916-B385D4A8E40C}" srcOrd="4" destOrd="0" parTransId="{A4A6FFC4-BE87-427D-AB99-92F1F8934F2A}" sibTransId="{5CA33FE6-1B7F-40E7-A6B0-A51BC9BE81EE}"/>
    <dgm:cxn modelId="{CEED3389-6C13-42C5-AB83-94D862AED2AE}" srcId="{D874EA4D-288F-4C12-9588-A09EA3644AAB}" destId="{E4148058-8CF3-4514-BD46-97BD5A00A1C5}" srcOrd="2" destOrd="0" parTransId="{932BA449-B7EE-40D6-854E-D104DFBD8D9E}" sibTransId="{48154A37-0506-4C9B-82AE-1F1573F318CC}"/>
    <dgm:cxn modelId="{B8A5A1EF-7DF7-48CC-9002-D51D65083DA8}" srcId="{2511F25B-0E80-48F2-8F76-6F373925CDAB}" destId="{24D854F2-6521-4168-9BAE-A5709647BD67}" srcOrd="0" destOrd="0" parTransId="{361ABE97-6BCA-4EF3-80EE-F040668CC22E}" sibTransId="{2A7CF00F-02F5-4418-B2D0-B674FBAC71CA}"/>
    <dgm:cxn modelId="{A304579B-18B1-4D2F-B7E2-539E39F17BCF}" type="presOf" srcId="{EF1A7159-50DD-42F3-9CA4-AB7B7C4A53A9}" destId="{CCA9F47A-26F0-4F87-B043-5B12EB45E3B1}" srcOrd="0" destOrd="0" presId="urn:microsoft.com/office/officeart/2005/8/layout/chevron2"/>
    <dgm:cxn modelId="{DE314471-97FD-46E5-BAF8-F977D92C5E2C}" type="presOf" srcId="{E4148058-8CF3-4514-BD46-97BD5A00A1C5}" destId="{962F0953-B9BB-486F-8BF6-02E2C9EA3E5F}" srcOrd="0" destOrd="0" presId="urn:microsoft.com/office/officeart/2005/8/layout/chevron2"/>
    <dgm:cxn modelId="{E2F023EB-EB4C-45DA-91FA-1129C35181E7}" srcId="{D874EA4D-288F-4C12-9588-A09EA3644AAB}" destId="{B028B840-EC02-4536-A739-683FF64B61F1}" srcOrd="1" destOrd="0" parTransId="{F67DA2F4-966F-4DC9-9745-3F32033762AE}" sibTransId="{6520B012-159B-46D3-B005-1F297BE6527C}"/>
    <dgm:cxn modelId="{4A002520-F419-47CE-B5B1-48461E2AF36B}" type="presOf" srcId="{2319A917-E117-4F9A-A905-14DE17C40789}" destId="{54865620-9F1D-4BC0-9B3A-29729E6CEC28}" srcOrd="0" destOrd="0" presId="urn:microsoft.com/office/officeart/2005/8/layout/chevron2"/>
    <dgm:cxn modelId="{407B66DD-22FD-4073-9048-722900AB96BA}" srcId="{269B2F67-A0F5-4B26-B8C4-56A6F23B4D2E}" destId="{6563138F-D8DE-401E-B653-C0E8E4B5AE6D}" srcOrd="0" destOrd="0" parTransId="{D2C85B38-2DBE-4279-8177-3F3B4B6FD82B}" sibTransId="{AF55169E-B166-43A1-A305-CAC5CA3BFA23}"/>
    <dgm:cxn modelId="{FFE76A96-FF29-4BAA-9390-F9ADAA1BE7BF}" type="presOf" srcId="{1E486E27-30EE-4184-A608-AA01FFE82C9B}" destId="{3C430838-FD91-4943-8453-9AA25B884B22}" srcOrd="0" destOrd="0" presId="urn:microsoft.com/office/officeart/2005/8/layout/chevron2"/>
    <dgm:cxn modelId="{D462A1FD-573E-45AA-8169-3A3DE0CBBE74}" type="presOf" srcId="{69F8C4A7-4540-4DE8-896C-3607BEA250F3}" destId="{98915B1E-544E-4773-87C4-30FE26EB4E2C}" srcOrd="0" destOrd="0" presId="urn:microsoft.com/office/officeart/2005/8/layout/chevron2"/>
    <dgm:cxn modelId="{E47631FA-33AB-44A3-8ABF-D455E5A2B5DE}" srcId="{5E266723-76B6-4F76-A916-B385D4A8E40C}" destId="{552EAD0D-EC0E-419F-B60B-9EE6002FB684}" srcOrd="0" destOrd="0" parTransId="{000A0E63-C52E-4EE4-B820-090A3430C48A}" sibTransId="{2FB7646C-48FA-4757-BF0E-F16FD32E040C}"/>
    <dgm:cxn modelId="{3FA1EAB2-99F4-495E-A87E-8EB5D03EDBF8}" type="presOf" srcId="{6563138F-D8DE-401E-B653-C0E8E4B5AE6D}" destId="{3580A8B0-0F68-4BF8-A088-69BF0E9D5ABB}" srcOrd="0" destOrd="0" presId="urn:microsoft.com/office/officeart/2005/8/layout/chevron2"/>
    <dgm:cxn modelId="{1E62F524-0EC6-409F-9A09-7870AC6CAF85}" type="presOf" srcId="{269B2F67-A0F5-4B26-B8C4-56A6F23B4D2E}" destId="{E3456861-F916-4A3C-B77F-E8CB2F037DC6}" srcOrd="0" destOrd="0" presId="urn:microsoft.com/office/officeart/2005/8/layout/chevron2"/>
    <dgm:cxn modelId="{7D387C45-CAB4-4F34-B39E-437BD872743A}" type="presOf" srcId="{5E266723-76B6-4F76-A916-B385D4A8E40C}" destId="{F3DCB13C-1C19-4F98-8AEE-9C928C80625C}" srcOrd="0" destOrd="0" presId="urn:microsoft.com/office/officeart/2005/8/layout/chevron2"/>
    <dgm:cxn modelId="{791007C7-131A-4784-B7A6-8895B470AC5A}" srcId="{E4148058-8CF3-4514-BD46-97BD5A00A1C5}" destId="{1E486E27-30EE-4184-A608-AA01FFE82C9B}" srcOrd="0" destOrd="0" parTransId="{13C23A17-5683-424A-A4D9-F140974A4F4F}" sibTransId="{8357ABCC-E0DB-4F80-9A9B-9E5FADDE1CA0}"/>
    <dgm:cxn modelId="{3ED5BB30-3143-4471-9D59-B1B03DB88CCF}" type="presOf" srcId="{B028B840-EC02-4536-A739-683FF64B61F1}" destId="{8157CCA6-AE75-490C-94C0-0607F0DCBFE2}" srcOrd="0" destOrd="0" presId="urn:microsoft.com/office/officeart/2005/8/layout/chevron2"/>
    <dgm:cxn modelId="{6830CCD9-6C47-4A6F-BFB3-96CE9D47CAAB}" type="presOf" srcId="{2511F25B-0E80-48F2-8F76-6F373925CDAB}" destId="{63317E02-7042-4803-8EBB-2FEEFE4A9DC2}" srcOrd="0" destOrd="0" presId="urn:microsoft.com/office/officeart/2005/8/layout/chevron2"/>
    <dgm:cxn modelId="{CF6485C8-1A99-4478-B41F-1FF4BE9FAF5A}" type="presOf" srcId="{24D854F2-6521-4168-9BAE-A5709647BD67}" destId="{8F67E1A0-5D4C-4374-B383-6DA75F86B56E}" srcOrd="0" destOrd="0" presId="urn:microsoft.com/office/officeart/2005/8/layout/chevron2"/>
    <dgm:cxn modelId="{96ADD305-943D-4DD6-9B34-FA375DFB6E03}" srcId="{D874EA4D-288F-4C12-9588-A09EA3644AAB}" destId="{269B2F67-A0F5-4B26-B8C4-56A6F23B4D2E}" srcOrd="5" destOrd="0" parTransId="{5785ED71-4A84-4796-A8A5-E7798E898BA1}" sibTransId="{1BDFD411-D515-453A-88DA-5BE23A85BA45}"/>
    <dgm:cxn modelId="{F7594E00-AD98-4FCC-B16A-097441A6DAC2}" srcId="{D874EA4D-288F-4C12-9588-A09EA3644AAB}" destId="{EF1A7159-50DD-42F3-9CA4-AB7B7C4A53A9}" srcOrd="3" destOrd="0" parTransId="{CECCC6FA-196A-4F8D-B8AD-2B332C557206}" sibTransId="{248B6755-D4E8-4884-AED1-7A42604E927D}"/>
    <dgm:cxn modelId="{E48C5C41-3247-4932-B3EE-FF0E70A535BF}" type="presOf" srcId="{D874EA4D-288F-4C12-9588-A09EA3644AAB}" destId="{87370321-7634-4E5A-8FE9-2481E2E1DB3F}" srcOrd="0" destOrd="0" presId="urn:microsoft.com/office/officeart/2005/8/layout/chevron2"/>
    <dgm:cxn modelId="{E6220834-1EE5-49B1-BB63-EE3D69A3871B}" srcId="{EF1A7159-50DD-42F3-9CA4-AB7B7C4A53A9}" destId="{69F8C4A7-4540-4DE8-896C-3607BEA250F3}" srcOrd="0" destOrd="0" parTransId="{887A9ABC-DDAD-4DAA-912F-767AEA398E4B}" sibTransId="{A1D0415C-BBF0-416E-8583-44769B88D6D1}"/>
    <dgm:cxn modelId="{349D9FF5-E4D0-4CB6-9189-7AD47A164D7D}" type="presParOf" srcId="{87370321-7634-4E5A-8FE9-2481E2E1DB3F}" destId="{D2726E80-9EA9-4103-8525-3AA669AA0158}" srcOrd="0" destOrd="0" presId="urn:microsoft.com/office/officeart/2005/8/layout/chevron2"/>
    <dgm:cxn modelId="{CCAA00B8-8C40-48B1-8448-352BC77CBD04}" type="presParOf" srcId="{D2726E80-9EA9-4103-8525-3AA669AA0158}" destId="{63317E02-7042-4803-8EBB-2FEEFE4A9DC2}" srcOrd="0" destOrd="0" presId="urn:microsoft.com/office/officeart/2005/8/layout/chevron2"/>
    <dgm:cxn modelId="{33D1003E-AE69-4D14-AE7E-C46357E6E000}" type="presParOf" srcId="{D2726E80-9EA9-4103-8525-3AA669AA0158}" destId="{8F67E1A0-5D4C-4374-B383-6DA75F86B56E}" srcOrd="1" destOrd="0" presId="urn:microsoft.com/office/officeart/2005/8/layout/chevron2"/>
    <dgm:cxn modelId="{A9260D2B-A217-4AB6-9CC4-A0BE29167D29}" type="presParOf" srcId="{87370321-7634-4E5A-8FE9-2481E2E1DB3F}" destId="{33608874-0062-4953-BAA3-A10B73ADE011}" srcOrd="1" destOrd="0" presId="urn:microsoft.com/office/officeart/2005/8/layout/chevron2"/>
    <dgm:cxn modelId="{4C0B399B-6B0F-4BC0-BACD-5104CC8DAFA8}" type="presParOf" srcId="{87370321-7634-4E5A-8FE9-2481E2E1DB3F}" destId="{506BCF7F-37B6-4543-97E5-718D43D3DCF9}" srcOrd="2" destOrd="0" presId="urn:microsoft.com/office/officeart/2005/8/layout/chevron2"/>
    <dgm:cxn modelId="{CBB07897-9E92-4996-AE43-BCCDA733EC4B}" type="presParOf" srcId="{506BCF7F-37B6-4543-97E5-718D43D3DCF9}" destId="{8157CCA6-AE75-490C-94C0-0607F0DCBFE2}" srcOrd="0" destOrd="0" presId="urn:microsoft.com/office/officeart/2005/8/layout/chevron2"/>
    <dgm:cxn modelId="{0EE07736-E608-4B06-BA52-DA0A73D73F3C}" type="presParOf" srcId="{506BCF7F-37B6-4543-97E5-718D43D3DCF9}" destId="{54865620-9F1D-4BC0-9B3A-29729E6CEC28}" srcOrd="1" destOrd="0" presId="urn:microsoft.com/office/officeart/2005/8/layout/chevron2"/>
    <dgm:cxn modelId="{71932F73-8B65-4979-B8A5-9F04C871B71C}" type="presParOf" srcId="{87370321-7634-4E5A-8FE9-2481E2E1DB3F}" destId="{FCA2B373-A2D6-4CB9-AA52-17E3E0A5BBDD}" srcOrd="3" destOrd="0" presId="urn:microsoft.com/office/officeart/2005/8/layout/chevron2"/>
    <dgm:cxn modelId="{86389433-CE20-4F7E-A0C0-E7A1BB1F30D0}" type="presParOf" srcId="{87370321-7634-4E5A-8FE9-2481E2E1DB3F}" destId="{57082AFD-BF6F-4FA0-95B0-C06929BD0415}" srcOrd="4" destOrd="0" presId="urn:microsoft.com/office/officeart/2005/8/layout/chevron2"/>
    <dgm:cxn modelId="{FE6EDD7E-D779-468C-9511-8AA9DF8078D6}" type="presParOf" srcId="{57082AFD-BF6F-4FA0-95B0-C06929BD0415}" destId="{962F0953-B9BB-486F-8BF6-02E2C9EA3E5F}" srcOrd="0" destOrd="0" presId="urn:microsoft.com/office/officeart/2005/8/layout/chevron2"/>
    <dgm:cxn modelId="{4893BE77-17C8-41D1-9959-50ECC0B46622}" type="presParOf" srcId="{57082AFD-BF6F-4FA0-95B0-C06929BD0415}" destId="{3C430838-FD91-4943-8453-9AA25B884B22}" srcOrd="1" destOrd="0" presId="urn:microsoft.com/office/officeart/2005/8/layout/chevron2"/>
    <dgm:cxn modelId="{6F999BF7-FBFA-47BA-8FC1-883994B45736}" type="presParOf" srcId="{87370321-7634-4E5A-8FE9-2481E2E1DB3F}" destId="{0D0C55C7-0722-4BE8-91F8-A4BC4969A0F6}" srcOrd="5" destOrd="0" presId="urn:microsoft.com/office/officeart/2005/8/layout/chevron2"/>
    <dgm:cxn modelId="{FD19F1B0-24D4-46C7-A130-5E43CD59956E}" type="presParOf" srcId="{87370321-7634-4E5A-8FE9-2481E2E1DB3F}" destId="{39F0DE3C-0C37-46F1-88C3-114929273B6C}" srcOrd="6" destOrd="0" presId="urn:microsoft.com/office/officeart/2005/8/layout/chevron2"/>
    <dgm:cxn modelId="{75A0CA13-D801-468E-B193-3502C49D61DC}" type="presParOf" srcId="{39F0DE3C-0C37-46F1-88C3-114929273B6C}" destId="{CCA9F47A-26F0-4F87-B043-5B12EB45E3B1}" srcOrd="0" destOrd="0" presId="urn:microsoft.com/office/officeart/2005/8/layout/chevron2"/>
    <dgm:cxn modelId="{68D42E2D-2FB7-4F6C-A4D3-BABC546E9E4D}" type="presParOf" srcId="{39F0DE3C-0C37-46F1-88C3-114929273B6C}" destId="{98915B1E-544E-4773-87C4-30FE26EB4E2C}" srcOrd="1" destOrd="0" presId="urn:microsoft.com/office/officeart/2005/8/layout/chevron2"/>
    <dgm:cxn modelId="{078BE7A3-29A8-42A2-AD7A-A45A8B4AA9CF}" type="presParOf" srcId="{87370321-7634-4E5A-8FE9-2481E2E1DB3F}" destId="{F2DDD019-A9D6-4D71-9606-7AECB6583AE9}" srcOrd="7" destOrd="0" presId="urn:microsoft.com/office/officeart/2005/8/layout/chevron2"/>
    <dgm:cxn modelId="{792FB461-0E21-4871-8FF4-B4FB52F00B66}" type="presParOf" srcId="{87370321-7634-4E5A-8FE9-2481E2E1DB3F}" destId="{D6AA6BE6-4A46-40AD-BE8E-DD74EC5CC153}" srcOrd="8" destOrd="0" presId="urn:microsoft.com/office/officeart/2005/8/layout/chevron2"/>
    <dgm:cxn modelId="{1CE92FE2-4624-49B2-8887-577E67B4DD74}" type="presParOf" srcId="{D6AA6BE6-4A46-40AD-BE8E-DD74EC5CC153}" destId="{F3DCB13C-1C19-4F98-8AEE-9C928C80625C}" srcOrd="0" destOrd="0" presId="urn:microsoft.com/office/officeart/2005/8/layout/chevron2"/>
    <dgm:cxn modelId="{04B4C5BA-2817-43DD-9FE4-A94AD0FC40BD}" type="presParOf" srcId="{D6AA6BE6-4A46-40AD-BE8E-DD74EC5CC153}" destId="{5EA11B10-5401-4789-B47E-7007CC55602A}" srcOrd="1" destOrd="0" presId="urn:microsoft.com/office/officeart/2005/8/layout/chevron2"/>
    <dgm:cxn modelId="{5E25DCAE-7548-4FD8-9749-7B93C99C8A6F}" type="presParOf" srcId="{87370321-7634-4E5A-8FE9-2481E2E1DB3F}" destId="{22628BE6-2B19-45B2-B6BB-05681CC45C29}" srcOrd="9" destOrd="0" presId="urn:microsoft.com/office/officeart/2005/8/layout/chevron2"/>
    <dgm:cxn modelId="{72759927-00CB-474A-9061-0FC79D5B6B93}" type="presParOf" srcId="{87370321-7634-4E5A-8FE9-2481E2E1DB3F}" destId="{E300563E-7B53-462D-B4C0-2B300329E2F9}" srcOrd="10" destOrd="0" presId="urn:microsoft.com/office/officeart/2005/8/layout/chevron2"/>
    <dgm:cxn modelId="{411DC7A7-61F3-4C76-979D-4EEBD5EC462F}" type="presParOf" srcId="{E300563E-7B53-462D-B4C0-2B300329E2F9}" destId="{E3456861-F916-4A3C-B77F-E8CB2F037DC6}" srcOrd="0" destOrd="0" presId="urn:microsoft.com/office/officeart/2005/8/layout/chevron2"/>
    <dgm:cxn modelId="{7415F397-3464-47B7-BEB5-043B20343954}" type="presParOf" srcId="{E300563E-7B53-462D-B4C0-2B300329E2F9}" destId="{3580A8B0-0F68-4BF8-A088-69BF0E9D5AB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D8EFF-580A-472A-95D8-8E51B2E58E30}">
      <dsp:nvSpPr>
        <dsp:cNvPr id="0" name=""/>
        <dsp:cNvSpPr/>
      </dsp:nvSpPr>
      <dsp:spPr>
        <a:xfrm>
          <a:off x="2946812" y="-34873"/>
          <a:ext cx="2488309" cy="15597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Требования к организации учебного процесса</a:t>
          </a:r>
          <a:endParaRPr lang="ru-RU" sz="18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3022951" y="41266"/>
        <a:ext cx="2336031" cy="1407433"/>
      </dsp:txXfrm>
    </dsp:sp>
    <dsp:sp modelId="{902910F0-5183-4AE3-8770-5FF35B671FF3}">
      <dsp:nvSpPr>
        <dsp:cNvPr id="0" name=""/>
        <dsp:cNvSpPr/>
      </dsp:nvSpPr>
      <dsp:spPr>
        <a:xfrm>
          <a:off x="1497735" y="807591"/>
          <a:ext cx="5603114" cy="5603114"/>
        </a:xfrm>
        <a:custGeom>
          <a:avLst/>
          <a:gdLst/>
          <a:ahLst/>
          <a:cxnLst/>
          <a:rect l="0" t="0" r="0" b="0"/>
          <a:pathLst>
            <a:path>
              <a:moveTo>
                <a:pt x="4152058" y="346996"/>
              </a:moveTo>
              <a:arcTo wR="2801557" hR="2801557" stAng="17929177" swAng="89375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28B9B-720E-47F6-9CA0-091820BA973E}">
      <dsp:nvSpPr>
        <dsp:cNvPr id="0" name=""/>
        <dsp:cNvSpPr/>
      </dsp:nvSpPr>
      <dsp:spPr>
        <a:xfrm>
          <a:off x="5445251" y="1757076"/>
          <a:ext cx="2912994" cy="18867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Требования к ведению документации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5537357" y="1849182"/>
        <a:ext cx="2728782" cy="1702583"/>
      </dsp:txXfrm>
    </dsp:sp>
    <dsp:sp modelId="{1EAB5D7A-79C9-451F-B52B-718522751A12}">
      <dsp:nvSpPr>
        <dsp:cNvPr id="0" name=""/>
        <dsp:cNvSpPr/>
      </dsp:nvSpPr>
      <dsp:spPr>
        <a:xfrm>
          <a:off x="1459626" y="402425"/>
          <a:ext cx="5603114" cy="5603114"/>
        </a:xfrm>
        <a:custGeom>
          <a:avLst/>
          <a:gdLst/>
          <a:ahLst/>
          <a:cxnLst/>
          <a:rect l="0" t="0" r="0" b="0"/>
          <a:pathLst>
            <a:path>
              <a:moveTo>
                <a:pt x="5512599" y="3507941"/>
              </a:moveTo>
              <a:arcTo wR="2801557" hR="2801557" stAng="876250" swAng="101958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35EA8-E50F-4E87-892B-36446E65691F}">
      <dsp:nvSpPr>
        <dsp:cNvPr id="0" name=""/>
        <dsp:cNvSpPr/>
      </dsp:nvSpPr>
      <dsp:spPr>
        <a:xfrm>
          <a:off x="4424524" y="4896544"/>
          <a:ext cx="2778946" cy="15534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Формы и методы организации внеурочной деятельности учащихся</a:t>
          </a:r>
          <a:endParaRPr lang="ru-RU" sz="18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4500355" y="4972375"/>
        <a:ext cx="2627284" cy="1401748"/>
      </dsp:txXfrm>
    </dsp:sp>
    <dsp:sp modelId="{7E696818-2504-494E-808C-C28F51347D99}">
      <dsp:nvSpPr>
        <dsp:cNvPr id="0" name=""/>
        <dsp:cNvSpPr/>
      </dsp:nvSpPr>
      <dsp:spPr>
        <a:xfrm>
          <a:off x="1596258" y="620940"/>
          <a:ext cx="5603114" cy="5603114"/>
        </a:xfrm>
        <a:custGeom>
          <a:avLst/>
          <a:gdLst/>
          <a:ahLst/>
          <a:cxnLst/>
          <a:rect l="0" t="0" r="0" b="0"/>
          <a:pathLst>
            <a:path>
              <a:moveTo>
                <a:pt x="2726661" y="5602113"/>
              </a:moveTo>
              <a:arcTo wR="2801557" hR="2801557" stAng="5491915" swAng="37492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63489-F72D-4188-AEE2-B37C33E211D7}">
      <dsp:nvSpPr>
        <dsp:cNvPr id="0" name=""/>
        <dsp:cNvSpPr/>
      </dsp:nvSpPr>
      <dsp:spPr>
        <a:xfrm>
          <a:off x="1186591" y="4896540"/>
          <a:ext cx="2731535" cy="14968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Механизм использования дидактического, наглядного и других материалов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259661" y="4969610"/>
        <a:ext cx="2585395" cy="1350702"/>
      </dsp:txXfrm>
    </dsp:sp>
    <dsp:sp modelId="{A53806F5-8C5B-4C2B-9E7A-D77EB4F2BF1A}">
      <dsp:nvSpPr>
        <dsp:cNvPr id="0" name=""/>
        <dsp:cNvSpPr/>
      </dsp:nvSpPr>
      <dsp:spPr>
        <a:xfrm>
          <a:off x="1254414" y="318868"/>
          <a:ext cx="5603114" cy="5603114"/>
        </a:xfrm>
        <a:custGeom>
          <a:avLst/>
          <a:gdLst/>
          <a:ahLst/>
          <a:cxnLst/>
          <a:rect l="0" t="0" r="0" b="0"/>
          <a:pathLst>
            <a:path>
              <a:moveTo>
                <a:pt x="468314" y="4352267"/>
              </a:moveTo>
              <a:arcTo wR="2801557" hR="2801557" stAng="8783482" swAng="105083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3145D-0230-41E0-805B-79A745D8FA9E}">
      <dsp:nvSpPr>
        <dsp:cNvPr id="0" name=""/>
        <dsp:cNvSpPr/>
      </dsp:nvSpPr>
      <dsp:spPr>
        <a:xfrm>
          <a:off x="0" y="1737410"/>
          <a:ext cx="2865606" cy="188679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Использование в учебной деятельности возможностей информационно-образовательной среды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92106" y="1829516"/>
        <a:ext cx="2681394" cy="1702583"/>
      </dsp:txXfrm>
    </dsp:sp>
    <dsp:sp modelId="{F41DFD38-29E9-4B02-87B2-81B0F0B7AD5E}">
      <dsp:nvSpPr>
        <dsp:cNvPr id="0" name=""/>
        <dsp:cNvSpPr/>
      </dsp:nvSpPr>
      <dsp:spPr>
        <a:xfrm>
          <a:off x="1223296" y="808963"/>
          <a:ext cx="5603114" cy="5603114"/>
        </a:xfrm>
        <a:custGeom>
          <a:avLst/>
          <a:gdLst/>
          <a:ahLst/>
          <a:cxnLst/>
          <a:rect l="0" t="0" r="0" b="0"/>
          <a:pathLst>
            <a:path>
              <a:moveTo>
                <a:pt x="890872" y="752653"/>
              </a:moveTo>
              <a:arcTo wR="2801557" hR="2801557" stAng="13619954" swAng="91973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9211-9DCF-46AC-81D4-EA341CBDBDC6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A0C66-880D-42C3-A818-2327A5847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05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257" y="2780928"/>
            <a:ext cx="725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Наставничество в современной школе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4725144"/>
            <a:ext cx="5472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 не видите, куда идёте, спросите кого-нибудь, кто бывал там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раньше. </a:t>
            </a:r>
          </a:p>
          <a:p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Дж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Лорен </a:t>
            </a:r>
            <a:r>
              <a:rPr lang="ru-RU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Норрис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60152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i="1" dirty="0" smtClean="0">
                <a:solidFill>
                  <a:srgbClr val="C00000"/>
                </a:solidFill>
              </a:rPr>
              <a:t>Фёдоров Сергей Павлович , </a:t>
            </a:r>
          </a:p>
          <a:p>
            <a:pPr algn="r"/>
            <a:r>
              <a:rPr lang="ru-RU" sz="1400" i="1" dirty="0" smtClean="0">
                <a:solidFill>
                  <a:srgbClr val="C00000"/>
                </a:solidFill>
              </a:rPr>
              <a:t>МБОУ СОШ г. Курильска им. Э.Д. </a:t>
            </a:r>
            <a:r>
              <a:rPr lang="ru-RU" sz="1400" i="1" dirty="0" err="1" smtClean="0">
                <a:solidFill>
                  <a:srgbClr val="C00000"/>
                </a:solidFill>
              </a:rPr>
              <a:t>Норполова</a:t>
            </a:r>
            <a:endParaRPr lang="ru-RU" sz="1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357166"/>
            <a:ext cx="7743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Наставничество – двусторонний процесс</a:t>
            </a:r>
          </a:p>
        </p:txBody>
      </p:sp>
      <p:pic>
        <p:nvPicPr>
          <p:cNvPr id="2" name="Picture 2" descr="C:\Users\User\Desktop\1674038137_gas-kvas-com-p-risunok-na-temu-konflikt-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072116"/>
            <a:ext cx="3857434" cy="2572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95536" y="3717032"/>
            <a:ext cx="856895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Наставничество – это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двусторонний процесс: 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одной стороны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деятельность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наставника, с другой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деятельность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ученика, воспитанника.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Этот процесс носит субъект-субъектный характер и является одной из разновидностей педагогического взаимодействия.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7616" y="214290"/>
            <a:ext cx="632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ОСНОВНЫЕ ЭТАПЫ НАСТАВНИЧЕСТВА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035827"/>
            <a:ext cx="2428892" cy="78581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42403" y="1244070"/>
            <a:ext cx="2389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АДАПТАЦИОННЫЙ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928670"/>
            <a:ext cx="4786346" cy="1071570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Определяется круг обязанностей молодого специалиста, выявляются недостатки в умениях и навыках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9117" y="4146769"/>
            <a:ext cx="2643206" cy="928694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0878" y="2678901"/>
            <a:ext cx="2714644" cy="78581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71934" y="4099150"/>
            <a:ext cx="4572032" cy="1500198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Проверять уровень профессиональной компетентности молодого педагога и степень готовности к выполнению своих обязанностей.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71934" y="2512448"/>
            <a:ext cx="4714908" cy="1143008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Разрабатывается и реализуется программа адаптации, осуществляется корректировка профессиональных умений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271462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ПРОЕКТИРОВОЧНЫЙ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403" y="4286256"/>
            <a:ext cx="2643206" cy="646331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КОНТРОЛЬНО-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ОЦЕНОЧНЫЙ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203848" y="1336407"/>
            <a:ext cx="576064" cy="22038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466551" y="2961617"/>
            <a:ext cx="576064" cy="22038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419872" y="4500923"/>
            <a:ext cx="576064" cy="22038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гнутая вниз стрелка 7"/>
          <p:cNvSpPr/>
          <p:nvPr/>
        </p:nvSpPr>
        <p:spPr>
          <a:xfrm>
            <a:off x="2627784" y="2276872"/>
            <a:ext cx="4176464" cy="2736304"/>
          </a:xfrm>
          <a:prstGeom prst="curved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8857" y="285728"/>
            <a:ext cx="8443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СХЕМА  ВЗАИМОДЕЙСТВИЯ  наставника  и наставляемого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3501008"/>
            <a:ext cx="216024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 покажу, ты посмотри! </a:t>
            </a:r>
            <a:endParaRPr lang="ru-RU" sz="1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63888" y="5157192"/>
            <a:ext cx="216024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Давай сделаем вместе!</a:t>
            </a:r>
            <a:endParaRPr lang="ru-RU" sz="1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340768"/>
            <a:ext cx="216024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 расскажу, ты послушай! </a:t>
            </a:r>
            <a:endParaRPr lang="ru-RU" sz="1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1333550"/>
            <a:ext cx="216024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Делай сам!</a:t>
            </a:r>
            <a:endParaRPr lang="ru-RU" sz="1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3501008"/>
            <a:ext cx="216024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Сделай сам, я подскажу!</a:t>
            </a:r>
            <a:endParaRPr lang="ru-RU" sz="1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9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1684" y="214290"/>
            <a:ext cx="2697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ДОРОЖНАЯ  КАРТА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91486"/>
              </p:ext>
            </p:extLst>
          </p:nvPr>
        </p:nvGraphicFramePr>
        <p:xfrm>
          <a:off x="611560" y="692696"/>
          <a:ext cx="7992888" cy="5857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6560"/>
                <a:gridCol w="1759902"/>
                <a:gridCol w="1833231"/>
                <a:gridCol w="1099939"/>
                <a:gridCol w="1393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Заметки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latin typeface="Arial" pitchFamily="34" charset="0"/>
                          <a:cs typeface="Arial" pitchFamily="34" charset="0"/>
                        </a:rPr>
                        <a:t>Адаптация к новому  месту работы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Адаптация к новым условиям трудовой деятельности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приспособление к физическим и психологическим нагрузкам;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изучение особенностей управления</a:t>
                      </a:r>
                      <a:r>
                        <a:rPr lang="ru-RU" sz="12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учреждения</a:t>
                      </a:r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ознакомление с новыми обязанностями.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Руководство учреждения создало условия для легкой адаптации молодого специалиста (знакомство с рабочим кабинетом, представление коллективу, помощь в оформлении документации, знакомство с обязанностями, ответы</a:t>
                      </a:r>
                      <a:r>
                        <a:rPr lang="ru-RU" sz="12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на возникающие вопросы,</a:t>
                      </a:r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 советы по организации работы).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В течение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первого учебного года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Следует как можно чаще обращаться за помощью к более опытным коллегам, в том числе и к руководству  учреждения.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latin typeface="Arial" pitchFamily="34" charset="0"/>
                          <a:cs typeface="Arial" pitchFamily="34" charset="0"/>
                        </a:rPr>
                        <a:t>Установление взаимоотношений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Установление контактов: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–с администрацией учреждения;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с коллегами;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с учащимися и их родителями.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Контакт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 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пытными педагогами,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получение от них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советов,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эмоциональной поддержки.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Установление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рабочей обстановки в ученическом коллективе, связи с родителями.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В течение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первого учебного года</a:t>
                      </a:r>
                      <a:endParaRPr lang="ru-RU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Следует выделять свободное время на общение с коллегами и с педагогом-наставником.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7709" y="214290"/>
            <a:ext cx="4915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ДОРОЖНАЯ КАРТА (продолжение)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48539"/>
              </p:ext>
            </p:extLst>
          </p:nvPr>
        </p:nvGraphicFramePr>
        <p:xfrm>
          <a:off x="827584" y="857232"/>
          <a:ext cx="7786742" cy="540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3074"/>
                <a:gridCol w="1714512"/>
                <a:gridCol w="1857388"/>
                <a:gridCol w="1071570"/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Результаты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Заметки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latin typeface="Arial" pitchFamily="34" charset="0"/>
                          <a:cs typeface="Arial" pitchFamily="34" charset="0"/>
                        </a:rPr>
                        <a:t>Принятие роли</a:t>
                      </a:r>
                      <a:r>
                        <a:rPr lang="ru-RU" sz="14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учителя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Усвоение роли педагога;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принятие педагогической деятельности;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умение планировать урочное время;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держать дисциплину на занятиях;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–применять педагогические технологии;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оценивать устные и письменные ответы учащихся;</a:t>
                      </a:r>
                    </a:p>
                    <a:p>
                      <a:r>
                        <a:rPr lang="ru-RU" sz="1200" b="1" kern="1200" dirty="0" smtClean="0">
                          <a:latin typeface="Arial" pitchFamily="34" charset="0"/>
                          <a:cs typeface="Arial" pitchFamily="34" charset="0"/>
                        </a:rPr>
                        <a:t>– работа с документацией;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умение находить индивидуальный подход к каждому учащемуся;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следить за посещаемостью;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проведение бесед с учащимися.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Построение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четкой структуры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организации урока, внеурочного занятия.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Поиск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интересных форм работы с родителями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Безошибочное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заполнение документации.</a:t>
                      </a:r>
                    </a:p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Авторитет у учеников.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В течение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первого учебного года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Следует чаще обращаться к коллегам с различными вопросами по возникающим сложностям. Это поможет преодолеть все трудности адаптации.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752" y="76562"/>
            <a:ext cx="4915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ДОРОЖНАЯ КАРТА (продолжение)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20321"/>
              </p:ext>
            </p:extLst>
          </p:nvPr>
        </p:nvGraphicFramePr>
        <p:xfrm>
          <a:off x="827584" y="571480"/>
          <a:ext cx="7786742" cy="6223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3074"/>
                <a:gridCol w="1714512"/>
                <a:gridCol w="1857388"/>
                <a:gridCol w="1071570"/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Результаты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Заметки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Педагогический рост (развитие)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Участие в семинарах, обсуждениях, встречах;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взаимопосещение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занятий;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участие в профессиональных конкурсах педагогического мастерства;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прохождение курсовой подготовки и т.д.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Помощь педагога-наставника молодому специалисту с подготовкой к выступлениям на различных мероприятиях.  Посещение различных курсов повышения квалификации.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В течение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первого учебного года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Следует как можно чаще участвовать в семинарах, форумах, конкурсах, а также своевременно проходить курсовую подготовку.</a:t>
                      </a:r>
                    </a:p>
                    <a:p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 собственной системы работы с учащимися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Применять на уроках различные педагогические технологии и методы;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посещать уроки других педагогов и перенимать их методы работы;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применение собственного разработанного проекта, связанного с внеурочной деятельностью учащихся.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Посещение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занятий других педагогов во время методических недель.</a:t>
                      </a:r>
                    </a:p>
                    <a:p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Разработка и показ открытого занятия, его анализ.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В течение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первого учебного года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Проявлять: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инициативу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присутствия на уроках коллег;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креативность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профессии,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уметь применять различные педагогические технологии и привносить свое в учебную деятельность.</a:t>
                      </a:r>
                    </a:p>
                    <a:p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509" y="260648"/>
            <a:ext cx="76849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Преимущества  наставничества   ДЛЯ  НАСТАВНИКА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9509" y="980728"/>
            <a:ext cx="7684989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Новые перспективы: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молодёжь вдохновитель новых идей.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0572" y="1781200"/>
            <a:ext cx="7684989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Ощущение своего вклада в адаптацию: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сею зерно мудрости.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0444" y="2708920"/>
            <a:ext cx="7684989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Стимул к самосовершенствованию: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наставник должен соответствовать возрасту наставляемого.  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0444" y="3573016"/>
            <a:ext cx="7684989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Расширение имеющихся навыков и умений: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нужно быть интересным, а значит шагать в ногу со временем. 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0571" y="4437112"/>
            <a:ext cx="7684989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Общение с молодым поколением: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надо и как не надо действовать.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9509" y="5373216"/>
            <a:ext cx="7684989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Личный пример – рост авторитета: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упорная работа, создание нового в своей работе. 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0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073" y="260648"/>
            <a:ext cx="8253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Преимущества  наставничества   ДЛЯ  НАСТАВЛЯЕМОГО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9" y="980728"/>
            <a:ext cx="460851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Помощь на этапе входа в коллектив.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6675" y="1781200"/>
            <a:ext cx="4551509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Поддержка в развитии и в карьере.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18596" y="2708920"/>
            <a:ext cx="454163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Развитие навыков, умений, компетенций.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2651" y="3573016"/>
            <a:ext cx="4541637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Сопричастность к коллективу. 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60850" y="4437112"/>
            <a:ext cx="455151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Обратная связь.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53844" y="5373216"/>
            <a:ext cx="45625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Уверенность, позитив.</a:t>
            </a:r>
            <a:endParaRPr lang="ru-RU" sz="1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ownloads\a922844233a58fa813db8b114af949ea--platinum-group-self-ca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8" b="7812"/>
          <a:stretch/>
        </p:blipFill>
        <p:spPr bwMode="auto">
          <a:xfrm>
            <a:off x="1293160" y="404664"/>
            <a:ext cx="6807232" cy="59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30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ownloads\10757566_456377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5" t="6023" r="4015" b="5095"/>
          <a:stretch/>
        </p:blipFill>
        <p:spPr bwMode="auto">
          <a:xfrm>
            <a:off x="3563888" y="4430940"/>
            <a:ext cx="2232248" cy="232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5124" y="332656"/>
            <a:ext cx="788431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условиях модернизации образования в России значительно возрастает роль наставника, повышаются требования к его личностным и профессиональным качествам, к его активной социальной и профессиональной позиции.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Наставничество имеет большие возможности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применения как, например, обеспечения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связи поколений, передачи культурных традиций,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повышения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сплочённости коллектива,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усиления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мотивации сотрудников и другое.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22" y="214290"/>
            <a:ext cx="5031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Задачи  НАСТАВНИЧЕСТВА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3180" y="1052736"/>
            <a:ext cx="2714644" cy="1656184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Привитие молодым специалистам интереса к педагогической деятельности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24" y="1052736"/>
            <a:ext cx="2714644" cy="3714776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Ускорение процесса профессионального становления учителя и развитие способности самостоятельно и качественно выполнять возложенные на него обязанности по занимаемой должности.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32055" y="1052736"/>
            <a:ext cx="2714644" cy="3714776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Адаптация к корпоративной культуре, усвоение лучших традиций коллектива и правил поведения, сознательного и творческого отношения к выполнению обязанностей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2119" y="5351190"/>
            <a:ext cx="7237059" cy="1000108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Оказание помощи молодым специалистам в их профессиональном становлении, а также формирование в учреждении кадрового ядра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931" y="5364505"/>
            <a:ext cx="1249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Цель:</a:t>
            </a:r>
          </a:p>
        </p:txBody>
      </p:sp>
      <p:pic>
        <p:nvPicPr>
          <p:cNvPr id="2050" name="Picture 2" descr="C:\Users\Учитель\Downloads\e2da4cfeab815e48c96f78239c8e631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0" t="4379" r="20250" b="4857"/>
          <a:stretch/>
        </p:blipFill>
        <p:spPr bwMode="auto">
          <a:xfrm>
            <a:off x="332740" y="2781013"/>
            <a:ext cx="2727092" cy="201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4752"/>
            <a:ext cx="864096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числе самых распространенных форм наставничества, включающих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множественные вариации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зависимости от условий реализации программы наставничества, могут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быть выделены такие: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2925" indent="-180975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"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ученик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ученик";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2925" indent="-180975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"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учитель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учитель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";</a:t>
            </a:r>
          </a:p>
          <a:p>
            <a:pPr marL="542925" indent="-180975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"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студент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ученик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";</a:t>
            </a:r>
          </a:p>
          <a:p>
            <a:pPr marL="542925" indent="-180975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"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работодатель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ученик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";</a:t>
            </a:r>
          </a:p>
          <a:p>
            <a:pPr marL="542925" indent="-180975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"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работодатель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студент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Каждая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 указанных форм предполагает решение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определённого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круга задач и проблем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использованием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единой методологии наставничества, частично видоизмененной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учётом ступени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обучения, профессиональной деятельности и первоначальных ключевых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запросов участников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07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ownloads\sli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8912178" cy="667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10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ownloads\86be2a9d-6177-4ee7-bf51-61ffdd2d0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6" y="3140968"/>
            <a:ext cx="8917651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1" y="44624"/>
            <a:ext cx="8777416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85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Целевая </a:t>
            </a:r>
            <a:r>
              <a:rPr lang="ru-RU" sz="185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модель наставничества</a:t>
            </a:r>
            <a:r>
              <a:rPr lang="ru-RU" sz="185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это </a:t>
            </a:r>
            <a:r>
              <a:rPr lang="ru-RU" sz="185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 условий, ресурсов и процессов, необходимых для реализации программ наставничества в образовательных организациях.</a:t>
            </a:r>
          </a:p>
          <a:p>
            <a:pPr algn="just">
              <a:lnSpc>
                <a:spcPct val="150000"/>
              </a:lnSpc>
            </a:pPr>
            <a:r>
              <a:rPr lang="ru-RU" sz="18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85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185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внедрения целевой модели наставничеств</a:t>
            </a:r>
            <a:r>
              <a:rPr lang="ru-RU" sz="185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18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максимально </a:t>
            </a:r>
            <a:r>
              <a:rPr lang="ru-RU" sz="185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полное раскрытие потенциала личности наставляемого, необходимого для успешной личной и профессиональной самореализации в современных условиях неопределенности.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15402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649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реализации целевой модели наставничества: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улучшение показателей организации в образовательной, социокультурной, спортивной и других сферах;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подготовка обучающегося к самостоятельной, осознанной и социально продуктивной деятельности в современном мире;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раскрытие личностного, творческого, профессионального потенциала каждого обучающегося, поддержка индивидуальной образовательной траектории;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экологичной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среды для развития и повышения квалификации педагогов, увеличение числа закрепившихся в профессии педагогических кадров;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открытого и эффективного сообщества вокруг образовательной организации, способного на комплексную поддержку ее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74670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26395675"/>
              </p:ext>
            </p:extLst>
          </p:nvPr>
        </p:nvGraphicFramePr>
        <p:xfrm>
          <a:off x="395536" y="188640"/>
          <a:ext cx="8358246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вал 7"/>
          <p:cNvSpPr/>
          <p:nvPr/>
        </p:nvSpPr>
        <p:spPr>
          <a:xfrm>
            <a:off x="3275856" y="2204864"/>
            <a:ext cx="2582028" cy="23694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58124" y="2571744"/>
            <a:ext cx="2366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ВАЖНО!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(для молодых педагогов дополнительного образования)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42910" y="785794"/>
          <a:ext cx="828680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57224" y="214290"/>
            <a:ext cx="811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Области поддержки молодого специалиста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999</Words>
  <Application>Microsoft Office PowerPoint</Application>
  <PresentationFormat>Экран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Фёдоров</cp:lastModifiedBy>
  <cp:revision>36</cp:revision>
  <dcterms:created xsi:type="dcterms:W3CDTF">2023-04-10T03:36:30Z</dcterms:created>
  <dcterms:modified xsi:type="dcterms:W3CDTF">2024-10-07T12:04:24Z</dcterms:modified>
</cp:coreProperties>
</file>