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74" r:id="rId6"/>
    <p:sldId id="265" r:id="rId7"/>
    <p:sldId id="268" r:id="rId8"/>
    <p:sldId id="278" r:id="rId9"/>
    <p:sldId id="269" r:id="rId10"/>
    <p:sldId id="277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B147-39CF-4845-8BA7-C500EFE09DB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38EA-EBBC-4950-9719-EDEC9DFA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7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38EA-EBBC-4950-9719-EDEC9DFA81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678CAF-FA21-4C8C-9FE8-91197351CA0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202F73-BDE1-4075-8AF2-7DE90028C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еминар\шаблоны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5" y="-290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6003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Организация совместных мероприятий детей и родителей как средство формирования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социально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коммуникативных умений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368152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Лафетова</a:t>
            </a:r>
            <a:r>
              <a:rPr lang="ru-RU" sz="2800" b="1" dirty="0" smtClean="0">
                <a:solidFill>
                  <a:srgbClr val="002060"/>
                </a:solidFill>
              </a:rPr>
              <a:t> Ирина Николаевна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нструктор по физической культуре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МАДОУ «Д/с № 16 «КОЛОСОК </a:t>
            </a:r>
            <a:r>
              <a:rPr lang="ru-RU" sz="2400" b="1" dirty="0" smtClean="0">
                <a:solidFill>
                  <a:srgbClr val="002060"/>
                </a:solidFill>
              </a:rPr>
              <a:t>».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340768"/>
            <a:ext cx="3021732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1772816"/>
            <a:ext cx="4176464" cy="4680519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умеют договариваться, учитывать интересы и чувства других, сопереживать неудачам и радоваться успехам;</a:t>
            </a:r>
          </a:p>
          <a:p>
            <a:r>
              <a:rPr lang="ru-RU" sz="2200" dirty="0" smtClean="0"/>
              <a:t>умеют взаимодействовать со сверстниками и взрослыми при участии в совместных играх; </a:t>
            </a:r>
          </a:p>
          <a:p>
            <a:r>
              <a:rPr lang="ru-RU" sz="2200" dirty="0" smtClean="0"/>
              <a:t>развиты основные физические качества: сила, ловкость, быстрота, выносливость</a:t>
            </a:r>
          </a:p>
          <a:p>
            <a:r>
              <a:rPr lang="ru-RU" sz="2200" dirty="0" smtClean="0"/>
              <a:t>самодисциплина, лидерство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1268760"/>
            <a:ext cx="2818656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Родители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1916832"/>
            <a:ext cx="3034680" cy="420933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увеличилось количество родителей, принимающих активное участие в совместных мероприятиях и в жизни детского сада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20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545" y="1639622"/>
            <a:ext cx="7416824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еминар\шаблоны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" y="0"/>
            <a:ext cx="9144877" cy="68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824669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Цель.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эффективных форм сотрудничества инструктора по физической культуре с родителями, как условие формирования родительской компетентности в вопросах физического развития и </a:t>
            </a:r>
            <a:r>
              <a:rPr lang="ru-RU" dirty="0" smtClean="0"/>
              <a:t>социально</a:t>
            </a:r>
            <a:r>
              <a:rPr lang="en-US" dirty="0" smtClean="0"/>
              <a:t>-</a:t>
            </a:r>
            <a:r>
              <a:rPr lang="ru-RU" dirty="0" smtClean="0"/>
              <a:t>коммуникативных </a:t>
            </a:r>
            <a:r>
              <a:rPr lang="ru-RU" dirty="0" smtClean="0"/>
              <a:t>умений дошкольников.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Задачи: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развивать волевые качества в достижении цели, уверенность в себе, в своих силах, умение работать в команде;</a:t>
            </a:r>
          </a:p>
          <a:p>
            <a:r>
              <a:rPr lang="ru-RU" dirty="0" smtClean="0"/>
              <a:t>повышать интерес родителей воспитанников к участию в совместных физкультурных и оздоровительных мероприятиях;</a:t>
            </a:r>
          </a:p>
          <a:p>
            <a:r>
              <a:rPr lang="ru-RU" dirty="0"/>
              <a:t>с</a:t>
            </a:r>
            <a:r>
              <a:rPr lang="ru-RU" dirty="0" smtClean="0"/>
              <a:t>пособствовать формированию доброжелательных, дружеских взаимоотношений между родителями, детьми и педагогами, доверительному, деловому контакту между семей и детским садом;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8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36712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Формы работы с родителями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Открытые физкультурные занятия 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Беседы (индивидуальные, групповые)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Консультации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Почтовый ящик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Стендовая информация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Анкетирование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Дни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Недели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Простейший туризм ( совместные прогулки)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Физкультурные праздники, развлечения, досуги.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58"/>
            <a:ext cx="9182744" cy="68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День семьи</a:t>
            </a:r>
          </a:p>
          <a:p>
            <a:r>
              <a:rPr lang="ru-RU" dirty="0" smtClean="0"/>
              <a:t>День Победы</a:t>
            </a:r>
          </a:p>
          <a:p>
            <a:r>
              <a:rPr lang="ru-RU" dirty="0" smtClean="0"/>
              <a:t>День защитника Отечества</a:t>
            </a:r>
          </a:p>
          <a:p>
            <a:r>
              <a:rPr lang="ru-RU" dirty="0" smtClean="0"/>
              <a:t>День здоровья, неделя здоровья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Традиции детского сада.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2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еминар\hello_html_m2ec4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-315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053" y="5338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Неделя здоровья.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2250" r="4588" b="-1"/>
          <a:stretch/>
        </p:blipFill>
        <p:spPr bwMode="auto">
          <a:xfrm>
            <a:off x="705939" y="1340768"/>
            <a:ext cx="382724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21279" r="3927" b="3507"/>
          <a:stretch/>
        </p:blipFill>
        <p:spPr bwMode="auto">
          <a:xfrm>
            <a:off x="5220072" y="1340769"/>
            <a:ext cx="2880320" cy="38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семинар\шаблоны\5799d680ee5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-99392"/>
            <a:ext cx="9123174" cy="68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1" t="12523" b="11295"/>
          <a:stretch/>
        </p:blipFill>
        <p:spPr bwMode="auto">
          <a:xfrm>
            <a:off x="323528" y="1484784"/>
            <a:ext cx="31988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7161" r="13537"/>
          <a:stretch/>
        </p:blipFill>
        <p:spPr bwMode="auto">
          <a:xfrm>
            <a:off x="3995936" y="2395987"/>
            <a:ext cx="4932400" cy="352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37851" cy="55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семинар\шаблоны\5799d680ee5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6" y="643"/>
            <a:ext cx="9112384" cy="69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8" b="33547"/>
          <a:stretch/>
        </p:blipFill>
        <p:spPr bwMode="auto">
          <a:xfrm>
            <a:off x="1475656" y="1412776"/>
            <a:ext cx="5904656" cy="487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743</TotalTime>
  <Words>243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Организация совместных мероприятий детей и родителей как средство формирования социально-коммуникативных умений</vt:lpstr>
      <vt:lpstr>Презентация PowerPoint</vt:lpstr>
      <vt:lpstr>Презентация PowerPoint</vt:lpstr>
      <vt:lpstr>Презентация PowerPoint</vt:lpstr>
      <vt:lpstr>Традиции детского сада.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Надежда</cp:lastModifiedBy>
  <cp:revision>71</cp:revision>
  <dcterms:created xsi:type="dcterms:W3CDTF">2017-02-18T17:39:22Z</dcterms:created>
  <dcterms:modified xsi:type="dcterms:W3CDTF">2024-09-30T08:30:01Z</dcterms:modified>
</cp:coreProperties>
</file>