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236A5-B102-470A-9EB1-8FE43644E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1C39E5-C374-4013-8DF4-48C5C31CE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76ECB-7F82-4DF0-9390-50125D1D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F0F4-4297-4E59-A663-DE41465E665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F9D33E-9D10-4429-8BD4-C241B79B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8E019A-93BB-479A-A2D9-AC9FDA62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32B9-231C-45D9-A7EE-1A134FB5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9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CCE1E-6AB3-4CDD-95C3-3873DF22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2832F9-67AA-42A9-B86F-4BA9E9C80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0C43D-CF43-48F2-93D0-2E30D037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F0F4-4297-4E59-A663-DE41465E665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CA51E3-920E-4028-938C-A3730BB3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EFB968-F50E-4293-ACD5-1FF3B303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32B9-231C-45D9-A7EE-1A134FB5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DB18BE-7E56-41B3-839D-1156F5E0A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B746C-696C-462A-BDEE-BD3C87A9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334452-691A-4C7C-9B3B-337B0D25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F0F4-4297-4E59-A663-DE41465E665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82E93-F1D4-4557-9D12-F82E7AD7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7B4F8-061F-44C4-9367-6D418A82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32B9-231C-45D9-A7EE-1A134FB5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4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FD299-C140-4AC9-96C3-AEEB4F80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F2CE7-958E-4440-921A-F5C809CA2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C57286-6CEE-4EBA-AEE2-52759B31F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F0F4-4297-4E59-A663-DE41465E665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42A3E-A549-4FF7-8675-5CA7901C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C85D5-D69F-4931-A892-88BB0ACA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32B9-231C-45D9-A7EE-1A134FB5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1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1D127-E3CF-4D76-925D-F7AB7A8A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D81FBB-AD9B-4DA7-B39B-90CE1D04C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F25E6-1795-44F6-A737-967030C7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F0F4-4297-4E59-A663-DE41465E665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E372-F52E-401D-B986-600BD9D9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2781AE-1289-4152-B1A3-833DB198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32B9-231C-45D9-A7EE-1A134FB5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9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A3C80-EF16-4C56-A278-28954451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4A943-126A-42A6-AD18-36A8C9036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29ED1A-1BDF-4E3C-87EE-726BF6F21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3C3A9F-6655-418A-BD5F-19D00C3B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F0F4-4297-4E59-A663-DE41465E665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79B410-285A-4CCD-A107-10B7A8F6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07BA03-A679-4E0C-955D-ACB94071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32B9-231C-45D9-A7EE-1A134FB5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D27E-7BE9-485A-9B67-91854AB5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CE4406-761D-4C39-B127-7A7B67DE0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256198-F373-48A9-B159-41D5B2B82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383CBF-67B0-4DD3-A8E1-B67775130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FE3A1C-67ED-44B9-A577-E0061654C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423EDB-A610-4F38-9E46-52CC19DD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F0F4-4297-4E59-A663-DE41465E665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DF6D96-62F5-4E06-B99A-89356A16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458BBB-34AC-4A20-A510-59D9E354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32B9-231C-45D9-A7EE-1A134FB5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1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08E37-5B5E-4FA1-B6B9-DBFDF103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D4F4D9-390F-4B71-890A-8FF4C1024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F0F4-4297-4E59-A663-DE41465E665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DCD6A1-BD54-4763-9A0D-BB09014D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8FABFB-1759-45CB-B285-A5F788B8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32B9-231C-45D9-A7EE-1A134FB5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C843DA-5C7E-43FA-8861-E842B11A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F0F4-4297-4E59-A663-DE41465E665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6B71FD-613D-42F0-9442-24BBA844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2E859A-E870-496E-8927-0851D3A2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32B9-231C-45D9-A7EE-1A134FB5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8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CEF43-A0FF-40DC-8244-D9E49612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D5F277-DF53-4E21-A6DB-0CA47935B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D88D6A-5BE9-4D66-9A9D-E16D62BC9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CECAFD-FC6B-42D3-AE8D-0BEC47951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F0F4-4297-4E59-A663-DE41465E665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C6ADFB-EE79-4B0C-8B78-90606494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9F7E6-DEA6-4EC2-B13D-FFAAE07E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32B9-231C-45D9-A7EE-1A134FB5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7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C879A-2F2E-4F08-98D6-80DAC9D9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F18861-7564-4D0F-8458-F61BAE0FD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64D952-9E45-4EA6-A3B8-ADD15832A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453801-E166-4860-90F9-D171EC35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F0F4-4297-4E59-A663-DE41465E665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E60A80-1482-42D6-96BC-912941D2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A28CBB-4116-4AB7-B7F9-EBCA386A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132B9-231C-45D9-A7EE-1A134FB5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9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63350-03C3-40D9-A893-E5C653C0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0901BD-F72C-43B6-86F5-C3DA15BF0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B95AC5-2A4C-4A55-83D5-79BD67F50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F0F4-4297-4E59-A663-DE41465E665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BCFB6-A80A-4CF6-A9CA-CB21067AB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6CB5E-EA55-4321-830E-5005E0BFF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132B9-231C-45D9-A7EE-1A134FB5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6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9F9E-04C5-4D20-B211-0ADAE6EF1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ЭКОНОМИЧЕСКИЙ КВЕСТ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A09DC1-E231-4E44-AEE7-432AD2E5E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156960" cy="165576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«БИЗНЕСМЕНЫ </a:t>
            </a:r>
            <a:r>
              <a:rPr lang="en-US" sz="4000" b="1" dirty="0" smtClean="0"/>
              <a:t>XXI </a:t>
            </a:r>
            <a:r>
              <a:rPr lang="ru-RU" sz="4000" b="1" dirty="0" smtClean="0"/>
              <a:t>века»</a:t>
            </a:r>
            <a:endParaRPr lang="ru-RU" sz="4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11FA7E-ACFA-4EA8-B0C6-CEC8FA9921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55" y="1582034"/>
            <a:ext cx="1497495" cy="11231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7AB1A9-83AF-48BF-9F80-D9C29FBBE2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3886" r="11683"/>
          <a:stretch/>
        </p:blipFill>
        <p:spPr>
          <a:xfrm>
            <a:off x="8547653" y="3509963"/>
            <a:ext cx="3180522" cy="31138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79" y="504674"/>
            <a:ext cx="3232080" cy="1077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8" y="391815"/>
            <a:ext cx="3572786" cy="1933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2" y="4590914"/>
            <a:ext cx="2949346" cy="20842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22" y="4590914"/>
            <a:ext cx="3746196" cy="18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6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12F17-5325-486D-ADA7-A15AE55F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252" y="365125"/>
            <a:ext cx="8292548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« Подумаем…»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C56487-DFFF-441A-942C-F06277559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Может ли крестьянин перевезти через реку волка, козу и капусту, если в лодку вместе с ним помещается только кто-то один из них? (Нельзя оставить без присмотра ни волка с козой, ни козу с капустой.)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C169AA-36E8-4633-B361-29DCF8F71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26" y="3577999"/>
            <a:ext cx="5860774" cy="30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6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4E60A-2566-478D-B614-DEBA9E90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2" y="365125"/>
            <a:ext cx="8531087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+mn-lt"/>
              </a:rPr>
              <a:t>«Принцип крайнего»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C268A-B7A3-41E0-947A-51CDE493A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Зайчиха купила для своих семерых зайчат семь барабанов разного размера и семь пар палочек разной длины. Если зайчонок видит, что у него и барабан больше, и палочки длиннее, чем у кого-то из братьев, он начинает громко барабанить. Какое наибольшее число зайчат сможет начать барабанить?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CF3F9F-B7FC-45CA-88E9-3EDCA4982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91" y="3882818"/>
            <a:ext cx="1859526" cy="26100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9DDF02-286A-4095-B5B7-600BC54D0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96" y="3882818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9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A1982-F8C9-40EF-B31B-0D928B646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182" y="365125"/>
            <a:ext cx="8716617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«Оптовый рынок»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345F2-0C99-4CFA-B9F6-D70E4DF56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 пришли на оптовый рынок в Харбине. Розничная цена конфет – 90 китайских юаней, а оптовая – на 20 % ниже. Сколько вы сэкономите денег при покупке 5 кг конфет? Ответ запишите в рублях (1 китайский юань = 9 рублей).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DE53A8-CFD2-41BB-9720-C226F57FE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18" y="3510929"/>
            <a:ext cx="3137088" cy="280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5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B9FD9-317B-49DC-A3B2-BD9E7239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991" y="365125"/>
            <a:ext cx="6834808" cy="132556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+mn-lt"/>
              </a:rPr>
              <a:t>«Товары»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5DF9A7-55C3-49D0-BAFE-EF839159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15261" cy="4351338"/>
          </a:xfrm>
        </p:spPr>
        <p:txBody>
          <a:bodyPr/>
          <a:lstStyle/>
          <a:p>
            <a:r>
              <a:rPr lang="ru-RU" dirty="0"/>
              <a:t>Из перечисленных ниже товаров выберите </a:t>
            </a:r>
            <a:r>
              <a:rPr lang="ru-RU" dirty="0">
                <a:solidFill>
                  <a:srgbClr val="FF0000"/>
                </a:solidFill>
              </a:rPr>
              <a:t>товары-субституты </a:t>
            </a:r>
            <a:r>
              <a:rPr lang="ru-RU" dirty="0"/>
              <a:t>(товары-заменители) и </a:t>
            </a:r>
            <a:r>
              <a:rPr lang="ru-RU" dirty="0">
                <a:solidFill>
                  <a:srgbClr val="FF0000"/>
                </a:solidFill>
              </a:rPr>
              <a:t>товары-комплементы</a:t>
            </a:r>
            <a:r>
              <a:rPr lang="ru-RU" dirty="0"/>
              <a:t> (товары-</a:t>
            </a:r>
            <a:r>
              <a:rPr lang="ru-RU" dirty="0" err="1"/>
              <a:t>дополнители</a:t>
            </a:r>
            <a:r>
              <a:rPr lang="ru-RU" dirty="0"/>
              <a:t>): </a:t>
            </a:r>
          </a:p>
          <a:p>
            <a:pPr marL="0" indent="0">
              <a:buNone/>
            </a:pPr>
            <a:r>
              <a:rPr lang="ru-RU" dirty="0"/>
              <a:t>масло, фотоаппарат, чай, стиральная машина, калькулятор, лимонад, ручка, автомобиль, квас, арифмометр, телевизор, маргарин, фотопленка, карандаш, стиральный порошок, бензин, видеомагнитофон, кассета, чернила, велосипед, кофе, магнитола, телевизор.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7E25BE-11E0-4F54-819C-5EE9EBC407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40" y="4359963"/>
            <a:ext cx="3502646" cy="23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0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04AA8-1E49-45F8-BF26-1C027A530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4" y="365125"/>
            <a:ext cx="9498496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+mn-lt"/>
              </a:rPr>
              <a:t>«Семейный бюджет»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C458D-0737-4B9C-8C32-0FA116502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1825625"/>
            <a:ext cx="11261035" cy="4351338"/>
          </a:xfrm>
        </p:spPr>
        <p:txBody>
          <a:bodyPr>
            <a:noAutofit/>
          </a:bodyPr>
          <a:lstStyle/>
          <a:p>
            <a:r>
              <a:rPr lang="ru-RU" sz="2400" dirty="0"/>
              <a:t>Семья Сидоровых (мама, папа, дочь (11 лет), сын (3 года)) исходит из месячного бюджета в 148000 руб. Заработная плата мамы составляет 52000 руб., папы – 96000 руб. Мама 1/2 заработной платы тратит на покупку продуктов, 1/2 уходит на прочие расходы, из которых половину она откладывает на путешествие. Ежемесячно папа 25% своей заработной платы тратит на оплату услуг жилищно-коммунального хозяйства, 20% он выделает на развитие детей (дополнительные занятия), 15% у него уходит на содержание автомобиля, остальное – на прочие расходы, из которых половину он откладывает на отпуск для всей семьи. В каком месяце семья Сидоровых сможет поехать в отпуск, если путевка в среднем стоит 270000 руб., а начисление заработной платы приходится на последнее число месяца, за который подразумевается ее выплата. Отложить из других расходов они не могут, поскольку все распланировано.</a:t>
            </a:r>
          </a:p>
        </p:txBody>
      </p:sp>
    </p:spTree>
    <p:extLst>
      <p:ext uri="{BB962C8B-B14F-4D97-AF65-F5344CB8AC3E}">
        <p14:creationId xmlns:p14="http://schemas.microsoft.com/office/powerpoint/2010/main" val="246182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93063-16C8-48B8-82C6-E062CB94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«Бизнесмены </a:t>
            </a:r>
            <a:r>
              <a:rPr lang="en-US" sz="6000" b="1" dirty="0">
                <a:solidFill>
                  <a:srgbClr val="FF0000"/>
                </a:solidFill>
              </a:rPr>
              <a:t>XXI </a:t>
            </a:r>
            <a:r>
              <a:rPr lang="ru-RU" sz="6000" b="1" dirty="0">
                <a:solidFill>
                  <a:srgbClr val="FF0000"/>
                </a:solidFill>
              </a:rPr>
              <a:t>века»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58CEDB-F947-46C4-8921-3B880BF35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0598" cy="4351338"/>
          </a:xfrm>
        </p:spPr>
        <p:txBody>
          <a:bodyPr/>
          <a:lstStyle/>
          <a:p>
            <a:r>
              <a:rPr lang="ru-RU" dirty="0"/>
              <a:t>Билет в аквапарк стоит 900 рублей для взрослых и 500 рублей для детей. В среднем в день парк посещает 600 детей и в полтора раза больше взрослых. Затраты на содержание парка составляют 21 млн. руб. в месяц (будем считать, что в месяце 30 дней). Сколько фирма тратит на рекламу, если до уплаты налогов ежемесячная прибыль составляет 9,5 млн. рублей?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DB6F2E-1AC6-4368-B39A-F0E6659FFD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89" y="2398643"/>
            <a:ext cx="3891485" cy="26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25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0AB97-9D51-4B35-A6F1-F15D4B6F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2C8683-CB7C-4CAD-A209-575AD91BD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41966"/>
          </a:xfrm>
        </p:spPr>
      </p:pic>
    </p:spTree>
    <p:extLst>
      <p:ext uri="{BB962C8B-B14F-4D97-AF65-F5344CB8AC3E}">
        <p14:creationId xmlns:p14="http://schemas.microsoft.com/office/powerpoint/2010/main" val="356054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BF48E-4BA2-43E8-A447-9913BF8C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365125"/>
            <a:ext cx="9379226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«А в баснях говорят…»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D3C017-F449-41B1-B7D3-37E5C2CBB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4" y="2395468"/>
            <a:ext cx="4865189" cy="435133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4BCA5-A86E-4F02-9C5C-76A92FE747AC}"/>
              </a:ext>
            </a:extLst>
          </p:cNvPr>
          <p:cNvSpPr/>
          <p:nvPr/>
        </p:nvSpPr>
        <p:spPr>
          <a:xfrm>
            <a:off x="6215269" y="2186609"/>
            <a:ext cx="4492488" cy="2800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Разрежьте головку сыра тремя разрезами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a typeface="Calibri" panose="020F0502020204030204" pitchFamily="34" charset="0"/>
                <a:cs typeface="Times New Roman" panose="02020603050405020304" pitchFamily="18" charset="0"/>
              </a:rPr>
              <a:t>на 8 частей</a:t>
            </a:r>
          </a:p>
        </p:txBody>
      </p:sp>
    </p:spTree>
    <p:extLst>
      <p:ext uri="{BB962C8B-B14F-4D97-AF65-F5344CB8AC3E}">
        <p14:creationId xmlns:p14="http://schemas.microsoft.com/office/powerpoint/2010/main" val="342920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707F6-DCEB-4189-81B5-9099A5017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«Ах, эти монеты…»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9A0AC-3E3A-4E51-9366-889B907C7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Четыре разбойника и главарь делили 100 монет. Второй взял вдвое больше, чем первый. Третий - втрое больше, чем второй. Четвертый (главарь) взял вчетверо больше, чем третий. Пятый простоял на часах, и ему досталась всего одна монета. Сколько монет взял каждый?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F551CE-ED6B-4DF8-B187-2DDF85EF03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47" y="3429000"/>
            <a:ext cx="3213652" cy="32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0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55DDB-D79D-40F5-A0CA-4F8FFB1E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«Принцессы тоже готовят…»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A98E4-5C25-4286-A1D2-7C6120DA0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Принцесса приготовила праздничный ужин: гуся с яблоками, омлет по-французски, пирог с черникой и картофель. Принцесса не ела картофель, а король не любит яиц. Мужчины ели гуся и картофель, а родители омлет и гуся. Кто что ел?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B4B8AD-91E1-4061-AFF4-262870274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2" y="3627782"/>
            <a:ext cx="3230217" cy="32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0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3D6E9-39B5-4669-AD8A-0E85B9AB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0" y="365125"/>
            <a:ext cx="9153939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«Вкусный город»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B39B52-021B-4108-BE78-A83AF2646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Жители города сами разработали меру весов. Например, 2 миски и 1 кастрюля каши весят 13 тарелок. 1 кастрюля весит столько же, сколько 2 миски и 1 тарелка. Сколько тарелок в кастрюле?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99BCBC-7728-41C0-A0EE-6FF433CEA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3517348"/>
            <a:ext cx="5010978" cy="334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84E8D-E43E-4EE8-970E-94C4DAFB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«Какой размер хрустального башмачка»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5EF6E7-117C-4591-BF18-5F8531CA8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из размера хрустальной туфельки Золушки вычесть 27, результат умножить на 4 и прибавить 20, то получится сороковой размер башмаков ее сестер. Какой размер у хрустального башмачка?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A353CC-49CE-43CA-8ABE-CF082CFEB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3" y="3627782"/>
            <a:ext cx="4015410" cy="301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4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0BDF5-EAEB-44DB-AB04-00A50D5C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«Задача Древней Индии»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F3724-F55A-4656-8A50-C349BEE05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Пятая часть пчелиного роя сидит на цветке кадамба, одна треть - на цветках силиндха. Утроенная разность двух последних чисел направилась к цветам кугая. И осталась еще одна пчелка, летающая взад и вперед, привлеченная чудесным ароматом жасмина и пандануса. Скажите мне, очаровательные, сколько всех пчел?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0DC7A9-FFB6-4860-887A-2BD645FD61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04" y="4381347"/>
            <a:ext cx="2994991" cy="22462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BE06E3-7E97-4F4D-B728-E9CCDD745A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13" y="4382506"/>
            <a:ext cx="3167269" cy="23754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697282-DB9A-4AE9-A5D4-E97AF1953F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35101"/>
            <a:ext cx="3219373" cy="21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D6C2E-96D8-44D1-8B5E-F5D72F16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«Русская старинная задача»-1703г.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BF473-9A93-4B84-A27D-D6006C286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Некий торговец купил 112 баранов старых и молодых, дал 49 рублев 20 алтын, за старого платил по 15 алтын и по 2 деньги, а за молодого - по 10 алтын, и ведательно есть, колика старых и молодых баранов купил он. ( 1 алтын= 3 коп.; 1 деньга= 1/2коп.)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79DD05-EBFB-48F5-84A0-B6C409ED2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64" y="3897471"/>
            <a:ext cx="4174435" cy="27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1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B8B48-0299-49E8-9B5D-FBEAF4744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«Ошибка миньонов»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C6949-452F-4AD2-BD63-7B6F79ED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Стюарт, Кевин и Боб искали в Интернете рецепт самого вкусного бананового коктейля. На одном сайте они нашли отзыв об удивительном коктейле с секретным ингредиентом, но вот незадача – чтобы скачать рецепт, нужно было оставить номер своего сотового телефона на специальной страничке. Миньоны не смогли удержаться от искушения, и после ввода номера телефона Грю, перешли по ссылке, скачали файл banana_cocktail.pdf.exe и открыли его. В этот момент на телефон Грю пришла смс-ка от супер злодея Вектора, который похвастался, что взломал систему защиты и теперь без проблем сможет проникнуть в секретное хранилище, где миньоны хранят украденную Эйфелеву башню. В чѐм была ошибка миньонов, и как еѐ можно было избежать?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7B71BB-DA8F-4CA8-9B07-C966CE0732C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73" y="670532"/>
            <a:ext cx="1533179" cy="15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84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903</Words>
  <Application>Microsoft Office PowerPoint</Application>
  <PresentationFormat>Широкоэкранный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ЭКОНОМИЧЕСКИЙ КВЕСТ</vt:lpstr>
      <vt:lpstr>«А в баснях говорят…»</vt:lpstr>
      <vt:lpstr>«Ах, эти монеты…»</vt:lpstr>
      <vt:lpstr>«Принцессы тоже готовят…»</vt:lpstr>
      <vt:lpstr>«Вкусный город»</vt:lpstr>
      <vt:lpstr>«Какой размер хрустального башмачка»</vt:lpstr>
      <vt:lpstr>«Задача Древней Индии»</vt:lpstr>
      <vt:lpstr>«Русская старинная задача»-1703г. </vt:lpstr>
      <vt:lpstr>«Ошибка миньонов»</vt:lpstr>
      <vt:lpstr>« Подумаем…»</vt:lpstr>
      <vt:lpstr>«Принцип крайнего»</vt:lpstr>
      <vt:lpstr>«Оптовый рынок»</vt:lpstr>
      <vt:lpstr>«Товары»</vt:lpstr>
      <vt:lpstr>«Семейный бюджет»</vt:lpstr>
      <vt:lpstr>«Бизнесмены XXI века»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ЭКОНОМИЧЕСКИЙ КВЕСТ</dc:title>
  <dc:creator>Антонюк Инна Владимировна</dc:creator>
  <cp:lastModifiedBy>Антонюк Инна Владимировна</cp:lastModifiedBy>
  <cp:revision>43</cp:revision>
  <dcterms:created xsi:type="dcterms:W3CDTF">2024-04-22T16:01:53Z</dcterms:created>
  <dcterms:modified xsi:type="dcterms:W3CDTF">2024-04-23T09:11:58Z</dcterms:modified>
</cp:coreProperties>
</file>