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60" r:id="rId5"/>
    <p:sldId id="268" r:id="rId6"/>
    <p:sldId id="259" r:id="rId7"/>
    <p:sldId id="261" r:id="rId8"/>
    <p:sldId id="263" r:id="rId9"/>
    <p:sldId id="264" r:id="rId10"/>
    <p:sldId id="257" r:id="rId11"/>
    <p:sldId id="262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6T18:46:24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345 344,'-336'-335,"328"326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4306,'0'0'2049,"0"0"-286,0 0-239,0 0-294,0 0-185,0-5-89,0-10-235,-1 7-613,1 0 0,0 0 0,0 0 1,1 0-1,-1 0 0,2 0 0,-1 0 0,1 1 0,0-1 0,1 1 1,0-1-1,0 1 0,0 0 0,1 0 0,0 0 0,1 0-108,0 1-21,0-1-1,0 1 0,0 0 0,1 1 1,0-1-1,0 1 0,1 1 1,-1-1-1,1 1 0,0 0 0,0 0 1,0 1-1,1 0 0,-1 0 0,1 1 1,-1 0-1,1 0 0,0 1 1,0 0-1,0 1 0,3-1 22,-9 2-1,0-1-1,0 0 0,-1 1 1,1-1-1,0 1 1,-1 0-1,1 0 1,-1-1-1,1 1 0,-1 0 1,1 0-1,-1 1 1,1-1-1,-1 0 1,0 0-1,0 1 0,1-1 2,22 32 16,-6-9-5,-14-19-10,1-1 0,-1 0-1,1 0 1,0 0 0,0 0 0,0-1 0,0 0-1,1 0 1,0 0 0,-1-1 0,1 0 0,5 2-1,4-2-50,0 0 1,0 0 0,0-2-1,9 0 50,-17 0-36,14 0-156,0-1 0,0-1 0,0-1 0,-1-1 0,15-4 192,-22 5-18,10-5-42,-23 7 60,1 1-1,-1-1 1,0 0 0,1 0 0,-1 1 0,0-1 0,1 0-1,-1 0 1,0 1 0,0-1 0,1 0 0,-1 0 0,0 0 0,0 1-1,0-1 1,0 0 0,0 0 0,-1 0 0,1 0 0,0 1 0,0-1-1,0 0 1,-1 0 0,1 1 0,0-1 0,-1 0 0,1 0-1,0 1 1,-1-1 0,1 0 0,-1 1 0,0-1 0,-1-1-4,0 0-1,0-1 1,0 1 0,-1 0-1,1 1 1,-1-1 0,1 0-1,-1 1 1,0 0 0,0-1-1,0 1 1,1 0 0,-1 0-1,0 1 1,-2-1 4,-48-9-23,34 9 53,-1 0 0,1 1 1,-10 2-31,26-2 25,0 1 0,1 0 1,-1 1-1,0-1 0,1 0 0,-1 1 1,1-1-1,-1 1 0,1 0 1,0 0-1,-1 0 0,1 0 1,0 0-1,0 1 0,1-1 1,-1 1-1,0-1 0,1 1 1,0-1-1,-1 1 0,1 0 0,0 0 1,0 0-26,-4 11 104,1 0 1,0 0-1,1 0 1,0 1-105,2-8 12,-1-1 1,0 1-1,0 0 0,-1-1 1,0 0-1,0 0 1,0 0-1,-1 0 0,1 0 1,-2-1-1,1 0 0,0 1 1,-1-2-1,0 1 0,0 0 1,-1-1-1,1 0 0,-1 0 1,-5 2-13,-2 2 6,0-2 1,0 1 0,-1-2-1,0 0 1,0 0 0,0-2-1,0 1 1,-1-2 0,1 0-1,-1-1 1,0 0 0,-13-2-7,26 1-14,0 0 0,0 0 0,1 0 0,-1 0 0,0-1 0,0 1 1,0-1-1,1 0 0,-1 1 0,0-1 0,1 0 0,-1 0 0,1 0 0,-1 0 0,1 0 1,-1 0-1,1 0 0,-1-1 0,1 1 0,0-1 0,0 1 0,0-1 0,0 1 0,0-1 1,0 1-1,0-1 0,1 0 0,-1 0 0,0 1 0,1-1 0,0 0 0,-1 0 14,-1-8-237,1-1 0,0 1 0,0-1 0,1 1 0,1-5 237,0 0-288,0 4 31,4 12 206,6 17-737,-3-6-2001,2-6-404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3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5619,'0'0'1584,"0"0"65,0 0 480,0 0-768,0 0-337,0 0 33,0 0-433,0 0-400,0 0-224,0 0 0,7 10-576,3-7-1633,-2-3-2770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5426,'0'0'966,"0"0"774,0 0 517,0 0-371,0 0-541,5 32-404,14 99-482,-17-116-387,-1 0 0,0-1 0,-1 1 1,0 0-1,-1 0 0,-2 5-72,0-9 9,0 1-1,-1-1 1,-1 0 0,0 0 0,-3 4-9,-2 6-47,-14 17-2306,23-37 752,9-5-3252,16-17 371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3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162 454 2897,'0'0'1238,"0"0"88,0 0 80,0 0-768,0 0-377,9-8 329,-2 3-544,5-7 416,1 0-1,0 1 0,1 1 1,0 0-1,1 1 1,0 1-1,1 0 1,0 0-462,-8 6 222,0 0-1,1 0 1,-1 0 0,0 1 0,8 0-222,-16 1 3,1 0-1,0 0 0,-1 0 0,1 1 0,-1-1 1,1 0-1,-1 0 0,1 0 0,-1 0 0,1 1 1,-1-1-1,1 0 0,-1 1 0,1-1 1,-1 0-1,1 1 0,-1-1 0,0 1 0,1-1 1,-1 0-1,1 1 0,-1-1 0,0 1 0,0-1 1,1 1-1,-1-1 0,0 1 0,0-1 0,0 1 1,1 0-1,-1-1 0,0 1 0,0-1 0,0 1 1,0-1-1,0 1 0,0 0 0,0-1 1,0 1-1,-1-1 0,1 1 0,0-1 0,0 1 1,0-1-1,-1 1-2,1 1 12,0 6 13,0 0 0,0 0 0,0 0 0,-1-1-1,-1 1 1,1 0 0,-1-1 0,-1 1 0,1-1-1,-1 1 1,0-1 0,-1 0 0,0 0 0,0-1-1,-1 1 1,1-1 0,-4 4-25,-28 29-14,-2-2 0,-24 19 14,-23 21-129,79-71 126,0 0 1,0 1 0,1-1 0,0 1 0,0 0 0,1 1 2,2-5-6,0 1 0,1-1 0,0 0 0,0 1 0,0-1 0,0 1 1,0-1-1,1 1 0,-1-1 0,1 1 0,0 0 0,0-1 0,1 1 0,-1-1 0,1 2 6,0-4-2,-1 1-1,1-1 1,0 0 0,0 0-1,0 0 1,0 0 0,0 0-1,0 0 1,1-1 0,-1 1-1,0 0 1,0 0-1,1-1 1,-1 1 0,0-1-1,1 1 1,-1-1 0,0 0-1,1 0 1,-1 1 0,0-1-1,1 0 3,36 4-40,-34-4 33,144 3-817,-147-3 825,-1-1 1,1 1-1,0-1 0,0 1 0,0-1 0,0 0 1,-1 1-1,1-1 0,0 0 0,0 1 1,-1-1-1,1 0 0,-1 0 0,1 0 0,0 1 1,-1-1-1,0 0 0,1 0 0,-1 0 1,0 0-1,1 0 0,-1 0 0,0 0 0,0 0 1,0 0-1,0 0 0,0 0 0,0 0 1,0 0-1,0 0 0,0 0 0,0 0 0,-1 0 1,1 0-1,0 0-1,-1-4 16,1 0 1,-1 0-1,0 0 0,0 1 1,-1-1-1,0 0 0,0 0-16,-18-26 122,12 19-95,1 1 0,0-2 0,0 1 0,1-1 0,-4-13-27,3-9-3,5 24-3,0 1-1,0-1 0,-1 1 0,-2-4 7,4 11 0,0 1 0,0 0 0,0 0 0,0-1 0,-1 1 0,1 0-1,-1 0 1,0 0 0,1 0 0,-1 1 0,0-1 0,0 0 0,0 1-1,0-1 1,-1 1 0,1 0 0,0 0 0,0 0 0,-1 0 0,1 0 0,-14-2-332,0 0 0,0 1 0,0 1 1,-1 1-1,1 0 0,-4 1 332,-20 0-4773,39-1 2154</inkml:trace>
  <inkml:trace contextRef="#ctx0" brushRef="#br0" timeOffset="582.114">469 0 2593,'0'0'1323,"0"0"436,0 0 290,0 0-243,0 0-19,23 24-285,19 20-173,11 18-1329,-48-55 103,0 0 0,0 1 0,0-1 0,-1 1 1,-1 0-1,1 1 0,-1-1 0,0 0 0,-1 1 0,0 0 1,0-1-1,-1 1 0,0 0 0,-1 1-103,2 14 194,5 47 126,-4 1 0,-3-1 0,-4 18-320,1-63 25,-1-1-1,-1 1 0,-2 0 0,0-1 0,-2-1 0,-1 1 1,0-1-1,-2-1 0,-1 0 0,-1-1 0,0 0 0,-9 8-24,-6 5-73,-2-1-1,0-2 0,-3-1 1,0-2-1,-2-1 0,-29 17 74,63-44-396,-3 2 244,3 0-3606,2-3-1743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2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2465,'0'0'1075,"0"0"-304,0 0-130,0 0-337,0 0-246,-15 1 3822,6 5-3713,1 0 1,0 0-1,0 1 0,0 1 1,1-1-1,0 1 1,-5 7-168,-1 1 244,-37 39 26,11-12-68,1 1 0,-30 49-202,58-78 76,1 0 0,1 0-1,1 1 1,0 0 0,1 0-1,1 1 1,0 0 0,1 0-1,1 0 1,0 0 0,2 0-1,0 3-75,1-6 173,0 0-1,1 0 1,0-1-1,1 1 0,3 9-172,-3-17 79,1 1-1,0 0 1,0-1-1,0 0 1,1 0-1,0 0 1,0 0-1,1 0 0,-1-1 1,1 0-1,1 0 1,-1 0-79,43 32 269,-38-30-223,0 0-1,0 0 0,-1 1 1,0 1-1,0-1 0,-1 1 1,0 1-1,-1 0 0,5 7-45,-9-11-736,0 0-1,1 0 0,0-1 1,0 1-1,0-1 0,0 0 0,2 1 737,-5-6-2876,-1 0-899</inkml:trace>
  <inkml:trace contextRef="#ctx0" brushRef="#br0" timeOffset="659.882">456 318 2753,'0'0'945,"0"0"-110,0 0 443,0 0-233,0 0-183,0 0 531,0 0 373,0 0-123,0 0-482,0 0-473,3 0-229,26-2-247,1-2 1,-1 0-1,1-2 0,16-6-212,43-9-35,-79 19 256,-10 1-272,1 1 1,-1 0-1,0-1 0,1 1 0,-1 0 0,1 0 1,-1-1-1,1 1 0,-1 0 0,1 0 1,-1 0-1,0 0 0,1-1 0,-1 1 0,1 0 1,-1 0-1,1 0 0,-1 0 0,1 0 1,-1 0-1,1 0 0,-1 0 0,1 1 0,-1-1 1,1 0-1,-1 0 0,1 0 0,-1 0 1,1 1-1,-1-1 0,1 0 0,-1 1 0,0-1 1,1 0-1,-1 0 0,0 1 0,1-1 1,-1 1-1,0-1 0,1 0 0,-1 1 0,0-1 1,0 1-1,1-1 0,-1 1 0,0-1 1,0 1-1,0-1 0,0 1 0,0-1 0,0 1 1,0-1-1,0 0 0,0 1 0,0-1 0,0 1 1,0-1-1,0 1 51,0 2-272,0-2 23,1 1 0,-1-1 0,0 0 0,0 1 0,0-1 0,-1 0 0,1 1-1,0-1 1,0 0 0,-1 0 0,1 1 0,-1-1 0,1 0 0,-1 0 0,1 1 0,-1-1 0,0 0 249,-11 1-4346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6T18:46:31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220 424</inkml:trace>
  <inkml:trace contextRef="#ctx0" brushRef="#br0" timeOffset="675.424">275 424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199 200 720,'0'0'1996,"0"0"-270,0 0 118,0 0-356,0 0-434,0 0-99,0 0 22,0 0-206,0 0-214,0 0-77,0-22-87,0 18-419,1 1 1,0-1 0,0 1 0,0 0 0,0-1 0,0 1-1,1 0 1,0 0 0,-1 0 0,1 0 0,1 0 0,-1 0-1,0 0 1,3-2 25,1-1-75,0 0-1,0 1 0,1 0 0,0 0 1,5-3 75,-8 5-6,0 1 1,0 0-1,0 0 1,0 0-1,0 1 1,1 0-1,-1-1 1,0 1-1,1 1 1,-1-1-1,1 1 1,-1 0-1,1 0 1,-1 0-1,1 0 1,0 1 5,-3 0 12,0 1 1,0 0 0,0 0 0,-1-1 0,1 1 0,-1 0 0,1 0 0,-1 0-1,1 1 1,-1-1 0,0 0 0,0 0 0,0 1 0,-1-1 0,1 1 0,0-1-1,-1 1 1,0 0-13,6 12 6,-5-10 58,1-1-1,-1 0 1,0 1 0,-1-1-1,1 0 1,-1 1 0,1-1-1,-1 1 1,-1-1 0,1 0-1,-1 1 1,1-1 0,-1 0-1,-1 1 1,0 2-64,-6 2 53,0 0 1,0-1-1,-1 0 0,0-1 1,-7 6-54,-17 13 37,-80 65-19,39-34-33,66-51 16,0 0 0,0 1-1,1 0 1,0 1 0,0-1 0,1 1 0,0 1-1,0-1 1,0 1 0,2 0 0,-1 0 0,1 0 0,-3 9-1,5-10 1,0 7-41,3-14 39,0-1 1,0 1 0,0-1-1,0 1 1,0-1 0,0 0-1,0 1 1,0-1-1,0 0 1,0 0 0,0 0-1,0 0 1,0 0-1,0 0 1,0 0 0,0 0-1,1 0 1,37 1 9,45-3 44,-79 1-78,-1 0 0,1 0 0,0-1 1,0 0-1,-1 0 0,1 0 0,-1-1 1,0 1-1,1-1 0,-1 0 0,-1 0 1,1 0-1,0-1 0,-1 0 0,1 0 25,2-2-76,0-2-1,-1 1 1,1-1-1,-1 0 1,-1 0-1,0 0 1,2-5 76,-3 2-9,0 0 1,-1 1 0,-1-1 0,0 0 0,0 0 0,-1 0 0,-1-7 8,1-3 57,0 17-48,-1 1 0,1-1 0,-1 1 0,0 0 1,0-1-1,0 1 0,-1 0 0,1 0 0,-1-1 1,0 1-1,0 1 0,-2-4-9,-33-37 45,8 10-11,9 3-12,9 14-24,0 0 1,-13-13 1,22 27-83,0 1 1,1-1 0,-1 0-1,1 0 1,-1 0 0,1 1-1,0-1 1,0 0 0,0-1-1,0 1 1,0 0 0,0 0-1,1 0 1,-1-1 0,1 1-1,-1 0 1,1 0 0,0-1-1,0 1 1,0 0-1,0-1 1,0 1 0,1 0-1,-1 0 1,1-1 0,-1 1-1,1 0 1,0 0 0,0 0-1,0 0 1,0 0 0,0 0-1,1 0 1,-1-1 82,5-3-618,0-1-1,0 1 1,0 0-1,1 0 1,0 1-1,0 0 1,7-4 618,25-14-3183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0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1 677 384,'0'0'262,"0"0"-54,0 0-22,0 0 124,0 0 77,0 0 144,0 0 186,3-2-452,12-6 8693,9 9-8196,-13-1-529,0 0 1,1 0-1,-1-1 1,0 0-1,0-1 1,0 0-1,7-2-233,-1-1 138,-1 1-1,2 1 1,-1 0 0,0 2-1,1 0 1,-1 1-1,5 1-137,68-5 21,-35-5 133,0-3-1,39-13-153,-83 23 6,1 1-1,-1 0 0,1 1 1,-1 0-1,1 1 0,11 2-5,43 3 20,1-3-1,65-5-19,-26 0 9,415 2-43,-491-2 37,1-1 1,-1-2 0,0-2 0,22-7-4,0 1 3,32-4 62,48-2-65,-115 17 2,54-10 34,24-9-36,-39 8 24,1 2-1,42-2-23,12 3 0,55-14 0,-103 16-2,-1 3 1,1 3-1,42 5 2,2-1 2,14-2 40,68 1 196,82-15-238,-151 11 462,-120 1-458,0 1 0,0 0 0,0-1 0,0 1 0,-1-1 0,1 1 0,-1 0 0,1-1 0,0 1 0,-1 0 0,0-1 0,1 1 0,-1 0 0,0 0-4,-10-11-154,0 2 0,0-1 0,-1 2 0,-1 0 0,0 0 0,0 1 0,-1 0 0,0 1 0,0 1 0,0 0 0,-6 0 154,-5-2-406,0 1 0,-1 2 0,0 0 0,-1 2 0,1 1 0,-9 0 406,-53-1 45,88 3 262,0 0 243,0 0 58,0 0-61,0 0-120,22 0 437,159-3 174,-177 3-1038,-1 1 1,1-1-1,-1 1 1,1 0-1,-1 0 1,1 0-1,-1 0 1,0 1-1,0-1 1,1 1-1,-1 0 1,0 0-1,0 1 0,38 33-4,-22-17 18,-17-17-14,0 1-1,0-1 1,-1 0 0,1 1 0,-1 0 0,1-1-1,-1 1 1,0 0 0,0-1 0,0 1 0,-1 0-1,1 0 1,-1 0 0,1 0 0,-1 0 0,0 0-1,0 0 1,0 0 0,-1 0 0,1 0 0,-1 0-1,0 2 1,0 2 6,-1-1 0,0 1-1,-1 0 1,0-1-1,0 1 1,0-1-1,-1 0 1,1 0-1,-2 0-5,-5 8 10,0-1 0,-1 0 0,-1-1 0,-1 0 0,1-1 0,-2 0 0,-3 2-10,-6 1 22,0-1 1,-11 3-23,33-15-3,1-1-93,0 0-147,2 0-309,19 0-702,30-1-4943,-23-1-2698</inkml:trace>
  <inkml:trace contextRef="#ctx0" brushRef="#br0" timeOffset="1209.488">4238 229 784,'0'0'1801,"0"0"-320,0 0 16,0 0-83,0 0-59,0 0 163,8-7-5,23-23-510,-29 26-836,0 1 0,0-1 0,0 0 1,-1 0-1,0 0 0,0 0 0,0 0 0,0 0 1,0 0-1,-1 0 0,0 0 0,0 0 0,0 0 1,0 0-1,-1 0 0,0-4-167,0-11 398,1 15-405,0 0 1,-1 0-1,1 0 0,-1 0 1,1 0-1,-1 0 0,0 1 1,-1-1-1,1 0 0,-1 1 1,0-1-1,0 0 0,0 1 1,0 0-1,0 0 0,-1 0 1,1 0-1,-1 0 0,0 0 1,0 0-1,0 1 0,0 0 1,0-1-1,-1 1 0,1 0 1,-1 1-1,0-1 0,-3-1 7,-2 1-63,-1-1 0,0 1 0,1 1 0,-1-1 0,0 2 0,-10 0 63,15-1-4,-1 2 0,1-1 0,-1 1 0,1 0 0,0 0 0,0 0 0,-1 1 0,1-1 0,0 1 1,0 1-1,1-1 0,-1 1 0,-1 0 4,-7 9 19,0-1 0,1 1-1,1 1 1,0 0 0,0 1 0,-6 11-19,12-15 50,0-1 0,0 1 0,1 0-1,1 0 1,-1 1 0,1-1 0,1 1 0,0-1 0,1 1 0,0 0-1,0 3-49,0 6 229,1-14-156,-1 0-1,1 0 1,0 0 0,1 1 0,-1-1 0,2 4-73,-2-9 2,1 1 0,-1-1 0,1 0 0,-1 1 0,1-1 0,0 0 0,0 0 0,0 1 1,-1-1-1,1 0 0,0 0 0,0 0 0,0 0 0,1 0 0,-1 0 0,0-1 0,0 1 0,0 0 1,1 0-1,-1-1 0,0 1 0,1-1 0,-1 1 0,1-1 0,-1 0 0,0 1 0,1-1 1,-1 0-1,1 0 0,-1 0-2,19 1-3,-1 0 0,0-2-1,0 0 1,1-1 0,13-3 3,-22 2-83,0 0 0,-1-1-1,1 0 1,0-1 0,-1 0 0,0-1-1,0 0 1,-1 0 0,0-1-1,3-3 84,-2 2-111,0-1 1,0-1-1,-1 0 0,1-2 111,-7 8 41,0 0 1,-1 0 0,0 0 0,0 0 0,0 0-1,0-1 1,-1 1 0,1 0 0,-1-1 0,0 1-1,-1-1 1,1 0 0,-1 1 0,0-1-42,0 5 147,0 0-49,0 0-60,0 0-12,0 0-52,0 0 2,0 0-3,0 8 16,0 177 1604,1-184-1582,-1 1 1,0-1-1,1 1 0,-1-1 0,1 0 1,-1 1-1,1-1 0,0 1 1,0-1-1,-1 0 0,1 0 0,0 1 1,0-1-1,0 0 0,0 0 1,1 0-1,-1 0 0,0 0 0,0 0 1,1-1-1,-1 1 0,0 0 1,1-1-1,-1 1 0,1-1 0,-1 1 1,1-1-1,-1 1 0,1-1 1,-1 0-1,1 0 0,0 0-11,11 2 35,1-1-1,-1-1 0,10-1-34,-8 1 24,-4 0-109,0 0 1,1-1-1,-1-1 0,0 1 1,0-2-1,0 0 0,0 0 1,0-1-1,-1 0 0,1 0 0,-1-2 1,-1 1-1,1-1 0,-1 0 1,1-1-1,6-8 85,-15 15-771,-7 4-846,-26 19-2297,-18 10-1803</inkml:trace>
  <inkml:trace contextRef="#ctx0" brushRef="#br0" timeOffset="3236.815">1629 401 1024,'0'0'1302,"0"0"-341,0 0-305,0 0-280,0 0-2,0 0 255,0 0 46,0 0 24,0 0-56,0 0-138,0 0-148,0 0-21,-24 19 1759,-12 24-817,16-17-633,18-20-597,0-1-1,0 1 1,0-1-1,1 1 1,0-1-1,0 1 1,1 0-1,-1 0 1,1-1 0,0 1-1,1 0 1,0-1-1,0 4-47,0 14 65,-2-13-48,1-7-10,-1 0 0,1 0 1,0 0-1,-1 0 0,1 0 0,1 0 0,-1 0 1,0 0-1,1 0 0,0 0 0,0 2-7,3-4 64,0 0 0,0 0-1,0 0 1,0-1 0,0 1 0,1-1-1,-1 0 1,0 0 0,0 0 0,4-2-64,2 2 80,-6 0-110,1 1 0,-1-1 1,1 1-1,-1 0 0,1 1 1,-1-1-1,0 1 0,0 0 0,0 0 1,1 0-1,-2 0 0,1 1 1,0-1-1,-1 1 0,2 1 30,-3-2-12,0-1 0,0 0-1,0 0 1,0 0-1,0 0 1,0-1 0,0 1-1,0-1 1,0 1 0,0-1-1,0 0 1,1 1 0,-1-1-1,0 0 1,0 0-1,0-1 1,0 1 0,0 0-1,1-1 1,-1 0 12,1 1-7,0-1 0,0 0 0,0 0 0,0 0 0,0-1 0,0 1 0,0-1 0,-1 1 0,1-1 0,0 0 0,-1 0-1,0 0 1,2-2 7,0-1 1,0 0-1,0 0 0,-1 0 0,0 0 0,0 0 0,0-1 1,-1 1-1,0-1 0,0 0 0,0 0 0,-1 0 0,0 0 1,0 0-1,0 0 0,-1 0 0,0 0 0,-1 5 0,0-1-1,-1 1 1,1 0-1,-1-1 1,1 1-1,-1 0 1,1 0-1,-1 0 1,0 0-1,0 1 1,1-1-1,-1 0 1,0 1-1,0-1 1,0 1-1,0 0 1,1-1-1,-1 1 1,-1 0 0,-2-1-4,-36-7-1,29 6 11,1 1 0,0-2 0,0 0-1,0 0 1,0-1 0,1 0 0,-1-1 0,1 0 0,-1-1-6,10 5 2,0 0-1,0 0 1,0 0 0,1 0 0,-1 0 0,0 0 0,1-1 0,-1 1 0,0 0-1,1 0 1,-1 0 0,1-1 0,0 1 0,0 0 0,-1 0 0,1-1-1,0 1 1,0 0 0,0-1 0,0 1 0,0-1-2,1 1 9,-1 0 0,0-1 0,0 1 0,0 0 0,0 0 0,-1 0-1,1 0 1,0 0 0,0 0 0,-1 0 0,1 0 0,0 0 0,-1 0 0,1 0 0,-1 0 0,1 0 0,-1 0 0,0 0-9,0 0-39,-1 0 0,0 0-1,0 1 1,1-1 0,-1 0 0,0 1 0,0-1 0,0 1 0,0 0 0,0-1-1,0 1 1,0 0 0,0 0 0,1 0 0,-1 1 0,0-1 0,0 0 0,0 1-1,0-1 1,0 1 0,0 0 0,1-1 0,-1 1 0,0 0 39,-4 2-247,1 0 1,-1 0 0,1 0-1,-1 1 1,1-1 0,-4 5 246,-33 37-4197,27-28 107</inkml:trace>
  <inkml:trace contextRef="#ctx0" brushRef="#br0" timeOffset="5922.06">413 283 1793,'0'0'605,"0"0"36,0 0 79,0 0-354,0 0-100,0 0 129,-25 21 216,-78 65 27,68-60-104,24-25 654,-3 0-114,-3 5-1039,1 1 1,0 1 0,0 0 0,1 1-1,0 1 1,0 0 0,1 1 0,1 1-1,0 0 1,0 1-36,10-9-2,0 0 0,0 0 0,0 0 0,1 0-1,-1 1 1,1-1 0,0 1 0,1-1 0,-1 1 0,1 0-1,0 0 1,0 0 0,0 2 2,-1 23-3109,2-29-141</inkml:trace>
  <inkml:trace contextRef="#ctx0" brushRef="#br0" timeOffset="6378.138">797 188 1521,'0'0'1366,"0"0"-265,0 0 247,0 0-156,0 0-119,-13 10 15,-17 12 256,1 1-1,-23 24-1343,33-28 335,-34 37-85,-3-2 1,-2-3-1,-26 16-250,73-57 343,5-4-5075,8-6 1669</inkml:trace>
  <inkml:trace contextRef="#ctx0" brushRef="#br0" timeOffset="6739.721">967 293 2481,'0'0'3332,"0"0"-1139,0 0 86,0 0-588,0 0-1093,-11 10-281,-179 152 1225,185-159-1624,2-1-49,1 0 1,-1-1-1,1 1 0,0 0 1,0 0-1,-1 1 1,1-1-1,1 0 1,-1 1-1,0-1 1,0 1-1,1-1 1,0 1-1,-2 2 131,3-4-2017,0-1-728,1 0-283,2 0-296</inkml:trace>
  <inkml:trace contextRef="#ctx0" brushRef="#br0" timeOffset="7131.802">1319 286 2513,'0'0'2719,"0"0"-734,0 0-83,0 0-309,0 0-398,-27 14-181,-88 44-185,107-54-728,0 0-1,0 0 0,0 0 1,1 1-1,0 0 0,0 0 1,0 1-1,0 0 0,1 0 0,-2 3-100,0 0 80,6-6-24,0 0-1,0 0 1,0 0-1,1 0 1,-1 0-1,1 0 1,-1 0-1,1 0 1,0 1-1,0-1 1,0 0-1,1 1 1,-1-1-1,1 4-55,0 15-4452,0-12-103,0-9-1344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2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29 147 1265,'0'0'1235,"0"0"-109,0 0-294,0 0-322,0 0-244,-1-3 8083,-1-19-8376,2 18 5,0-1 1,1 1 0,-1 0 0,1 0 0,1 0 0,-1 0 0,0 0 0,1 0 0,0 0 0,0 1 0,0-1 0,0 1 0,1-1 0,-1 1 0,2-1 21,3-4-163,1 0 1,0 1-1,1 0 1,-1 0-1,4-1 163,-6 5-26,1 1 1,-1 0-1,0 0 1,1 1-1,0-1 1,-1 1-1,1 1 1,0-1-1,-1 1 1,1 1-1,0-1 1,0 1-1,-1 0 1,1 0 25,-5 0 0,0 0 1,0 0 0,1 1 0,-1-1 0,0 0-1,0 1 1,0-1 0,-1 1 0,1-1 0,0 1 0,0 0-1,-1 0 1,1 0 0,-1 0 0,0 0 0,0 0 0,1 1-1,19 44 34,-15-30-34,-4-13-16,-1 1 1,1-1 0,0 0-1,0 0 1,0-1 0,1 1-1,-1 0 1,1-1 0,2 4 15,-2-6-25,0 1-1,0-1 1,0 0 0,0 0 0,1 0-1,-1 0 1,0 0 0,0-1 0,1 1 0,-1-1-1,0 0 1,0 0 0,1 0 0,-1-1 25,32 2-103,-14 0 58,1-1-1,-1 0 1,1-2 0,-1-1 0,0 0 0,0-1 0,0-2-1,3-1 46,-17 4-20,1 0-49,0 0 0,0 0 0,-1-1 0,1 0 0,-1-1 0,3-2 69,-7 5-16,-1 0-1,0-1 1,0 1 0,0-1 0,0 1 0,-1-1 0,1 1 0,-1-1-1,1 0 1,-1 0 0,0 0 0,0 0 0,0 0 0,-1 0-1,1 0 1,-1 0 0,1 0 0,-1 0 0,0-3 16,0 4 1,0 1 1,0 0 0,0-1-1,0 1 1,0-1 0,0 1-1,0 0 1,-1-1 0,1 1-1,0-1 1,-1 1 0,1 0-1,-1 0 1,1-1 0,-1 1-1,0 0 1,1 0 0,-1-1-1,0 1 1,0 0 0,0 0-1,0 0 1,0 0 0,0 0-2,-2 0 6,0 0 0,-1 0 0,1 1 0,0-1 0,0 1 0,0 0 0,-1 0 0,1 0 0,-3 0-6,-5 0 4,0 0 12,0 0-15,-1 0 1,1 1-1,0 0 0,-4 1-1,11-1 11,0 0 0,0 1 0,1-1 1,-1 1-1,0 0 0,0 0 0,1 0 0,-1 0 0,1 1 0,0-1 1,0 1-1,0 0 0,-2 2-11,-1 2 106,1 0 0,0 0 0,1 1 0,0 0 0,0-1 0,0 1 0,1 1 0,1-1 0,-1 0 0,1 1 0,1-1 0,-1 1 0,1 0 0,1 5-106,-1-10 5,1 2 22,-1 0 1,0 1 0,0-1 0,-1 0 0,0 0-1,0 1 1,0-1 0,-1-1 0,-1 4-28,1-6 58,0 1 1,0-1-1,0 0 1,0 0-1,-1 0 1,1 0 0,-1-1-1,0 1 1,0-1-1,1 0 1,-1 0-1,-1 0 1,1-1-1,-1 1-58,-16 4 23,-1-1 0,0-1-1,0-1 1,0-1-1,0-1 1,0-1-1,-11-2-22,-10 2-126,40-1 64,1 1-1,-1 0 0,1-1 1,-1 0-1,1 0 1,-1 0-1,1 0 0,0 0 1,-1 0-1,1-1 0,0 1 1,0 0-1,0-1 0,0 0 1,0 0-1,1 0 0,-1 1 1,0-1-1,1-1 63,-1 1-65,1 0-1,-1 0 1,0 0 0,1 1-1,-1-1 1,0 0-1,0 1 1,0-1-1,0 1 1,-1 0 0,1 0-1,0 0 1,0 0-1,-1 0 1,1 0 0,0 0-1,-1 1 1,1-1-1,-1 1 66,-32 0-864,35 1 405,0-1 424,0 0 1,0 0-1,0 0 0,0 0 0,0 1 0,0-1 1,0 0-1,-1 0 0,1 0 0,0 0 1,0 0-1,0 1 0,0-1 0,0 0 0,0 0 1,0 0-1,0 0 0,0 0 0,0 1 1,0-1-1,0 0 0,0 0 0,0 0 1,0 0-1,1 0 0,-1 1 0,0-1 0,0 0 1,0 0-1,0 0 0,0 0 0,0 0 1,0 0-1,0 1 0,0-1 0,0 0 1,1 0-1,-1 0 0,0 0 0,0 0 0,0 0 1,0 0-1,0 0 0,1 0 0,-1 0 1,0 0-1,0 1 0,0-1 0,0 0 0,0 0 1,1 0-1,-1 0 0,0 0 0,0 0 1,0 0-1,0 0 0,0 0 0,1-1 1,-1 1-1,0 0 35,22 0-2375,8 0-1466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2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7732,'0'0'3905,"0"0"-2464,0 0-96,0 0-257,0 0-688,0 0-352,0 0-48,0 0-64,0 3 64,0 9-768,0-2-1361,0-7-2353,0-3-3538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2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2609,'0'0'3410,"0"0"-2466,0 0 1505,0 0-352,0 0-752,0 0-833,0 200-320,-14-162-80,0 0-112,7-3 0,4-13-368,-1-6-1425,4-10-1088,0-6-961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2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240 283 800,'0'0'974,"0"0"-67,0 0 3,0 0-59,0 0-83,8-8 94,21-26 64,-28 33-820,0 0 1,0 0-1,-1 1 1,1-1-1,0 0 0,0 1 1,0-1-1,0 1 1,-1-1-1,1 1 1,0-1-1,0 1 0,0-1 1,0 1-1,0 0 1,0 0-1,0-1 1,1 1-107,-1 0 55,-1 1 1,1-1-1,-1 0 1,1 0-1,-1 1 1,0-1-1,1 0 1,-1 0-1,1 1 1,-1-1-1,0 1 1,1-1-1,-1 0 1,0 1-1,1-1 1,-1 1-1,0-1 1,0 1-1,0-1 1,1 0-1,-1 1 1,0-1-1,0 1 1,0-1-1,0 1-55,1 34 1171,-1-31-1214,-1 7 107,-1-1-1,1 0 1,-2 0-1,0 0 1,0 0-1,0-1 1,-1 1-1,-1-1 1,0 0-1,-5 7-63,-10 16 19,-3-1 0,-6 6-19,-21 29-1302,-18 35 1302,34-49-144,31-48 136,0 0 1,0 1-1,1-1 1,0 1 0,-1-1-1,1 1 1,1 0-1,-1 0 1,1 0 0,0 0-1,0 0 1,0 0 0,1 5 7,0-10 0,1 1 0,-1-1 0,0 1 0,1-1 0,-1 1 0,1-1 0,-1 1 0,1-1 0,0 1 0,-1-1 0,1 0 0,-1 0 0,1 1 0,0-1 0,-1 0 1,1 0-1,-1 1 0,1-1 0,0 0 0,-1 0 0,1 0 0,0 0 0,-1 0 0,1 0 0,0 0 0,0 0 0,22 0 3,-20 0-5,38 1-22,-27 1 15,-1-2-1,0 1 1,0-2-1,1 0 1,-1 0-1,0-2 0,1 1 10,-11 0 4,0 1 0,0 0 0,-1-1 0,1 0 0,0 1-1,0-1 1,-1 0 0,1-1 0,-1 1 0,0 0-1,0-1 1,0 1 0,0-1 0,0 0 0,0 1-1,-1-1 1,1 0 0,-1 0 0,0 0 0,0 0-1,0 0 1,0-1-4,1-5 114,0-1 0,-1 1 0,0-1-1,0 1 1,-1-1 0,0 1 0,-1-3-114,0 9 30,0-1 0,-1 1 1,1 0-1,-1-1 0,1 1 1,-1 0-1,0 0 0,0 0 0,0 0 1,-1 0-1,1 0 0,-1 1 0,1-1 1,-4-1-31,-48-37 157,35 28-146,1 0-5,-53-43 22,63 49-34,1 0 0,0 0 0,0-1 0,1 0 0,0 0 0,0-1 0,-2-4 6,6 9-91,1 0 1,0 0-1,-1 0 0,2 0 0,-1 0 1,0 0-1,1 0 0,0 0 1,0 0-1,0 0 0,0 0 0,0 0 1,1 0-1,0 0 0,0-1 91,0 3-184,-1-1 0,1 0-1,0 1 1,0-1 0,1 0-1,-1 1 1,0 0 0,1-1-1,0 1 1,-1 0 0,1 0-1,0-1 1,0 2 0,0-1-1,0 0 1,1 0 0,-1 1-1,0-1 1,1 1 0,-1-1-1,2 1 185,10-3-1843,-3 1-345</inkml:trace>
  <inkml:trace contextRef="#ctx0" brushRef="#br0" timeOffset="630.726">547 1 2961,'0'0'1718,"0"0"-629,0 0 706,0 0-47,0 0-310,11 19 19,88 140 1891,-85-137-3207,-2 1-1,0 1 1,-1 0 0,-2 1-1,0-1 1,-2 2 0,-1-1 0,0 1-1,-2 0 1,-1 0 0,-2 0 0,0 19-141,-1-32 14,1 5 5,-1 0 0,-1 0 0,0 0 0,-2 0-1,0-1 1,0 1 0,-2-1 0,-3 9-19,-9 9 1,-2 0 1,0-1 0,-3-1-1,-1-1 1,-1-1-1,-1-1 1,-24 20-2,24-24-883,1 1-1,1 1 1,-3 7 883,24-25-5263,2-10 1440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8:47:1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1679 35 1905,'0'0'1494,"0"0"83,0 0-302,0 0-363,0 0-111,0 0-33,3-5 289,-3 5-1010,0 0 1,0 0-1,0 0 1,0-1-1,-1 1 1,1 0-1,0 0 1,0 0-1,0 0 1,0 0-1,0 0 1,0 0-1,0 0 1,0 0-1,0 0 1,0 0-1,0 0 1,0 0-1,0 0 0,0 0 1,-1 0-1,1 0 1,0 0-1,0 0 1,0 0-1,0 0 1,0 0-1,0 0 1,0-1-1,0 1 1,0 0-1,0 0 1,0 0-1,0 0 1,0 0-1,0 0 1,0 0-1,0 0 1,0 0-1,0 0 1,0 0-1,0 0 1,0-1-1,0 1 1,0 0-1,0 0 1,0 0-1,0 0 0,0 0 1,0 0-1,0 0 1,0 0-1,0 0 1,1 0-1,-1 0-47,-7 4-10,1 0 0,0 1 0,0-1-1,0 2 1,1-1 0,0 0-1,0 1 1,-3 4 10,-35 56-26,22-31 12,13-20 11,1 0 1,0 1 0,1 0 0,1 0 0,0 0 0,1 0-1,1 1 1,0 0 0,1 3 2,-11 58-15,1-35 41,7-25-37,0 0 0,1 0 0,1 0 0,1 1 0,0 5 11,3-22 4,-1-1 0,1 0 0,0 1 0,-1-1 0,1 0 1,0 0-1,0 0 0,0 1 0,0-1 0,0 0 0,0 0 0,0 0 1,0 0-1,0-1 0,1 1 0,-1 0 0,0 0 0,1-1 1,-1 1-1,0-1 0,1 1 0,-1-1-4,35 12 191,-7-4 131,0 2-1,25 12-321,-53-21 21,1 0 0,-1 0-1,1 1 1,-1-1 0,0 1 0,1-1-1,-1 1 1,0-1 0,0 1-1,0 0 1,0-1 0,-1 1-1,1 0 1,0 0 0,-1 0-1,1-1 1,-1 1 0,0 0 0,1 1-21,2 19-1072,-3-5-4565,0-17 2735</inkml:trace>
  <inkml:trace contextRef="#ctx0" brushRef="#br0" timeOffset="1836.837">61 193 1297,'0'0'1675,"0"0"-98,0 0-86,0 0-162,0 0-420,0 0-7,15-18 115,49-57 10,-62 73-861,0 0 0,0-1 0,0 1 1,0 0-1,0 0 0,0 0 0,1 1 0,-1-1 1,1 0-1,-1 1 0,1 0 0,0-1-166,16 3-217,-10 1 345,5-2-126,-7 0 0,0 0 1,0 0 0,1 0 0,-1 1-1,0 0 1,4 2-3,-8-2 1,0 0 0,-1 1-1,1-1 1,0 1 0,0 0-1,-1 0 1,1 0 0,-1 0-1,0 0 1,1 0 0,-1 1-1,0-1 1,0 1 0,-1-1-1,1 1 1,1 2-1,2 8-1,0-1 0,-1 1-1,0 0 1,-1 0 0,-1 0 0,0 0 0,-1 0-1,0 0 1,-1 1 0,0-1 0,-3 12 1,2-17-21,-1 0-1,0 0 1,0 0 0,-1 0 0,0 0 0,0-1 0,-1 0 0,0 1 0,0-1 0,-1-1 0,0 1 0,0-1-1,-4 5 22,-15 14-659,-1-1 0,-17 12 659,31-26-489,-1-1 0,-1-1 0,1 0 0,-10 5 489,17-11-157,1 0 0,0 0 1,0-1-1,-1 1 1,1-1-1,0 0 1,-1 0-1,0 0 0,1-1 1,-1 0-1,1 0 1,-1 0-1,0 0 1,1-1-1,-1 0 0,1 0 1,-1 0 156,3 0-100,1 0-1,1 0 1,-1 1 0,0-1-1,0 0 1,0-1 0,0 1-1,1 0 1,-1 0 0,0 0-1,1 0 1,-1 0 0,1-1-1,0 1 1,-1 0 0,1-1-1,0 1 1,0 0 0,0-1-1,0 1 1,0 0 0,0-1 100,0-38-1708,0 29 1221,0-52-700,0 62 1507,-4 21 630,-15 39-1039,18-42-724</inkml:trace>
  <inkml:trace contextRef="#ctx0" brushRef="#br0" timeOffset="2748.617">78 123 1505,'0'0'1238,"0"0"-438,0 0 30,0 0-235,0 0-155,2-3 328,1-3-397,7-16 1567,-5 19-686,-4 15-11,-4 30-1079,-2 0-1,-2 0 1,-2-1-1,-5 12-161,7-23 0,1-7 1,3-14-38,0 1 0,1 0 0,0 0 0,1 1 0,0 6 37,1-17-35,0 1-1,0-1 1,0 0 0,0 1-1,0-1 1,0 1 0,0-1-1,1 0 1,-1 1-1,0-1 1,0 1 0,0-1-1,1 0 1,-1 1 0,0-1-1,0 0 1,1 1 0,-1-1-1,0 0 1,0 0 0,1 1-1,-1-1 1,0 0 0,1 0-1,-1 1 1,1-1 0,-1 0-1,0 0 1,1 0 0,-1 0-1,1 0 1,-1 1 0,0-1-1,1 0 36,17 0-1057,-9-1 691,25 1-1542,-2 0-1141</inkml:trace>
  <inkml:trace contextRef="#ctx0" brushRef="#br0" timeOffset="3801.434">410 76 3153,'0'0'985,"0"0"-257,0 0-264,0 0-344,0 0-45,4-7 72,0 2-48,1-2 469,0 0-1,0 0 1,-1 0 0,0 0 0,-1-1 0,2-4-568,2 4 1265,-7 8-1236,0 0 0,0 0 1,0 0-1,0 1 0,0-1 0,0 0 0,0 0 0,0 0 0,0 0 0,0 0 0,0 0 0,0 1 0,1-1 0,-1 0 0,0 0 0,0 0 0,0 0 0,0 0 0,0 0 1,0 0-1,0 0 0,0 1 0,1-1 0,-1 0 0,0 0 0,0 0 0,0 0 0,0 0 0,0 0 0,1 0 0,-1 0 0,0 0 0,0 0 0,0 0 0,0 0 0,0 0 1,1 0-1,-1 0 0,0 0 0,0 0 0,0 0 0,0 0 0,0 0 0,1 0 0,-1 0 0,0 0 0,0 0 0,0-1 0,0 1 0,0 0 0,0 0 0,0 0 0,1 0 1,-1 0-1,0 0 0,0 0 0,0 0 0,0-1 0,0 1 0,0 0 0,0 0 0,0 0 0,0 0 0,0 0 0,0 0 0,0-1 0,0 1 0,0 0 0,1 0-29,-3 17 26,0-1 0,-1 1 0,-1 0 0,0-1-1,-1 0 1,-1 0 0,-1 0 0,0-1-1,-6 10-25,8-15 4,-3 4 5,0 1 0,2 0 0,0 0 0,0 0 0,1 1 0,1 0 0,1 0 0,0 0 0,2 1 0,-1 1-9,2-17 3,0 3-3,0 0 1,0 1 0,0-1 0,0 0 0,1 0-1,0 0 1,0 0 0,1 2-1,-1-4 1,0 0 0,1 0 0,-1-1 0,1 1 0,-1 0 0,1-1 1,0 1-1,-1-1 0,1 0 0,0 0 0,0 0 0,0 0 0,0 0 0,0 0 0,0 0 1,2 0-2,2 1 8,33 17-27,-37-17 21,0-1-1,0 1 1,0 0-1,-1 0 1,1 0-1,-1 0 0,1 0 1,-1 0-1,0 0 1,0 1-1,0-1 1,0 0-1,0 1 1,0-1-1,0 1 1,-1-1-2,0-1 6,1 0 1,-1 0 0,1-1-1,0 1 1,-1 0-1,1 0 1,-1-1-1,1 1 1,0 0-1,0-1 1,-1 1 0,1-1-1,0 1 1,0-1-1,0 1 1,0-1-1,0 0 1,-1 1 0,1-1-1,0 0 1,0 0-1,0 0 1,0 1-1,0-1 1,0 0-1,0 0 1,0-1 0,0 1-1,0 0 1,0 0-1,0 0 1,0 0-1,0-1-6,3 0 57,1 0 1,-1 0-1,0 0 0,0 0 0,0-1 0,0 0 0,3-1-57,61-43-947,-67 44 367,2 0 615,-2 4-6458,-1 19 4478</inkml:trace>
  <inkml:trace contextRef="#ctx0" brushRef="#br0" timeOffset="4617.791">1224 16 272,'0'0'1644,"0"0"170,0 0 11,0 0-206,0 0-451,-8 2-591,-65 26 43,-37 22-620,47-21 111,43-18-81,0 1 1,1 2-1,0 0 1,1 1-1,0 0 1,1 2-1,1 0 1,1 1 0,-6 9-31,20-25 51,-1 1 0,0 0 0,1 0 1,0 0-1,0 0 0,0 0 1,0 0-1,0 0 0,0 0 0,1 1 1,0-1-1,-1 0 0,1 0 1,1 1-1,-1-1 0,0 0 0,1 0 1,0 3-52,0-5 56,0 1 0,0 0 0,1-1 0,-1 1 0,1-1 0,-1 0 0,1 1 0,-1-1 0,1 0 0,0 0 0,0 0 0,-1 0 0,1 0 0,0 0 1,0-1-1,0 1 0,0-1 0,0 1 0,0-1 0,0 0 0,0 1 0,1-1-56,48 3 954,118-3-284,-169 0-714,1 0-1,0 1 1,0-1 0,0 0-1,-1 0 1,1 1 0,0-1-1,0 1 1,-1-1 0,1 1-1,0-1 1,0 1 0,-1-1-1,1 1 1,-1-1 0,1 1 0,-1 0-1,1-1 1,-1 1 0,1 0-1,-1 0 1,1-1 0,-1 1-1,0 0 1,0 0 0,1 0-1,-1 0 1,0-1 0,0 1-1,0 0 1,0 1 44,2 29-3546,-2-27 2034,0-2-2800</inkml:trace>
  <inkml:trace contextRef="#ctx0" brushRef="#br0" timeOffset="5246.418">822 190 1409,'0'0'1632,"0"0"-212,0 0 4,0 0-332,0 0 9,4 0-49,-1 0-846,8 0 873,0 0 0,0-1 0,-1 0 0,11-3-1079,-11 3 252,0-1 1,-1 1 0,1 1-1,0 0 1,0 0 0,6 2-253,18 0 338,160 1-2110,-195 19-1624,-6-7 1288,-3-1-1784</inkml:trace>
  <inkml:trace contextRef="#ctx0" brushRef="#br0" timeOffset="6158.494">1855 336 3314,'0'0'2038,"0"0"-317,0 0-225,0 0-319,0 0-27,0 0 218,0 0-52,0 0-271,0 0-167,0 0-168,0 0-254,4 0-179,22-2-205,1-1-1,0-1 0,11-5-71,33-4-21,43-7-860,-117 36-594,-7-5-724,2-9-1997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4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16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4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38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6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4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6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9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E690-159F-4A92-833C-AB3633D14309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920EDD-1061-4300-BAC8-E6BD803B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9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mp"/><Relationship Id="rId3" Type="http://schemas.openxmlformats.org/officeDocument/2006/relationships/image" Target="../media/image56.tmp"/><Relationship Id="rId7" Type="http://schemas.openxmlformats.org/officeDocument/2006/relationships/image" Target="../media/image60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tmp"/><Relationship Id="rId5" Type="http://schemas.openxmlformats.org/officeDocument/2006/relationships/image" Target="../media/image58.tmp"/><Relationship Id="rId4" Type="http://schemas.openxmlformats.org/officeDocument/2006/relationships/image" Target="../media/image57.tmp"/><Relationship Id="rId9" Type="http://schemas.openxmlformats.org/officeDocument/2006/relationships/image" Target="../media/image62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tmp"/><Relationship Id="rId3" Type="http://schemas.openxmlformats.org/officeDocument/2006/relationships/image" Target="../media/image64.tmp"/><Relationship Id="rId7" Type="http://schemas.openxmlformats.org/officeDocument/2006/relationships/image" Target="../media/image68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tmp"/><Relationship Id="rId11" Type="http://schemas.openxmlformats.org/officeDocument/2006/relationships/image" Target="../media/image72.tmp"/><Relationship Id="rId5" Type="http://schemas.openxmlformats.org/officeDocument/2006/relationships/image" Target="../media/image66.tmp"/><Relationship Id="rId10" Type="http://schemas.openxmlformats.org/officeDocument/2006/relationships/image" Target="../media/image71.tmp"/><Relationship Id="rId4" Type="http://schemas.openxmlformats.org/officeDocument/2006/relationships/image" Target="../media/image65.tmp"/><Relationship Id="rId9" Type="http://schemas.openxmlformats.org/officeDocument/2006/relationships/image" Target="../media/image7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7" Type="http://schemas.openxmlformats.org/officeDocument/2006/relationships/image" Target="../media/image78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tmp"/><Relationship Id="rId5" Type="http://schemas.openxmlformats.org/officeDocument/2006/relationships/image" Target="../media/image76.tmp"/><Relationship Id="rId4" Type="http://schemas.openxmlformats.org/officeDocument/2006/relationships/image" Target="../media/image7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tmp"/><Relationship Id="rId4" Type="http://schemas.openxmlformats.org/officeDocument/2006/relationships/image" Target="../media/image8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16.tmp"/><Relationship Id="rId7" Type="http://schemas.openxmlformats.org/officeDocument/2006/relationships/image" Target="../media/image2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3.tmp"/><Relationship Id="rId21" Type="http://schemas.openxmlformats.org/officeDocument/2006/relationships/customXml" Target="../ink/ink8.xml"/><Relationship Id="rId34" Type="http://schemas.openxmlformats.org/officeDocument/2006/relationships/image" Target="../media/image40.png"/><Relationship Id="rId7" Type="http://schemas.openxmlformats.org/officeDocument/2006/relationships/customXml" Target="../ink/ink1.xml"/><Relationship Id="rId12" Type="http://schemas.openxmlformats.org/officeDocument/2006/relationships/image" Target="../media/image29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2" Type="http://schemas.openxmlformats.org/officeDocument/2006/relationships/image" Target="../media/image22.tmp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11" Type="http://schemas.openxmlformats.org/officeDocument/2006/relationships/customXml" Target="../ink/ink3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25.tmp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37.png"/><Relationship Id="rId10" Type="http://schemas.openxmlformats.org/officeDocument/2006/relationships/image" Target="../media/image28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24.tmp"/><Relationship Id="rId9" Type="http://schemas.openxmlformats.org/officeDocument/2006/relationships/customXml" Target="../ink/ink2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11.xml"/><Relationship Id="rId30" Type="http://schemas.openxmlformats.org/officeDocument/2006/relationships/image" Target="../media/image38.png"/><Relationship Id="rId8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mp"/><Relationship Id="rId3" Type="http://schemas.openxmlformats.org/officeDocument/2006/relationships/image" Target="../media/image38.tmp"/><Relationship Id="rId7" Type="http://schemas.openxmlformats.org/officeDocument/2006/relationships/image" Target="../media/image42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8CF32C-7C88-4B2D-92C3-D716050FEC75}"/>
              </a:ext>
            </a:extLst>
          </p:cNvPr>
          <p:cNvSpPr txBox="1"/>
          <p:nvPr/>
        </p:nvSpPr>
        <p:spPr>
          <a:xfrm>
            <a:off x="1670180" y="737118"/>
            <a:ext cx="557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неравенства и их системы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7038A-B984-4033-91EB-5E0A7E04901B}"/>
              </a:ext>
            </a:extLst>
          </p:cNvPr>
          <p:cNvSpPr txBox="1"/>
          <p:nvPr/>
        </p:nvSpPr>
        <p:spPr>
          <a:xfrm>
            <a:off x="1296955" y="1810139"/>
            <a:ext cx="38790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и квадратные неравенства: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Равносильность неравенств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неравенств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квадратных неравенств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неравенств с модулями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0594AB-0FFE-4F92-B441-EC293CE2C244}"/>
              </a:ext>
            </a:extLst>
          </p:cNvPr>
          <p:cNvSpPr txBox="1"/>
          <p:nvPr/>
        </p:nvSpPr>
        <p:spPr>
          <a:xfrm>
            <a:off x="2248678" y="559837"/>
            <a:ext cx="525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по теме «Решение линейных неравенств»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260AA-31FD-480B-BB97-8D88E45F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01" y="1896911"/>
            <a:ext cx="5715495" cy="36426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C1F6FD-8F09-4E30-9262-1C159F450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01" y="1275868"/>
            <a:ext cx="326926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FCD058-27E7-4F96-8E2B-CFD402FA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53" y="1478299"/>
            <a:ext cx="5677392" cy="3154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D54AC9-425F-4F45-BE6B-68A0540AC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53" y="990977"/>
            <a:ext cx="3292125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5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F9E70-5D14-4836-80B8-D250649D1F2B}"/>
              </a:ext>
            </a:extLst>
          </p:cNvPr>
          <p:cNvSpPr txBox="1"/>
          <p:nvPr/>
        </p:nvSpPr>
        <p:spPr>
          <a:xfrm>
            <a:off x="3144416" y="485191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Квадратные</a:t>
            </a:r>
            <a:r>
              <a:rPr lang="ru-RU" dirty="0"/>
              <a:t> неравенства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E084A-F66B-48BB-9F9B-8B5AB745EF64}"/>
              </a:ext>
            </a:extLst>
          </p:cNvPr>
          <p:cNvSpPr txBox="1"/>
          <p:nvPr/>
        </p:nvSpPr>
        <p:spPr>
          <a:xfrm>
            <a:off x="1614196" y="1268963"/>
            <a:ext cx="802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Квадратным неравенством с одной переменной называется неравенство</a:t>
            </a:r>
          </a:p>
          <a:p>
            <a:r>
              <a:rPr lang="ru-RU" dirty="0"/>
              <a:t>вида: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DCCAF-6D2F-45A6-8038-E16788C3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83" y="1767181"/>
            <a:ext cx="3825572" cy="823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A9F46-0DFB-4475-8E89-BE2916C4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35" y="2987016"/>
            <a:ext cx="6508044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9D0D2-D8B0-4803-98EB-600D702093E4}"/>
              </a:ext>
            </a:extLst>
          </p:cNvPr>
          <p:cNvSpPr txBox="1"/>
          <p:nvPr/>
        </p:nvSpPr>
        <p:spPr>
          <a:xfrm>
            <a:off x="1632857" y="214604"/>
            <a:ext cx="493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случаи решения квадратных неравенств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7D729-67C4-49A4-88A7-1074EAE8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32" y="3421379"/>
            <a:ext cx="640135" cy="152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DC93D9-E632-46CC-8932-475671B91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389" y="3893235"/>
            <a:ext cx="3063505" cy="19051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7C827-91F9-442E-9A2F-BDD1B1BDE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419" y="4623838"/>
            <a:ext cx="1104996" cy="845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CE828-3A03-4A0C-AC12-5F999D697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454" y="1037718"/>
            <a:ext cx="4061812" cy="11964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4C487C-9787-4814-B672-85FDB70BF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904" y="2822707"/>
            <a:ext cx="1729890" cy="2286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A0C47B-53BA-494F-8D86-7C145364E62D}"/>
              </a:ext>
            </a:extLst>
          </p:cNvPr>
          <p:cNvSpPr txBox="1"/>
          <p:nvPr/>
        </p:nvSpPr>
        <p:spPr>
          <a:xfrm>
            <a:off x="2646474" y="2431701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2)</a:t>
            </a:r>
            <a:r>
              <a:rPr lang="ru-RU" sz="1400" dirty="0"/>
              <a:t> При а</a:t>
            </a:r>
            <a:r>
              <a:rPr lang="en-US" sz="1400" dirty="0"/>
              <a:t>&gt;0, </a:t>
            </a:r>
            <a:r>
              <a:rPr lang="en-US" sz="1400" dirty="0">
                <a:solidFill>
                  <a:srgbClr val="00B0F0"/>
                </a:solidFill>
              </a:rPr>
              <a:t>ax² +bx + c&lt; 0</a:t>
            </a:r>
            <a:r>
              <a:rPr lang="en-US" sz="1400" dirty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191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73A4F3-125F-4881-8C7E-404AA0477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92" y="329971"/>
            <a:ext cx="1379340" cy="4877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C282C-4C4C-4725-A53F-2DC7A4B69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50" y="694121"/>
            <a:ext cx="3955123" cy="27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34FD35-E124-467A-840E-F0FAAA40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08" y="3580257"/>
            <a:ext cx="1249788" cy="998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254AB3-4B40-4E7A-A3F0-D57F5ACA0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87" y="4322207"/>
            <a:ext cx="1386960" cy="975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E0B30E-2B9A-49C0-A8D5-67B1C09D0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94" y="5408168"/>
            <a:ext cx="662997" cy="2591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940B9-A16C-4F53-9BBB-633EE874B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3580257"/>
            <a:ext cx="1127858" cy="8763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5AC4C9-A40B-4213-AC81-CB81CDF01E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16" y="4187379"/>
            <a:ext cx="1554615" cy="10211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FA169A-C009-4CF7-ABF6-8B4BE89DB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64" y="5188148"/>
            <a:ext cx="701741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05192-7A6B-43C8-AAC6-C324E152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81" y="213655"/>
            <a:ext cx="3993226" cy="3657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BE6AE-7D68-43B5-B6D0-748355949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9" y="612104"/>
            <a:ext cx="4122777" cy="2972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E2A51A-F50D-4086-8948-880836E19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9" y="909310"/>
            <a:ext cx="5563082" cy="2591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4E6E4D-F23D-46F2-9D0F-0703ABE15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3" y="1932628"/>
            <a:ext cx="4031329" cy="9373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00F3A0-C38B-428C-B8C8-4F4759C85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9" y="1353458"/>
            <a:ext cx="2331922" cy="5791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F9DD2E-2452-4052-B2E7-A3EFBEDD1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9" y="3075726"/>
            <a:ext cx="3444538" cy="7468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4A65514-EFF5-4DF8-B11F-24C4931BA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06" y="1353458"/>
            <a:ext cx="2415749" cy="18060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F86761E-CA4A-440C-9866-A11B9EDC3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38" y="4455041"/>
            <a:ext cx="3436918" cy="22480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D94EC79-E162-467C-82EB-2EB4BA3BD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91" y="5027712"/>
            <a:ext cx="2248095" cy="4572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0286D4A-A01A-4DBD-A268-3564B711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53" y="3893287"/>
            <a:ext cx="2507197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1D7EFA-3685-4951-B423-DEC4D02B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31" y="258598"/>
            <a:ext cx="3810330" cy="350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48C44F-4C99-49A6-A785-89DD7A419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95" y="723246"/>
            <a:ext cx="6713802" cy="2537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0F83F8-8B61-49EF-8F12-C5BBC7F1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49" y="3274922"/>
            <a:ext cx="2568163" cy="4038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2B9850-B139-44EC-AE29-95D608F15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9" y="3799561"/>
            <a:ext cx="3703641" cy="22633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B7681D-A170-42A4-9C22-5141B99A4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54" y="4947233"/>
            <a:ext cx="1996613" cy="4572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DC8917-1409-4EE9-A9B2-BFB87103D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5D0961-AC07-4042-B26F-630272DB2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37" y="116148"/>
            <a:ext cx="4549534" cy="411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463BD6-0469-4C6C-A6A0-36159C3A3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25" y="476830"/>
            <a:ext cx="2781541" cy="2819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D4114D-6BFB-4AAF-96F4-A5214D5DF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25" y="809628"/>
            <a:ext cx="7239627" cy="4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2BEA34-206C-485F-9C7B-E53EABD4F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23" y="130999"/>
            <a:ext cx="5143946" cy="4191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CAFF8F-9753-4601-B245-168340EB3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38" y="640784"/>
            <a:ext cx="3596952" cy="320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B31FBF-A583-41B1-870B-539ED1E35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8" y="1051502"/>
            <a:ext cx="7239627" cy="4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F0A48-2125-4097-8298-5A8E7A1A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49" y="192113"/>
            <a:ext cx="4922947" cy="464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5CAB7-40A2-4A2E-A0B3-5641A90AA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4" y="791224"/>
            <a:ext cx="2956816" cy="274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91633-CDD5-4A24-9812-29EA3B8F9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56" y="550797"/>
            <a:ext cx="2400508" cy="2248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EC51A5-CE4F-4BAA-80B6-24E21D58C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8" y="1674844"/>
            <a:ext cx="2187130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77CEC3-65D9-44BD-9042-B7BC02E2D946}"/>
              </a:ext>
            </a:extLst>
          </p:cNvPr>
          <p:cNvSpPr txBox="1"/>
          <p:nvPr/>
        </p:nvSpPr>
        <p:spPr>
          <a:xfrm>
            <a:off x="811763" y="522514"/>
            <a:ext cx="7530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Линейным неравенством с одной переменной называют неравенство вида: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F7C51-BBD3-4C21-8BF3-D11ADFF9F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3" y="932861"/>
            <a:ext cx="2499577" cy="304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5DD35-E1FD-4F84-8CEC-59671585592F}"/>
              </a:ext>
            </a:extLst>
          </p:cNvPr>
          <p:cNvSpPr txBox="1"/>
          <p:nvPr/>
        </p:nvSpPr>
        <p:spPr>
          <a:xfrm>
            <a:off x="1268963" y="1726163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Частное решение неравенства с одной переменной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ED8FD4-6B25-454A-BA53-B7873954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10" y="2095495"/>
            <a:ext cx="4961050" cy="502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86AD10-C0C5-416B-80CC-E2121358C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14" y="2598459"/>
            <a:ext cx="5105842" cy="525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48A11-D0FC-46D5-9791-A722EA964D51}"/>
              </a:ext>
            </a:extLst>
          </p:cNvPr>
          <p:cNvSpPr txBox="1"/>
          <p:nvPr/>
        </p:nvSpPr>
        <p:spPr>
          <a:xfrm>
            <a:off x="1399592" y="3778898"/>
            <a:ext cx="55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Общее решение неравенства с одной переменной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40325E-ADCC-48A2-B8AA-22EB40375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35" y="4156121"/>
            <a:ext cx="3467400" cy="2514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5F8F19-2619-4A31-A3D1-5EAB8833C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898" y="4805355"/>
            <a:ext cx="5044877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1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713599-A40A-44C1-BB27-584DFAF5A317}"/>
              </a:ext>
            </a:extLst>
          </p:cNvPr>
          <p:cNvSpPr txBox="1"/>
          <p:nvPr/>
        </p:nvSpPr>
        <p:spPr>
          <a:xfrm>
            <a:off x="1791478" y="587829"/>
            <a:ext cx="23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Домашнее задание: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BD31D-A8A2-434F-8947-53D405C6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4" y="1481128"/>
            <a:ext cx="6690940" cy="1501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AC9C7-9DBB-4CFA-AF07-BD207F08B55C}"/>
              </a:ext>
            </a:extLst>
          </p:cNvPr>
          <p:cNvSpPr txBox="1"/>
          <p:nvPr/>
        </p:nvSpPr>
        <p:spPr>
          <a:xfrm>
            <a:off x="1287625" y="1095660"/>
            <a:ext cx="490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теории ( презентация, учебник « Алгебра 9», Мордкович А.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уравнения и неравенства: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194E1-4209-4627-9F4F-D5D71C53DFAC}"/>
              </a:ext>
            </a:extLst>
          </p:cNvPr>
          <p:cNvSpPr txBox="1"/>
          <p:nvPr/>
        </p:nvSpPr>
        <p:spPr>
          <a:xfrm>
            <a:off x="1287625" y="31350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473D84-06A7-46AD-8DCF-B11E12BEA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02" y="3135086"/>
            <a:ext cx="1950889" cy="124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23B521-F552-40DD-907E-0E17A50CD1CA}"/>
              </a:ext>
            </a:extLst>
          </p:cNvPr>
          <p:cNvSpPr txBox="1"/>
          <p:nvPr/>
        </p:nvSpPr>
        <p:spPr>
          <a:xfrm>
            <a:off x="1456902" y="4622242"/>
            <a:ext cx="44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Выполнить Тренажер. </a:t>
            </a:r>
            <a:r>
              <a:rPr lang="ru-RU"/>
              <a:t>Слайды 10-11.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2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F1E96A-C862-43F7-933C-1B98163F0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37" y="606134"/>
            <a:ext cx="6187976" cy="103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18E92-EF9B-42CE-B87E-F69B216DE72C}"/>
              </a:ext>
            </a:extLst>
          </p:cNvPr>
          <p:cNvSpPr txBox="1"/>
          <p:nvPr/>
        </p:nvSpPr>
        <p:spPr>
          <a:xfrm>
            <a:off x="2174032" y="2015412"/>
            <a:ext cx="628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частности, если оба неравенства не имеют решений.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DA962-E2CE-4B7E-80E4-E59E32F7777A}"/>
              </a:ext>
            </a:extLst>
          </p:cNvPr>
          <p:cNvSpPr txBox="1"/>
          <p:nvPr/>
        </p:nvSpPr>
        <p:spPr>
          <a:xfrm>
            <a:off x="2003637" y="3013788"/>
            <a:ext cx="6926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Обычно при решении неравенства стараются заменить данное</a:t>
            </a:r>
          </a:p>
          <a:p>
            <a:r>
              <a:rPr lang="ru-RU" dirty="0">
                <a:solidFill>
                  <a:schemeClr val="accent2"/>
                </a:solidFill>
              </a:rPr>
              <a:t> неравенство более простым, но </a:t>
            </a:r>
            <a:r>
              <a:rPr lang="ru-RU" b="1" dirty="0">
                <a:solidFill>
                  <a:schemeClr val="accent2"/>
                </a:solidFill>
              </a:rPr>
              <a:t>равносильным</a:t>
            </a:r>
            <a:r>
              <a:rPr lang="ru-RU" dirty="0">
                <a:solidFill>
                  <a:schemeClr val="accent2"/>
                </a:solidFill>
              </a:rPr>
              <a:t> ему.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F971FC-D14C-48B1-9400-BA5529E9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7" y="3755988"/>
            <a:ext cx="3833192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3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22FBB-75FD-488B-85F6-B638B7577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9" y="367146"/>
            <a:ext cx="5044877" cy="320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178E74-C490-4BE9-A308-D1A8B231C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3" y="771712"/>
            <a:ext cx="5220152" cy="15698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056900-95A2-42E6-8C81-4C9E9959D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47" y="893642"/>
            <a:ext cx="4084674" cy="13259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1CE732-9C44-4A57-9461-56B33AFE1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3" y="2547996"/>
            <a:ext cx="4983912" cy="1600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9BE977-1C27-4B16-854B-DE038EFC1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08" y="2719460"/>
            <a:ext cx="3871295" cy="12574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BA2339-CC9E-4BAD-85A3-DEEB0D42B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3" y="4382999"/>
            <a:ext cx="5060118" cy="15927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8BCC31-6C2B-4E27-9D72-B4BFF57DF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08" y="4476692"/>
            <a:ext cx="3833192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FA3AF3-0281-41FD-8CF0-E958AD4CE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16866"/>
            <a:ext cx="5037257" cy="25834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9C2824-7077-46CB-AB83-C999624DF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32" y="2549"/>
            <a:ext cx="5060118" cy="26900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D365C4-AD12-4DDD-9DCA-F428595A9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7" y="2822713"/>
            <a:ext cx="2575783" cy="708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34925-8DF5-4E27-BC3E-0AEBE92D0F32}"/>
              </a:ext>
            </a:extLst>
          </p:cNvPr>
          <p:cNvSpPr txBox="1"/>
          <p:nvPr/>
        </p:nvSpPr>
        <p:spPr>
          <a:xfrm>
            <a:off x="3259760" y="282271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</a:t>
            </a:r>
            <a:r>
              <a:rPr lang="ru-RU" dirty="0"/>
              <a:t>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853AC2-BA1B-4DF0-B6AE-A6394A825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2822713"/>
            <a:ext cx="1044030" cy="350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513678-43F8-4BC4-BB53-85F3CA867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43" y="2822713"/>
            <a:ext cx="2438611" cy="37341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4C6E77-C125-4B27-B75B-76398C19FE29}"/>
              </a:ext>
            </a:extLst>
          </p:cNvPr>
          <p:cNvSpPr/>
          <p:nvPr/>
        </p:nvSpPr>
        <p:spPr>
          <a:xfrm>
            <a:off x="8433967" y="2822713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|</a:t>
            </a:r>
            <a:r>
              <a:rPr lang="ru-RU" dirty="0"/>
              <a:t>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1CE728-11A4-4CF1-B8BD-48542E9D6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21" y="2874017"/>
            <a:ext cx="967824" cy="2667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B9E525-2745-45D6-8607-6E3649803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4" y="3234228"/>
            <a:ext cx="1272650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C3075C-C364-41B2-AAAE-E75F41C5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3" y="3215273"/>
            <a:ext cx="1676545" cy="3200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7715DF-C0DD-4B16-8AE4-2D759A8DA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95" y="3524452"/>
            <a:ext cx="1470787" cy="3048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38298-9392-4D95-93C9-2B5A724CE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55" y="3748850"/>
            <a:ext cx="960203" cy="3048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2FB9D2-57AF-46DD-B6E0-E6FB40E6A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62" y="4085042"/>
            <a:ext cx="1150720" cy="3200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477103-FF5C-4EBD-91FA-B6F8E7C7B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65" y="4428855"/>
            <a:ext cx="845893" cy="3276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638D67-4A0F-4BD9-9911-BCCFE6142A16}"/>
              </a:ext>
            </a:extLst>
          </p:cNvPr>
          <p:cNvSpPr txBox="1"/>
          <p:nvPr/>
        </p:nvSpPr>
        <p:spPr>
          <a:xfrm>
            <a:off x="7044612" y="509130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A36307-56CB-4FD7-BE71-6E0EF31F36C6}"/>
              </a:ext>
            </a:extLst>
          </p:cNvPr>
          <p:cNvSpPr txBox="1"/>
          <p:nvPr/>
        </p:nvSpPr>
        <p:spPr>
          <a:xfrm>
            <a:off x="2071396" y="307910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B625D-0036-4883-8DA6-87BF8DA31D91}"/>
              </a:ext>
            </a:extLst>
          </p:cNvPr>
          <p:cNvSpPr txBox="1"/>
          <p:nvPr/>
        </p:nvSpPr>
        <p:spPr>
          <a:xfrm>
            <a:off x="2323322" y="1371600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Примеры решений неравенств и систем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68738055-7056-4FCC-8FCF-1D06FB2D8864}"/>
                  </a:ext>
                </a:extLst>
              </p14:cNvPr>
              <p14:cNvContentPartPr/>
              <p14:nvPr/>
            </p14:nvContentPartPr>
            <p14:xfrm>
              <a:off x="-715395" y="-14804"/>
              <a:ext cx="124200" cy="12420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68738055-7056-4FCC-8FCF-1D06FB2D88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24035" y="-23804"/>
                <a:ext cx="141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2513CFFA-075C-4885-89CF-770969177FC4}"/>
                  </a:ext>
                </a:extLst>
              </p14:cNvPr>
              <p14:cNvContentPartPr/>
              <p14:nvPr/>
            </p14:nvContentPartPr>
            <p14:xfrm>
              <a:off x="4702605" y="6842963"/>
              <a:ext cx="2016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2513CFFA-075C-4885-89CF-770969177F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3965" y="6834323"/>
                <a:ext cx="37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38187E88-4211-4FB8-AC54-205BEBEEC0EC}"/>
                  </a:ext>
                </a:extLst>
              </p14:cNvPr>
              <p14:cNvContentPartPr/>
              <p14:nvPr/>
            </p14:nvContentPartPr>
            <p14:xfrm>
              <a:off x="4764165" y="4982155"/>
              <a:ext cx="136080" cy="20952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38187E88-4211-4FB8-AC54-205BEBEEC0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5165" y="4973155"/>
                <a:ext cx="1537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FA7C5414-FD13-4728-8B08-51CD60F57A3A}"/>
                  </a:ext>
                </a:extLst>
              </p14:cNvPr>
              <p14:cNvContentPartPr/>
              <p14:nvPr/>
            </p14:nvContentPartPr>
            <p14:xfrm>
              <a:off x="4214805" y="4695235"/>
              <a:ext cx="1655640" cy="24588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A7C5414-FD13-4728-8B08-51CD60F57A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6163" y="4686235"/>
                <a:ext cx="167328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3A2BAC00-042D-4C27-AAB4-45B5C5AF60B1}"/>
                  </a:ext>
                </a:extLst>
              </p14:cNvPr>
              <p14:cNvContentPartPr/>
              <p14:nvPr/>
            </p14:nvContentPartPr>
            <p14:xfrm>
              <a:off x="4968645" y="5351875"/>
              <a:ext cx="234360" cy="10404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3A2BAC00-042D-4C27-AAB4-45B5C5AF60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9645" y="5343235"/>
                <a:ext cx="252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E75D5F78-C3DA-454E-BCC3-83AE4155052F}"/>
                  </a:ext>
                </a:extLst>
              </p14:cNvPr>
              <p14:cNvContentPartPr/>
              <p14:nvPr/>
            </p14:nvContentPartPr>
            <p14:xfrm>
              <a:off x="5316405" y="5354395"/>
              <a:ext cx="360" cy="1080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E75D5F78-C3DA-454E-BCC3-83AE415505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07765" y="5345755"/>
                <a:ext cx="18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18C84EAD-0FCD-45B2-9F3A-B7EEE60453FF}"/>
                  </a:ext>
                </a:extLst>
              </p14:cNvPr>
              <p14:cNvContentPartPr/>
              <p14:nvPr/>
            </p14:nvContentPartPr>
            <p14:xfrm>
              <a:off x="5305245" y="5476795"/>
              <a:ext cx="15480" cy="12816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18C84EAD-0FCD-45B2-9F3A-B7EEE60453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6245" y="5467795"/>
                <a:ext cx="331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9BA7BC14-3C8E-487C-8384-22D107A4C84D}"/>
                  </a:ext>
                </a:extLst>
              </p14:cNvPr>
              <p14:cNvContentPartPr/>
              <p14:nvPr/>
            </p14:nvContentPartPr>
            <p14:xfrm>
              <a:off x="5437005" y="5196715"/>
              <a:ext cx="271080" cy="39888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9BA7BC14-3C8E-487C-8384-22D107A4C8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28365" y="5188075"/>
                <a:ext cx="2887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FE120091-42CB-4071-B6C3-16ABF3080D78}"/>
                  </a:ext>
                </a:extLst>
              </p14:cNvPr>
              <p14:cNvContentPartPr/>
              <p14:nvPr/>
            </p14:nvContentPartPr>
            <p14:xfrm>
              <a:off x="4065045" y="5355835"/>
              <a:ext cx="778680" cy="260280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FE120091-42CB-4071-B6C3-16ABF3080D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6401" y="5347195"/>
                <a:ext cx="796328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B4E223A1-72F2-465A-84DF-972A7C55D012}"/>
                  </a:ext>
                </a:extLst>
              </p14:cNvPr>
              <p14:cNvContentPartPr/>
              <p14:nvPr/>
            </p14:nvContentPartPr>
            <p14:xfrm>
              <a:off x="8457045" y="5074675"/>
              <a:ext cx="215280" cy="11376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B4E223A1-72F2-465A-84DF-972A7C55D0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48405" y="5065675"/>
                <a:ext cx="232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8477CD5D-61C2-467E-84A8-A87C8443FD8D}"/>
                  </a:ext>
                </a:extLst>
              </p14:cNvPr>
              <p14:cNvContentPartPr/>
              <p14:nvPr/>
            </p14:nvContentPartPr>
            <p14:xfrm>
              <a:off x="8801565" y="5034715"/>
              <a:ext cx="9360" cy="5040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8477CD5D-61C2-467E-84A8-A87C8443FD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92925" y="5025715"/>
                <a:ext cx="27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20DA3512-2CAF-4E13-BB4A-106A36897B07}"/>
                  </a:ext>
                </a:extLst>
              </p14:cNvPr>
              <p14:cNvContentPartPr/>
              <p14:nvPr/>
            </p14:nvContentPartPr>
            <p14:xfrm>
              <a:off x="8778885" y="5180875"/>
              <a:ext cx="24480" cy="145440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20DA3512-2CAF-4E13-BB4A-106A36897B0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69885" y="5171875"/>
                <a:ext cx="42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6C79111E-682B-4989-B04B-7A7380D485DD}"/>
                  </a:ext>
                </a:extLst>
              </p14:cNvPr>
              <p14:cNvContentPartPr/>
              <p14:nvPr/>
            </p14:nvContentPartPr>
            <p14:xfrm>
              <a:off x="8923605" y="4937515"/>
              <a:ext cx="232200" cy="411480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6C79111E-682B-4989-B04B-7A7380D485D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14605" y="4928515"/>
                <a:ext cx="2498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1AC722E8-9F26-407B-B9EB-14D699FC43A1}"/>
                  </a:ext>
                </a:extLst>
              </p14:cNvPr>
              <p14:cNvContentPartPr/>
              <p14:nvPr/>
            </p14:nvContentPartPr>
            <p14:xfrm>
              <a:off x="7980405" y="5109955"/>
              <a:ext cx="267120" cy="31464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1AC722E8-9F26-407B-B9EB-14D699FC43A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71765" y="5101315"/>
                <a:ext cx="28476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8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8878A-40EF-4CFC-AA26-8DE2701D6652}"/>
              </a:ext>
            </a:extLst>
          </p:cNvPr>
          <p:cNvSpPr txBox="1"/>
          <p:nvPr/>
        </p:nvSpPr>
        <p:spPr>
          <a:xfrm>
            <a:off x="1455576" y="625151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2.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FF708C-AE76-485E-9EB4-B2D39972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64" y="1050483"/>
            <a:ext cx="723963" cy="220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73DF29-7AB8-4E01-AD51-0D682603D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52" y="1055148"/>
            <a:ext cx="2872989" cy="1745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9E244-633C-4AA9-B215-749160DB42F8}"/>
              </a:ext>
            </a:extLst>
          </p:cNvPr>
          <p:cNvSpPr txBox="1"/>
          <p:nvPr/>
        </p:nvSpPr>
        <p:spPr>
          <a:xfrm>
            <a:off x="1576873" y="3778898"/>
            <a:ext cx="143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3.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906464-6E23-4C76-B632-EA3C17630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66" y="2055744"/>
            <a:ext cx="2164268" cy="5258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E52D6E-8B1D-44F5-91ED-D943A8025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90" y="3817143"/>
            <a:ext cx="1234547" cy="2895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A7831D-BA8B-41C1-8471-4AF2C4BE4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1" y="4272244"/>
            <a:ext cx="3901778" cy="20270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EF67DF-8DFD-44B5-B6AB-98507A98F2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67" y="4767587"/>
            <a:ext cx="209568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9159D-BD6C-4F9C-A2AF-889EDFF1EC07}"/>
              </a:ext>
            </a:extLst>
          </p:cNvPr>
          <p:cNvSpPr txBox="1"/>
          <p:nvPr/>
        </p:nvSpPr>
        <p:spPr>
          <a:xfrm>
            <a:off x="1352939" y="569167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3.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CDE8E-9B5A-48DF-84ED-C07208ECE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65" y="1055464"/>
            <a:ext cx="1371719" cy="1600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483921-E7A1-42A2-B5B2-4334D657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69" y="1276147"/>
            <a:ext cx="2758679" cy="20270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81123C-8C39-4833-B4F1-00C02333E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37" y="2289695"/>
            <a:ext cx="1790855" cy="5867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C241F1-AF25-4EB3-A881-60CA45F3F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38" y="3356603"/>
            <a:ext cx="45724" cy="1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247A7-6026-4C62-8AE2-2C33E992CB62}"/>
              </a:ext>
            </a:extLst>
          </p:cNvPr>
          <p:cNvSpPr txBox="1"/>
          <p:nvPr/>
        </p:nvSpPr>
        <p:spPr>
          <a:xfrm>
            <a:off x="1959429" y="606490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линейных неравенств с одной переменной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D82FAA-3D89-47EA-A747-7A5F7F90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20" y="1283013"/>
            <a:ext cx="4023709" cy="541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DFD6AC-C1A2-4661-B00C-7AA9C349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89" y="1824080"/>
            <a:ext cx="1211685" cy="6629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4E9E0A-ED12-48F4-B14D-54CAF099A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89" y="2487077"/>
            <a:ext cx="1806097" cy="6096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D88DF3-7D67-4843-96AA-DDFFDE8FD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3" y="3060801"/>
            <a:ext cx="853514" cy="5639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546F04-9D7E-4940-AF25-F0C782B9C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77" y="4644255"/>
            <a:ext cx="1150720" cy="3200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1D736A-1CFC-4CF9-BC4B-3F9E25EB4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86898"/>
            <a:ext cx="4107536" cy="9221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35AE91-4A75-4D6B-A399-9BD2F3FB2A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77" y="5364958"/>
            <a:ext cx="1973751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168</Words>
  <Application>Microsoft Office PowerPoint</Application>
  <PresentationFormat>Широкоэкранный</PresentationFormat>
  <Paragraphs>32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Краснова</dc:creator>
  <cp:lastModifiedBy>Ирина Краснова</cp:lastModifiedBy>
  <cp:revision>45</cp:revision>
  <dcterms:created xsi:type="dcterms:W3CDTF">2023-08-21T08:56:01Z</dcterms:created>
  <dcterms:modified xsi:type="dcterms:W3CDTF">2024-09-20T19:40:16Z</dcterms:modified>
</cp:coreProperties>
</file>