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91" r:id="rId4"/>
    <p:sldId id="292" r:id="rId5"/>
    <p:sldId id="293" r:id="rId6"/>
    <p:sldId id="261" r:id="rId7"/>
    <p:sldId id="262" r:id="rId8"/>
    <p:sldId id="269" r:id="rId9"/>
    <p:sldId id="279" r:id="rId10"/>
    <p:sldId id="278" r:id="rId11"/>
    <p:sldId id="267" r:id="rId12"/>
    <p:sldId id="280" r:id="rId13"/>
    <p:sldId id="282" r:id="rId14"/>
    <p:sldId id="284" r:id="rId15"/>
    <p:sldId id="285" r:id="rId16"/>
    <p:sldId id="288" r:id="rId17"/>
    <p:sldId id="286" r:id="rId18"/>
    <p:sldId id="290" r:id="rId19"/>
    <p:sldId id="281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2" autoAdjust="0"/>
  </p:normalViewPr>
  <p:slideViewPr>
    <p:cSldViewPr>
      <p:cViewPr varScale="1">
        <p:scale>
          <a:sx n="62" d="100"/>
          <a:sy n="62" d="100"/>
        </p:scale>
        <p:origin x="-129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1357298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«Использование мнемотехники в работе с детьми средней группы»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4378591"/>
            <a:ext cx="59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ГБДОУ детского сада №135 Адмиралтейского района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Скрябина Светлана Спиридоновна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00042"/>
            <a:ext cx="5429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Схемы служат своеобразным зрительным планом для создания монологов, помогают детям выстраивать: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3000372"/>
            <a:ext cx="2571768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 рассказа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85918" y="4714884"/>
            <a:ext cx="6000792" cy="1285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Лексико-грамматическую наполняемость рассказа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72066" y="2928934"/>
            <a:ext cx="3714776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Последовательность рассказа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>
            <a:endCxn id="9" idx="0"/>
          </p:cNvCxnSpPr>
          <p:nvPr/>
        </p:nvCxnSpPr>
        <p:spPr>
          <a:xfrm rot="10800000" flipV="1">
            <a:off x="1928794" y="2500306"/>
            <a:ext cx="157163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7" idx="0"/>
          </p:cNvCxnSpPr>
          <p:nvPr/>
        </p:nvCxnSpPr>
        <p:spPr>
          <a:xfrm>
            <a:off x="5214942" y="2500306"/>
            <a:ext cx="171451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3321835" y="3607595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TextBox 5"/>
          <p:cNvSpPr txBox="1"/>
          <p:nvPr/>
        </p:nvSpPr>
        <p:spPr>
          <a:xfrm>
            <a:off x="2571736" y="428604"/>
            <a:ext cx="4429156" cy="1200329"/>
          </a:xfrm>
          <a:prstGeom prst="rect">
            <a:avLst/>
          </a:prstGeom>
          <a:ln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Структура мнемотехники (строится от простого к сложному)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714488"/>
            <a:ext cx="2857520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МНЕМОКВАДРАТЫ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5000636"/>
            <a:ext cx="3143272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МНЕМОТАБЛИЦА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3286124"/>
            <a:ext cx="3000396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</a:p>
          <a:p>
            <a:pPr algn="ctr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928926" y="2786058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357818" y="4500570"/>
            <a:ext cx="45719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C:\Users\1\Desktop\ПЕдсовет\IMG_20230306_1740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37" y="1980363"/>
            <a:ext cx="3524250" cy="264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1\Desktop\ПЕдсовет\IMG_20230306_1743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2407" y="3630611"/>
            <a:ext cx="3339465" cy="2507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38" y="500042"/>
            <a:ext cx="7358082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04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Последовательность работы с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мнемотаблицами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285860"/>
            <a:ext cx="764386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785926"/>
            <a:ext cx="7215238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Рассматривание таблицы и разбор того, что на ней изображено. </a:t>
            </a:r>
          </a:p>
          <a:p>
            <a:pPr>
              <a:lnSpc>
                <a:spcPct val="80000"/>
              </a:lnSpc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Осуществляется перекодирование информации, т.е. преобразование из абстрактных символов в образы.</a:t>
            </a:r>
          </a:p>
          <a:p>
            <a:pPr>
              <a:lnSpc>
                <a:spcPct val="80000"/>
              </a:lnSpc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После перекодирования осуществляется пересказ сказки или рассказ по заданной теме.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младших группах с помощью воспитателя, в старших – дети должны уметь самостоятельно.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642918"/>
            <a:ext cx="8429684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500043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отображающие последовательность 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действий.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1\Desktop\ПЕдсовет\IMG_20230306_1743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814" y="2418185"/>
            <a:ext cx="4400130" cy="352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ПЕдсовет\IMG_20230306_1741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40" y="2111015"/>
            <a:ext cx="4207023" cy="326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95410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Проговаривание скороговорок, заучивание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 descr="http://nsportal.ru/sites/default/files/2014/02/17/resize-of-25.jpg"/>
          <p:cNvPicPr/>
          <p:nvPr/>
        </p:nvPicPr>
        <p:blipFill>
          <a:blip r:embed="rId3" cstate="screen">
            <a:lum bright="-46000" contrast="69000"/>
          </a:blip>
          <a:srcRect/>
          <a:stretch>
            <a:fillRect/>
          </a:stretch>
        </p:blipFill>
        <p:spPr bwMode="auto">
          <a:xfrm>
            <a:off x="428596" y="2000240"/>
            <a:ext cx="3927380" cy="294092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4944"/>
            <a:ext cx="4214842" cy="329013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Отгадывание загадок</a:t>
            </a:r>
          </a:p>
        </p:txBody>
      </p:sp>
      <p:pic>
        <p:nvPicPr>
          <p:cNvPr id="8" name="Содержимое 4" descr="C:\Users\Пользователь\Desktop\картинки мнемотехника\1334819797_3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700808"/>
            <a:ext cx="6552728" cy="4320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Заучивание стихотворений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533144" cy="4896544"/>
          </a:xfrm>
          <a:prstGeom prst="rect">
            <a:avLst/>
          </a:prstGeom>
          <a:solidFill>
            <a:srgbClr val="FFC000"/>
          </a:solidFill>
          <a:ln w="38100"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Пересказ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художественных текстов</a:t>
            </a:r>
          </a:p>
        </p:txBody>
      </p:sp>
      <p:pic>
        <p:nvPicPr>
          <p:cNvPr id="8" name="Рисунок 7" descr="C:\Users\1\Downloads\IMG_20230323_1448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72" y="1509936"/>
            <a:ext cx="6141293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Схемы составления рассказов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90" y="1849954"/>
            <a:ext cx="4358858" cy="3158092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Рисунок 9" descr="C:\Users\1\Downloads\IMG_20230323_1449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6853"/>
            <a:ext cx="4532445" cy="381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43240" y="785794"/>
            <a:ext cx="3500462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714356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077076"/>
            <a:ext cx="8143932" cy="323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появилось желание пересказывать интересные истории – как на занятии, так и в повседневной жизни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придумывать интересные истории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Расширился круг знаний об окружающем мире;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Расширился активный и пассивный словарный запас;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интерес к заучиванию;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преодолели робость, застенчивость;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Усовершенствовалась диалоговая речь.</a:t>
            </a: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1571612"/>
            <a:ext cx="80010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/>
          </a:p>
          <a:p>
            <a:pPr algn="r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К.Д. Ушинский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28662" y="1214422"/>
            <a:ext cx="72866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ребенок молчит, покажите ему картинку, и он заговорит.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76A6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2357430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1571612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27584" y="648891"/>
            <a:ext cx="774494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своей группы «Почемучки»,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обратила внимание, что у многих детей речь невнятная, ограничен словарный запас, есть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безречевые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дети. Анализ проведённых наблюдений показал, что речевое развитие детей находится на недостаточном уровне развития. И меня заинтересовала данная проблема, именно этот возраст наиболее благоприятен для становления и развития речи детей. Началом работы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проведение мониторинга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области «Речевое развитие» по следующим критериям: 1. Сопровождает речью игровые и бытовые действия; 2. По просьбе взрослого проговаривает слова, небольшие фразы, отвечает на простейшие вопросы («Кто?», «Что?», «Что делает?»); 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ожет рассказать об изображенном на картинке, об игрушке, о событии из личного опыта.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речевого развития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показал: 75% детей имеют низкий уровень развития, 25% - средний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76A6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1\Desktop\3743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t="22251" r="399" b="22535"/>
          <a:stretch/>
        </p:blipFill>
        <p:spPr bwMode="auto">
          <a:xfrm>
            <a:off x="2842260" y="4247928"/>
            <a:ext cx="3459480" cy="2561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55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144" y="1660698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28662" y="413514"/>
            <a:ext cx="72866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по проблеме речевого развития детей показало, что многие родители не считают проблему достаточно важной, они убеждены, что дети со временем сами научатся говорить.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важность и необходимость работы по данному направлению, я обратилась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мнемотехнике</a:t>
            </a:r>
            <a:r>
              <a:rPr lang="ru-RU" dirty="0"/>
              <a:t> как эффективному средству развития связной речи </a:t>
            </a:r>
            <a:r>
              <a:rPr lang="ru-RU" dirty="0" smtClean="0"/>
              <a:t>дошкольников (анкета прилагается в отдельной папке).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76A6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1\Desktop\ПЕдсовет\IMG_20230306_1802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2" y="2794235"/>
            <a:ext cx="4391025" cy="329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ПЕдсовет\IMG_20230306_1753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312" y="2999372"/>
            <a:ext cx="3790950" cy="2846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6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1276260"/>
            <a:ext cx="80010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ребёнка – одно из основных условий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в дошкольные годы. Каждый ребёнок должен научиться содержательно, грамматически правильно, связно и последовательно излагать свои мысли. Именно в связной речи реализуется основная, коммуникативная, функция языка и речи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проблема развития речи становится особенно актуальной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Современный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насыщен новейшими технологиями, дети живут в мощном потоке информации, где живое общение заменяется общением с компьютером и телевизором, планшетом или телефоном. Недостаток общения родителей со своими детьми, игнорирование речевых трудностей лишь увеличивает число дошкольников с недостатками речи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Речевые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затрудняют общение, отрицательно влияют на мыслительную деятельность, ведут к изменениям в эмоциональной сфере ребёнка, ограничивают овладение понятийными значениями и речевыми образцами. Детские рассказы не многословны, много повторов, длительных пауз, а главным является то, что ребёнок сам не строит рассказ, а копирует предыдущий с незначительными изменениями, словарный запас ограничен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Мой опыт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теме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«Использование мнемотехники в работе с детьми второй младшей группы»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преодолеть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вышеназванной проблеме.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28662" y="166569"/>
            <a:ext cx="72866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76A6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-71438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714356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 такое мнемотехника 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926445"/>
            <a:ext cx="80010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система методов и приемов, обеспечивающих эффективное запоминание, сохранение и воспроизведение информации.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дошкольном возрасте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даются в готовом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варианте.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работы с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дети начинают испытывать некоторые сложности, им трудно следовать предложенному плану таблицы.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357562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1\Downloads\IMG-20230210-WA00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4" b="16269"/>
          <a:stretch/>
        </p:blipFill>
        <p:spPr bwMode="auto">
          <a:xfrm>
            <a:off x="235102" y="3357561"/>
            <a:ext cx="2891790" cy="2390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1\Downloads\IMG-20230210-WA00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73" y="2797165"/>
            <a:ext cx="2899410" cy="386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1\Desktop\ПЕдсовет\IMG_20230306_1749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3829" y="3314113"/>
            <a:ext cx="3705225" cy="2781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785794"/>
            <a:ext cx="850112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очему нужно использовать мнемотехнику в детском саду?</a:t>
            </a:r>
            <a:endParaRPr lang="ru-RU" sz="24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1714488"/>
            <a:ext cx="2286016" cy="1500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Неумение согласовывать слова в предложении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9322" y="1928802"/>
            <a:ext cx="300039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Нарушение звукопроизношения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7290" y="3786190"/>
            <a:ext cx="2928958" cy="1714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Неспособность правильно регулировать темп и громкость речи.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1928802"/>
            <a:ext cx="228601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Маленький словарный запас.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endCxn id="14" idx="0"/>
          </p:cNvCxnSpPr>
          <p:nvPr/>
        </p:nvCxnSpPr>
        <p:spPr>
          <a:xfrm rot="5400000">
            <a:off x="1821637" y="1250141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 rot="5400000">
            <a:off x="4251323" y="1464455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6607983" y="1250141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3" idx="0"/>
          </p:cNvCxnSpPr>
          <p:nvPr/>
        </p:nvCxnSpPr>
        <p:spPr>
          <a:xfrm rot="5400000">
            <a:off x="1768060" y="2196694"/>
            <a:ext cx="2643205" cy="535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5643570" y="3786190"/>
            <a:ext cx="228601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 smtClean="0">
                <a:solidFill>
                  <a:schemeClr val="tx1"/>
                </a:solidFill>
              </a:rPr>
              <a:t>Неспособность построить монолог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4607719" y="2250273"/>
            <a:ext cx="250033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00042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Мнемотехника помогает развивать: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1643050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264318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Мелкую моторику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4286256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Логическое мышление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514351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Развивает кругозор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4929198"/>
            <a:ext cx="2071702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Зрительную и слуховую память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43702" y="4214818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Воображение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5140" y="264318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Интерес к обучению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29190" y="1643050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Усидчивость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43306" y="3143248"/>
            <a:ext cx="185738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Развивает все стороны речи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4392934" y="1607802"/>
            <a:ext cx="282367" cy="638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5400000">
            <a:off x="4338211" y="5162988"/>
            <a:ext cx="366391" cy="470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3324056">
            <a:off x="7349010" y="4700859"/>
            <a:ext cx="285752" cy="1019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929586" y="3286124"/>
            <a:ext cx="323762" cy="85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843031">
            <a:off x="7018207" y="1712284"/>
            <a:ext cx="285752" cy="1019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1214414" y="3214686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8273709">
            <a:off x="1963388" y="4825320"/>
            <a:ext cx="359438" cy="667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3424810">
            <a:off x="1724933" y="1699165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3393273" y="2250273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7" idx="1"/>
            <a:endCxn id="9" idx="3"/>
          </p:cNvCxnSpPr>
          <p:nvPr/>
        </p:nvCxnSpPr>
        <p:spPr>
          <a:xfrm rot="10800000">
            <a:off x="2285984" y="2928935"/>
            <a:ext cx="1357322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3"/>
          </p:cNvCxnSpPr>
          <p:nvPr/>
        </p:nvCxnSpPr>
        <p:spPr>
          <a:xfrm rot="10800000" flipV="1">
            <a:off x="2571736" y="3786190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214678" y="414338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4893471" y="4036223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3" idx="1"/>
          </p:cNvCxnSpPr>
          <p:nvPr/>
        </p:nvCxnSpPr>
        <p:spPr>
          <a:xfrm>
            <a:off x="5500694" y="378619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7" idx="3"/>
            <a:endCxn id="14" idx="1"/>
          </p:cNvCxnSpPr>
          <p:nvPr/>
        </p:nvCxnSpPr>
        <p:spPr>
          <a:xfrm flipV="1">
            <a:off x="5500694" y="2928934"/>
            <a:ext cx="1214446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4822033" y="2250273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00042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Где можно использовать  </a:t>
            </a:r>
          </a:p>
          <a:p>
            <a:pPr algn="ctr">
              <a:defRPr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3643314"/>
            <a:ext cx="2214578" cy="1285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пересказах художественной литературы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8992" y="5214950"/>
            <a:ext cx="2786082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заучивании стихов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86380" y="3714752"/>
            <a:ext cx="2857520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отгадывании и загадывании загадок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2214554"/>
            <a:ext cx="250033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обогащения словарного запаса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6512" y="2285992"/>
            <a:ext cx="242889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обучении составлению рассказов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714480" y="1571612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72132" y="1500174"/>
            <a:ext cx="192882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607455" y="1678769"/>
            <a:ext cx="2071702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4536281" y="1821645"/>
            <a:ext cx="2214578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857488" y="3357562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711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144</cp:revision>
  <dcterms:modified xsi:type="dcterms:W3CDTF">2024-09-19T11:34:04Z</dcterms:modified>
</cp:coreProperties>
</file>