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8698-0DCF-4C69-88EB-B5F873DC19D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4CFDA-9091-4697-A22A-8E68B5748F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8698-0DCF-4C69-88EB-B5F873DC19D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4CFDA-9091-4697-A22A-8E68B5748F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8698-0DCF-4C69-88EB-B5F873DC19D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4CFDA-9091-4697-A22A-8E68B5748F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8698-0DCF-4C69-88EB-B5F873DC19D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4CFDA-9091-4697-A22A-8E68B5748F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8698-0DCF-4C69-88EB-B5F873DC19D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4CFDA-9091-4697-A22A-8E68B5748F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8698-0DCF-4C69-88EB-B5F873DC19D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4CFDA-9091-4697-A22A-8E68B5748F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8698-0DCF-4C69-88EB-B5F873DC19D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4CFDA-9091-4697-A22A-8E68B5748F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8698-0DCF-4C69-88EB-B5F873DC19D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4CFDA-9091-4697-A22A-8E68B5748F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8698-0DCF-4C69-88EB-B5F873DC19D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4CFDA-9091-4697-A22A-8E68B5748F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8698-0DCF-4C69-88EB-B5F873DC19D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4CFDA-9091-4697-A22A-8E68B5748F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8698-0DCF-4C69-88EB-B5F873DC19D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4CFDA-9091-4697-A22A-8E68B5748F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F8698-0DCF-4C69-88EB-B5F873DC19D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4CFDA-9091-4697-A22A-8E68B5748FD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slide" Target="slide7.xml"/><Relationship Id="rId4" Type="http://schemas.openxmlformats.org/officeDocument/2006/relationships/slide" Target="slide5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1187624" y="404664"/>
            <a:ext cx="2664296" cy="1656184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03848" y="2564904"/>
            <a:ext cx="2664296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ГРИБЫ</a:t>
            </a:r>
            <a:endParaRPr lang="ru-RU" sz="3600" dirty="0"/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1331640" y="4725144"/>
            <a:ext cx="2664296" cy="1656184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5436096" y="4725144"/>
            <a:ext cx="2664296" cy="165618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rId8" action="ppaction://hlinksldjump"/>
          </p:cNvPr>
          <p:cNvSpPr/>
          <p:nvPr/>
        </p:nvSpPr>
        <p:spPr>
          <a:xfrm>
            <a:off x="5580112" y="476672"/>
            <a:ext cx="2664296" cy="1656184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hlinkClick r:id="rId10" action="ppaction://hlinksldjump"/>
          </p:cNvPr>
          <p:cNvSpPr/>
          <p:nvPr/>
        </p:nvSpPr>
        <p:spPr>
          <a:xfrm>
            <a:off x="6156176" y="2564904"/>
            <a:ext cx="2664296" cy="1656184"/>
          </a:xfrm>
          <a:prstGeom prst="roundRect">
            <a:avLst/>
          </a:prstGeom>
          <a:blipFill>
            <a:blip r:embed="rId11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hlinkClick r:id="rId12" action="ppaction://hlinksldjump"/>
          </p:cNvPr>
          <p:cNvSpPr/>
          <p:nvPr/>
        </p:nvSpPr>
        <p:spPr>
          <a:xfrm>
            <a:off x="323528" y="2492896"/>
            <a:ext cx="2664296" cy="1656184"/>
          </a:xfrm>
          <a:prstGeom prst="roundRect">
            <a:avLst/>
          </a:prstGeom>
          <a:blipFill>
            <a:blip r:embed="rId1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87624" y="404664"/>
            <a:ext cx="2664296" cy="1656184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03848" y="2564904"/>
            <a:ext cx="2664296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ОПЯТА</a:t>
            </a:r>
            <a:endParaRPr lang="ru-RU" sz="3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31640" y="4725144"/>
            <a:ext cx="2664296" cy="1656184"/>
          </a:xfrm>
          <a:prstGeom prst="roundRect">
            <a:avLst/>
          </a:prstGeom>
          <a:blipFill>
            <a:blip r:embed="rId3" cstate="print">
              <a:grayscl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36096" y="4725144"/>
            <a:ext cx="2664296" cy="1656184"/>
          </a:xfrm>
          <a:prstGeom prst="roundRect">
            <a:avLst/>
          </a:prstGeom>
          <a:blipFill>
            <a:blip r:embed="rId4" cstate="print">
              <a:grayscl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80112" y="476672"/>
            <a:ext cx="2664296" cy="1656184"/>
          </a:xfrm>
          <a:prstGeom prst="roundRect">
            <a:avLst/>
          </a:prstGeom>
          <a:blipFill>
            <a:blip r:embed="rId5" cstate="print">
              <a:grayscl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56176" y="2564904"/>
            <a:ext cx="2664296" cy="1656184"/>
          </a:xfrm>
          <a:prstGeom prst="roundRect">
            <a:avLst/>
          </a:prstGeom>
          <a:blipFill>
            <a:blip r:embed="rId6" cstate="print">
              <a:grayscl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2492896"/>
            <a:ext cx="2664296" cy="1656184"/>
          </a:xfrm>
          <a:prstGeom prst="roundRect">
            <a:avLst/>
          </a:prstGeom>
          <a:blipFill>
            <a:blip r:embed="rId7" cstate="print">
              <a:grayscl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firstslide" highlightClick="1"/>
          </p:cNvPr>
          <p:cNvSpPr/>
          <p:nvPr/>
        </p:nvSpPr>
        <p:spPr>
          <a:xfrm>
            <a:off x="8388424" y="6165304"/>
            <a:ext cx="648072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635896" y="2060848"/>
            <a:ext cx="432048" cy="5040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59632" y="404664"/>
            <a:ext cx="2664296" cy="1656184"/>
          </a:xfrm>
          <a:prstGeom prst="roundRect">
            <a:avLst/>
          </a:prstGeom>
          <a:blipFill>
            <a:blip r:embed="rId2" cstate="print">
              <a:grayscl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03848" y="2564904"/>
            <a:ext cx="2664296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БЕЛЫЙ ГРИБ</a:t>
            </a:r>
            <a:endParaRPr lang="ru-RU" sz="3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31640" y="4725144"/>
            <a:ext cx="2664296" cy="1656184"/>
          </a:xfrm>
          <a:prstGeom prst="roundRect">
            <a:avLst/>
          </a:prstGeom>
          <a:blipFill>
            <a:blip r:embed="rId3" cstate="print">
              <a:grayscl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36096" y="4725144"/>
            <a:ext cx="2664296" cy="1656184"/>
          </a:xfrm>
          <a:prstGeom prst="roundRect">
            <a:avLst/>
          </a:prstGeom>
          <a:blipFill>
            <a:blip r:embed="rId4" cstate="print">
              <a:grayscl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80112" y="476672"/>
            <a:ext cx="2664296" cy="1656184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56176" y="2564904"/>
            <a:ext cx="2664296" cy="1656184"/>
          </a:xfrm>
          <a:prstGeom prst="roundRect">
            <a:avLst/>
          </a:prstGeom>
          <a:blipFill>
            <a:blip r:embed="rId6" cstate="print">
              <a:grayscl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2492896"/>
            <a:ext cx="2664296" cy="1656184"/>
          </a:xfrm>
          <a:prstGeom prst="roundRect">
            <a:avLst/>
          </a:prstGeom>
          <a:blipFill>
            <a:blip r:embed="rId7" cstate="print">
              <a:grayscl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firstslide" highlightClick="1"/>
          </p:cNvPr>
          <p:cNvSpPr/>
          <p:nvPr/>
        </p:nvSpPr>
        <p:spPr>
          <a:xfrm>
            <a:off x="8244408" y="6093296"/>
            <a:ext cx="720080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59632" y="404664"/>
            <a:ext cx="2664296" cy="1656184"/>
          </a:xfrm>
          <a:prstGeom prst="roundRect">
            <a:avLst/>
          </a:prstGeom>
          <a:blipFill>
            <a:blip r:embed="rId2" cstate="print">
              <a:grayscl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03848" y="2564904"/>
            <a:ext cx="2664296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ЛИСИЧКИ</a:t>
            </a:r>
            <a:endParaRPr lang="ru-RU" sz="3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31640" y="4725144"/>
            <a:ext cx="2664296" cy="1656184"/>
          </a:xfrm>
          <a:prstGeom prst="roundRect">
            <a:avLst/>
          </a:prstGeom>
          <a:blipFill>
            <a:blip r:embed="rId3" cstate="print">
              <a:grayscl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36096" y="4725144"/>
            <a:ext cx="2664296" cy="1656184"/>
          </a:xfrm>
          <a:prstGeom prst="roundRect">
            <a:avLst/>
          </a:prstGeom>
          <a:blipFill>
            <a:blip r:embed="rId4" cstate="print">
              <a:grayscl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80112" y="476672"/>
            <a:ext cx="2664296" cy="1656184"/>
          </a:xfrm>
          <a:prstGeom prst="roundRect">
            <a:avLst/>
          </a:prstGeom>
          <a:blipFill>
            <a:blip r:embed="rId5" cstate="print">
              <a:grayscl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56176" y="2564904"/>
            <a:ext cx="2664296" cy="1656184"/>
          </a:xfrm>
          <a:prstGeom prst="roundRect">
            <a:avLst/>
          </a:prstGeom>
          <a:blipFill>
            <a:blip r:embed="rId6" cstate="print">
              <a:grayscl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2492896"/>
            <a:ext cx="2664296" cy="165618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firstslide" highlightClick="1"/>
          </p:cNvPr>
          <p:cNvSpPr/>
          <p:nvPr/>
        </p:nvSpPr>
        <p:spPr>
          <a:xfrm>
            <a:off x="8388424" y="6309320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87624" y="404664"/>
            <a:ext cx="2664296" cy="1656184"/>
          </a:xfrm>
          <a:prstGeom prst="roundRect">
            <a:avLst/>
          </a:prstGeom>
          <a:blipFill>
            <a:blip r:embed="rId2" cstate="print">
              <a:grayscl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03848" y="2564904"/>
            <a:ext cx="2664296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ГРУЗДЬ</a:t>
            </a:r>
            <a:endParaRPr lang="ru-RU" sz="3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31640" y="4725144"/>
            <a:ext cx="2664296" cy="1656184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36096" y="4725144"/>
            <a:ext cx="2664296" cy="1656184"/>
          </a:xfrm>
          <a:prstGeom prst="roundRect">
            <a:avLst/>
          </a:prstGeom>
          <a:blipFill>
            <a:blip r:embed="rId4" cstate="print">
              <a:grayscl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80112" y="476672"/>
            <a:ext cx="2664296" cy="1656184"/>
          </a:xfrm>
          <a:prstGeom prst="roundRect">
            <a:avLst/>
          </a:prstGeom>
          <a:blipFill>
            <a:blip r:embed="rId5" cstate="print">
              <a:grayscl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56176" y="2564904"/>
            <a:ext cx="2664296" cy="1656184"/>
          </a:xfrm>
          <a:prstGeom prst="roundRect">
            <a:avLst/>
          </a:prstGeom>
          <a:blipFill>
            <a:blip r:embed="rId6" cstate="print">
              <a:grayscl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2492896"/>
            <a:ext cx="2664296" cy="1656184"/>
          </a:xfrm>
          <a:prstGeom prst="roundRect">
            <a:avLst/>
          </a:prstGeom>
          <a:blipFill>
            <a:blip r:embed="rId7" cstate="print">
              <a:grayscl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firstslide" highlightClick="1"/>
          </p:cNvPr>
          <p:cNvSpPr/>
          <p:nvPr/>
        </p:nvSpPr>
        <p:spPr>
          <a:xfrm>
            <a:off x="8316416" y="6237312"/>
            <a:ext cx="683568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87624" y="404664"/>
            <a:ext cx="2664296" cy="1656184"/>
          </a:xfrm>
          <a:prstGeom prst="roundRect">
            <a:avLst/>
          </a:prstGeom>
          <a:blipFill>
            <a:blip r:embed="rId2" cstate="print">
              <a:grayscl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03848" y="2564904"/>
            <a:ext cx="2664296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ПОДО-СИНОВИК</a:t>
            </a:r>
            <a:endParaRPr lang="ru-RU" sz="3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31640" y="4725144"/>
            <a:ext cx="2664296" cy="1656184"/>
          </a:xfrm>
          <a:prstGeom prst="roundRect">
            <a:avLst/>
          </a:prstGeom>
          <a:blipFill>
            <a:blip r:embed="rId3" cstate="print">
              <a:grayscl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36096" y="4725144"/>
            <a:ext cx="2664296" cy="1656184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80112" y="476672"/>
            <a:ext cx="2664296" cy="1656184"/>
          </a:xfrm>
          <a:prstGeom prst="roundRect">
            <a:avLst/>
          </a:prstGeom>
          <a:blipFill>
            <a:blip r:embed="rId5" cstate="print">
              <a:grayscl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56176" y="2564904"/>
            <a:ext cx="2664296" cy="1656184"/>
          </a:xfrm>
          <a:prstGeom prst="roundRect">
            <a:avLst/>
          </a:prstGeom>
          <a:blipFill>
            <a:blip r:embed="rId6" cstate="print">
              <a:grayscl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2492896"/>
            <a:ext cx="2664296" cy="1656184"/>
          </a:xfrm>
          <a:prstGeom prst="roundRect">
            <a:avLst/>
          </a:prstGeom>
          <a:blipFill>
            <a:blip r:embed="rId7" cstate="print">
              <a:grayscl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firstslide" highlightClick="1"/>
          </p:cNvPr>
          <p:cNvSpPr/>
          <p:nvPr/>
        </p:nvSpPr>
        <p:spPr>
          <a:xfrm>
            <a:off x="8244408" y="6237312"/>
            <a:ext cx="683568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187624" y="404664"/>
            <a:ext cx="2664296" cy="1656184"/>
          </a:xfrm>
          <a:prstGeom prst="roundRect">
            <a:avLst/>
          </a:prstGeom>
          <a:blipFill>
            <a:blip r:embed="rId2" cstate="print">
              <a:grayscl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03848" y="2564904"/>
            <a:ext cx="2664296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СЫРОЕЖКА</a:t>
            </a:r>
            <a:endParaRPr lang="ru-RU" sz="3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31640" y="4725144"/>
            <a:ext cx="2664296" cy="1656184"/>
          </a:xfrm>
          <a:prstGeom prst="roundRect">
            <a:avLst/>
          </a:prstGeom>
          <a:blipFill>
            <a:blip r:embed="rId3" cstate="print">
              <a:grayscl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36096" y="4725144"/>
            <a:ext cx="2664296" cy="1656184"/>
          </a:xfrm>
          <a:prstGeom prst="roundRect">
            <a:avLst/>
          </a:prstGeom>
          <a:blipFill>
            <a:blip r:embed="rId4" cstate="print">
              <a:grayscl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80112" y="476672"/>
            <a:ext cx="2664296" cy="1656184"/>
          </a:xfrm>
          <a:prstGeom prst="roundRect">
            <a:avLst/>
          </a:prstGeom>
          <a:blipFill>
            <a:blip r:embed="rId5" cstate="print">
              <a:grayscl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56176" y="2564904"/>
            <a:ext cx="2664296" cy="1656184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3528" y="2492896"/>
            <a:ext cx="2664296" cy="1656184"/>
          </a:xfrm>
          <a:prstGeom prst="roundRect">
            <a:avLst/>
          </a:prstGeom>
          <a:blipFill>
            <a:blip r:embed="rId7" cstate="print">
              <a:grayscl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зад 17">
            <a:hlinkClick r:id="" action="ppaction://hlinkshowjump?jump=firstslide" highlightClick="1"/>
          </p:cNvPr>
          <p:cNvSpPr/>
          <p:nvPr/>
        </p:nvSpPr>
        <p:spPr>
          <a:xfrm>
            <a:off x="8244408" y="6237312"/>
            <a:ext cx="683568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8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2021-04-08T12:23:28Z</dcterms:created>
  <dcterms:modified xsi:type="dcterms:W3CDTF">2021-04-08T12:58:47Z</dcterms:modified>
</cp:coreProperties>
</file>