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5;&#1077;&#1088;&#1084;&#1100;%20&#1048;&#1089;&#1090;&#1086;&#1088;&#1080;&#1103;%20&#1074;%20&#1083;&#1080;&#1094;&#1072;&#1093;%20&#1058;&#1072;&#1090;&#1080;&#1097;&#1077;&#1074;%20&#1054;&#1089;&#1085;&#1086;&#1074;&#1072;&#1085;&#1080;&#1077;%20&#1079;&#1072;&#1074;&#1086;&#1076;&#1072;%20&#1080;%20&#1085;&#1072;&#1095;&#1072;&#1083;&#1086;%20&#1055;&#1077;&#1088;&#1084;&#1080;%202006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работу: </a:t>
            </a:r>
          </a:p>
          <a:p>
            <a:r>
              <a:rPr lang="ru-RU" dirty="0" err="1" smtClean="0"/>
              <a:t>Канисева</a:t>
            </a:r>
            <a:r>
              <a:rPr lang="ru-RU" dirty="0" smtClean="0"/>
              <a:t> Ника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Основание г. Пермь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80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является основателем Перми?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Дата основания?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Дата становления губернским городом?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известных людей Перми.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atishch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285728"/>
            <a:ext cx="1759613" cy="2305700"/>
          </a:xfrm>
          <a:prstGeom prst="rect">
            <a:avLst/>
          </a:prstGeom>
        </p:spPr>
      </p:pic>
      <p:pic>
        <p:nvPicPr>
          <p:cNvPr id="5" name="Рисунок 4" descr="750px-Elongated_circle_1723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4071942"/>
            <a:ext cx="3036090" cy="2428872"/>
          </a:xfrm>
          <a:prstGeom prst="rect">
            <a:avLst/>
          </a:prstGeom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500570"/>
            <a:ext cx="2143125" cy="2143125"/>
          </a:xfrm>
          <a:prstGeom prst="rect">
            <a:avLst/>
          </a:prstGeom>
        </p:spPr>
      </p:pic>
      <p:pic>
        <p:nvPicPr>
          <p:cNvPr id="7" name="Рисунок 6" descr="Georg_Wilhelm_de_Gennin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4000504"/>
            <a:ext cx="2184224" cy="264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fcdcc14aa3187d83a971c89583f0fc8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286808" cy="62259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7"/>
            <a:ext cx="8229600" cy="250033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Пермский край,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Прикамье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большой, богатый край, часть страны, которая называется Россией. Чтобы полюбить свой край, надо его узнать, изучить.</a:t>
            </a:r>
          </a:p>
          <a:p>
            <a:endParaRPr lang="ru-RU" dirty="0"/>
          </a:p>
        </p:txBody>
      </p:sp>
      <p:pic>
        <p:nvPicPr>
          <p:cNvPr id="4" name="Рисунок 3" descr="dostoprimechatelnosti-per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571744"/>
            <a:ext cx="7215206" cy="39355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229600" cy="78581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называется главный город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Прикамья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54969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643050"/>
            <a:ext cx="7210425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урока: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возникновения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Пермь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500306"/>
            <a:ext cx="6929486" cy="38318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f99107f3dd870b73915eec60966d86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00174"/>
            <a:ext cx="7649696" cy="48291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Объединение в группы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22145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находилось раньше на месте, где сейчас раскинулась Пермь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того чтобы узнать, предлагаю посмотреть видеоролик и ответить на вопросы 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Пермь История в лицах Татищев Основание завода и начало Перми 200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5918" y="2500306"/>
            <a:ext cx="5357850" cy="4018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501122" cy="4857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 думаете, почему маленькому заводскому посёлку суждено было превратиться в город?</a:t>
            </a:r>
            <a:r>
              <a:rPr lang="ru-RU" b="1" dirty="0" smtClean="0"/>
              <a:t> </a:t>
            </a: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Без названия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000240"/>
            <a:ext cx="8339957" cy="25997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2976" y="5429264"/>
            <a:ext cx="6500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Данный вопрос предлагаю обсудить в группах.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atishche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643050"/>
            <a:ext cx="3454025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Дайте характеристику людям, прочитав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документы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eorg_Wilhelm_de_Genni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643050"/>
            <a:ext cx="3747113" cy="45447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714488"/>
            <a:ext cx="6215106" cy="465533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Составить рассказ о Пермской губернии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1939</TotalTime>
  <Words>125</Words>
  <PresentationFormat>Экран (4:3)</PresentationFormat>
  <Paragraphs>22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Основание г. Пермь</vt:lpstr>
      <vt:lpstr>Слайд 2</vt:lpstr>
      <vt:lpstr>Слайд 3</vt:lpstr>
      <vt:lpstr>Тема урока:  История возникновения г. Пермь</vt:lpstr>
      <vt:lpstr>Объединение в группы</vt:lpstr>
      <vt:lpstr>Слайд 6</vt:lpstr>
      <vt:lpstr>Слайд 7</vt:lpstr>
      <vt:lpstr>Дайте характеристику людям, прочитав документы</vt:lpstr>
      <vt:lpstr>Составить рассказ о Пермской губернии</vt:lpstr>
      <vt:lpstr>Викторина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77</cp:revision>
  <dcterms:created xsi:type="dcterms:W3CDTF">2021-10-26T04:38:59Z</dcterms:created>
  <dcterms:modified xsi:type="dcterms:W3CDTF">2021-10-27T13:09:02Z</dcterms:modified>
</cp:coreProperties>
</file>