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6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0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8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5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4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18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581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8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7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39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7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0D8F4-E4D8-4EBB-9FEF-E2FDDEEA3545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776C-F416-4C8E-99D0-F6B93010F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489B0-E0A6-0917-D3CF-1312416DE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56E8E-68E1-6874-44FD-466C3A671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1D4D07-5818-FE8C-60CF-0CE738BFA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238865" y="0"/>
            <a:ext cx="1017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6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489B0-E0A6-0917-D3CF-1312416DE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56E8E-68E1-6874-44FD-466C3A671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2A288-8529-1CA7-EAD9-C9D1C79B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18967" r="14655" b="275"/>
          <a:stretch/>
        </p:blipFill>
        <p:spPr>
          <a:xfrm>
            <a:off x="0" y="221201"/>
            <a:ext cx="12074013" cy="65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489B0-E0A6-0917-D3CF-1312416DE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56E8E-68E1-6874-44FD-466C3A671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A9DD77-49F5-8B02-D531-7F654CE19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4"/>
          <a:stretch/>
        </p:blipFill>
        <p:spPr bwMode="auto">
          <a:xfrm>
            <a:off x="511277" y="104289"/>
            <a:ext cx="11203858" cy="66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73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489B0-E0A6-0917-D3CF-1312416DE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233" y="-87005"/>
            <a:ext cx="10107562" cy="834606"/>
          </a:xfrm>
        </p:spPr>
        <p:txBody>
          <a:bodyPr>
            <a:normAutofit/>
          </a:bodyPr>
          <a:lstStyle/>
          <a:p>
            <a:r>
              <a:rPr lang="ru-RU" sz="4400" dirty="0"/>
              <a:t>Назови действие и его признак - наречие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56E8E-68E1-6874-44FD-466C3A671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5E35F-4086-4C4E-309C-2F1F7106F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52"/>
          <a:stretch/>
        </p:blipFill>
        <p:spPr>
          <a:xfrm>
            <a:off x="1351934" y="747601"/>
            <a:ext cx="8775290" cy="57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4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9AA01B4-7A94-99B8-3F98-5BEE7FCFA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" b="7747"/>
          <a:stretch/>
        </p:blipFill>
        <p:spPr bwMode="auto">
          <a:xfrm>
            <a:off x="0" y="0"/>
            <a:ext cx="13073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489B0-E0A6-0917-D3CF-1312416DE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11" y="237460"/>
            <a:ext cx="10107562" cy="834606"/>
          </a:xfrm>
        </p:spPr>
        <p:txBody>
          <a:bodyPr>
            <a:normAutofit fontScale="90000"/>
          </a:bodyPr>
          <a:lstStyle/>
          <a:p>
            <a:r>
              <a:rPr lang="ru-RU" sz="4400" i="1" dirty="0"/>
              <a:t/>
            </a:r>
            <a:br>
              <a:rPr lang="ru-RU" sz="4400" i="1" dirty="0"/>
            </a:br>
            <a:r>
              <a:rPr lang="ru-RU" sz="4400" i="1" dirty="0"/>
              <a:t/>
            </a:r>
            <a:br>
              <a:rPr lang="ru-RU" sz="4400" i="1" dirty="0"/>
            </a:br>
            <a:r>
              <a:rPr lang="ru-RU" i="1" dirty="0">
                <a:solidFill>
                  <a:schemeClr val="bg1"/>
                </a:solidFill>
              </a:rPr>
              <a:t>ОЦЕНИ СЕБЯ:)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56E8E-68E1-6874-44FD-466C3A671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72066"/>
            <a:ext cx="10609005" cy="430309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800" b="1" i="1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Сегодня я работал  </a:t>
            </a:r>
            <a:r>
              <a:rPr lang="ru-RU" sz="5800" b="1" i="1" u="sng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активно, медленно, старательно, правильно</a:t>
            </a:r>
            <a:r>
              <a:rPr lang="ru-RU" sz="5800" b="1" i="1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…, ПОТОМУ ЧТО</a:t>
            </a:r>
            <a:endParaRPr lang="ru-RU" sz="5800" i="1" kern="1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800" b="1" i="1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2.У меня получалось отвечать </a:t>
            </a:r>
            <a:r>
              <a:rPr lang="ru-RU" sz="5800" b="1" i="1" u="sng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правильно, спутанно, понятно , быстро</a:t>
            </a:r>
            <a:r>
              <a:rPr lang="ru-RU" sz="5800" b="1" i="1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…, ПОТОМУ ЧТО</a:t>
            </a:r>
            <a:endParaRPr lang="ru-RU" sz="5800" i="1" kern="1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800" b="1" i="1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Мне на уроке было </a:t>
            </a:r>
            <a:r>
              <a:rPr lang="ru-RU" sz="5800" b="1" i="1" u="sng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интересно, задорно, познавательно,  грустно, скучно</a:t>
            </a:r>
            <a:r>
              <a:rPr lang="ru-RU" sz="5800" b="1" i="1" kern="1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…, ПОТОМУ ЧТО</a:t>
            </a:r>
            <a:endParaRPr lang="ru-RU" sz="5800" i="1" kern="1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54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</TotalTime>
  <Words>59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Franklin Gothic 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Назови действие и его признак - наречие</vt:lpstr>
      <vt:lpstr>  ОЦЕНИ СЕБЯ:)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Строганова Людмила Валерьевна</cp:lastModifiedBy>
  <cp:revision>3</cp:revision>
  <dcterms:created xsi:type="dcterms:W3CDTF">2023-11-12T19:24:24Z</dcterms:created>
  <dcterms:modified xsi:type="dcterms:W3CDTF">2024-10-07T14:00:31Z</dcterms:modified>
</cp:coreProperties>
</file>