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856984" cy="3312368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ЧЛЧЕКЧЕЛОВЕКККЧЛЖИКЖ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ПРПЖУРЖИВОТНЫЕКЕЖЛВ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ЧЛЧЕКЧЕЛОВЕКККЧЛЖИКЖ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6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996952"/>
            <a:ext cx="5338253" cy="7920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КАПАЛУХА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22248" r="15685" b="23326"/>
          <a:stretch/>
        </p:blipFill>
        <p:spPr bwMode="auto">
          <a:xfrm>
            <a:off x="179512" y="332656"/>
            <a:ext cx="7075676" cy="24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6372200" y="2327230"/>
            <a:ext cx="585725" cy="137315"/>
          </a:xfrm>
          <a:custGeom>
            <a:avLst/>
            <a:gdLst>
              <a:gd name="connsiteX0" fmla="*/ 585725 w 585725"/>
              <a:gd name="connsiteY0" fmla="*/ 0 h 137315"/>
              <a:gd name="connsiteX1" fmla="*/ 494285 w 585725"/>
              <a:gd name="connsiteY1" fmla="*/ 18288 h 137315"/>
              <a:gd name="connsiteX2" fmla="*/ 37085 w 585725"/>
              <a:gd name="connsiteY2" fmla="*/ 118872 h 137315"/>
              <a:gd name="connsiteX3" fmla="*/ 27941 w 585725"/>
              <a:gd name="connsiteY3" fmla="*/ 109728 h 137315"/>
              <a:gd name="connsiteX4" fmla="*/ 37085 w 585725"/>
              <a:gd name="connsiteY4" fmla="*/ 137160 h 137315"/>
              <a:gd name="connsiteX5" fmla="*/ 18797 w 585725"/>
              <a:gd name="connsiteY5" fmla="*/ 118872 h 1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25" h="137315">
                <a:moveTo>
                  <a:pt x="585725" y="0"/>
                </a:moveTo>
                <a:lnTo>
                  <a:pt x="494285" y="18288"/>
                </a:lnTo>
                <a:lnTo>
                  <a:pt x="37085" y="118872"/>
                </a:lnTo>
                <a:cubicBezTo>
                  <a:pt x="-40639" y="134112"/>
                  <a:pt x="27941" y="106680"/>
                  <a:pt x="27941" y="109728"/>
                </a:cubicBezTo>
                <a:cubicBezTo>
                  <a:pt x="27941" y="112776"/>
                  <a:pt x="38609" y="135636"/>
                  <a:pt x="37085" y="137160"/>
                </a:cubicBezTo>
                <a:cubicBezTo>
                  <a:pt x="35561" y="138684"/>
                  <a:pt x="27179" y="128778"/>
                  <a:pt x="18797" y="1188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71600" y="2276872"/>
            <a:ext cx="374147" cy="323094"/>
          </a:xfrm>
          <a:custGeom>
            <a:avLst/>
            <a:gdLst>
              <a:gd name="connsiteX0" fmla="*/ 374147 w 374147"/>
              <a:gd name="connsiteY0" fmla="*/ 12192 h 323094"/>
              <a:gd name="connsiteX1" fmla="*/ 145547 w 374147"/>
              <a:gd name="connsiteY1" fmla="*/ 323088 h 323094"/>
              <a:gd name="connsiteX2" fmla="*/ 8387 w 374147"/>
              <a:gd name="connsiteY2" fmla="*/ 21336 h 323094"/>
              <a:gd name="connsiteX3" fmla="*/ 26675 w 374147"/>
              <a:gd name="connsiteY3" fmla="*/ 48768 h 3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47" h="323094">
                <a:moveTo>
                  <a:pt x="374147" y="12192"/>
                </a:moveTo>
                <a:cubicBezTo>
                  <a:pt x="290327" y="166878"/>
                  <a:pt x="206507" y="321564"/>
                  <a:pt x="145547" y="323088"/>
                </a:cubicBezTo>
                <a:cubicBezTo>
                  <a:pt x="84587" y="324612"/>
                  <a:pt x="28199" y="67056"/>
                  <a:pt x="8387" y="21336"/>
                </a:cubicBezTo>
                <a:cubicBezTo>
                  <a:pt x="-11425" y="-24384"/>
                  <a:pt x="7625" y="12192"/>
                  <a:pt x="26675" y="4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1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5637010" cy="882119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33, 26, 12, 1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4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5637010" cy="882119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276872"/>
            <a:ext cx="356018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 Е Д И С</a:t>
            </a:r>
          </a:p>
        </p:txBody>
      </p:sp>
    </p:spTree>
    <p:extLst>
      <p:ext uri="{BB962C8B-B14F-4D97-AF65-F5344CB8AC3E}">
        <p14:creationId xmlns:p14="http://schemas.microsoft.com/office/powerpoint/2010/main" val="338889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064896" cy="34747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ВЕРНИСАЖ - </a:t>
            </a:r>
          </a:p>
          <a:p>
            <a:pPr marL="560070" indent="-514350">
              <a:buAutoNum type="arabicParenR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ЛЮБОЙ ВЫСТАВКИ</a:t>
            </a:r>
          </a:p>
          <a:p>
            <a:pPr marL="560070" indent="-514350">
              <a:buAutoNum type="arabicParenR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НА НЕВСКОМ ПРОСПЕКТЕ В САНКТ- ПЕТЕРБУРГЕ</a:t>
            </a:r>
          </a:p>
          <a:p>
            <a:pPr marL="560070" indent="-514350">
              <a:buAutoNum type="arabicParenR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– ЯРМАРКА В ИЗМАЙЛОВО В МОСКВЕ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1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4353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 В.П.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Капалуха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«Малька провинилась»</a:t>
            </a:r>
          </a:p>
          <a:p>
            <a:pPr marL="4572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Драгунский В.Ю.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«Он живой и светится»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Житков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Б.С.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обезянку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И.С. – Микитов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Листопадничек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496944" cy="165618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ВЗАИМООТНОШЕНИИ</a:t>
            </a:r>
          </a:p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И ЖИВОТНЫХ. </a:t>
            </a:r>
          </a:p>
          <a:p>
            <a:pPr marL="45720" indent="0"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ПО РАЗДЕЛУ.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148264" cy="4857720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ru-RU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45720" indent="0" algn="just">
              <a:buNone/>
            </a:pPr>
            <a:r>
              <a:rPr lang="ru-RU" sz="7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ХУДОЖЕСТВЕННОЕ ПОВЕСТВОВАТЕЛЬНОЕ ПРОИЗВЕДЕНИЕ О КАКОМ  - ЛИБО СОБЫТИИ В ЖИЗНИ ГЕРОЯ ИЛИ АВТОРА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280920" cy="4569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4572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СКРЫТОЕ СРАВНЕНИЕ, ПЕРЕНОС ЗНАЧЕНИЯ С ОДНОГО ПРЕДМЕТА НА ДРУГОЙ ПО СХОДСТВУ </a:t>
            </a:r>
          </a:p>
        </p:txBody>
      </p:sp>
    </p:spTree>
    <p:extLst>
      <p:ext uri="{BB962C8B-B14F-4D97-AF65-F5344CB8AC3E}">
        <p14:creationId xmlns:p14="http://schemas.microsoft.com/office/powerpoint/2010/main" val="35683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64096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4572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НАПРЯЖЕННЫЙ МОМЕНТ В ПРОИЗВЕДЕНИИ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84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80920" cy="55446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 СОДЕРЖАЩИЙ НАУЧНЫЕ СВЕДЕНИЯ И ФАКТЫ О КАКОМ-ТО ЯВЛЕНИИ ПРИРОДЫ, ЖИВОТНЫХ,  В КОТОРЫХ НЕТ СЮЖЕТА, НЕТ ХУДОЖЕСТВЕННОЙ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  И 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ОКРАСКИ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424936" cy="4752528"/>
          </a:xfrm>
        </p:spPr>
        <p:txBody>
          <a:bodyPr/>
          <a:lstStyle/>
          <a:p>
            <a:pPr marL="4572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800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marL="4572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ДВУХ  ПРЕДМЕТОВ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9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056784" cy="435366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1.РАССКАЗ</a:t>
            </a:r>
          </a:p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2.МЕТАФОРА</a:t>
            </a:r>
          </a:p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3.КУЛЬМИНАЦИЯ</a:t>
            </a:r>
          </a:p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4.НАУЧНО – ПОЗНАВАТЕЛЬНЫЙ РАССКАЗ</a:t>
            </a:r>
          </a:p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5.СРАВНЕНИЕ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9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22086" r="21829" b="25807"/>
          <a:stretch/>
        </p:blipFill>
        <p:spPr bwMode="auto">
          <a:xfrm>
            <a:off x="179512" y="260647"/>
            <a:ext cx="5256584" cy="231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84096" y="2780928"/>
            <a:ext cx="74782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ЛИСТОПАДНИЧЕК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603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172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ЧЛЧЕКЧЕЛОВЕКККЧЛЖИКЖ ЖПРПЖУРЖИВОТНЫЕКЕЖЛВ ЧЛЧЕКЧЕЛОВЕКККЧЛЖИКЖ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ЛИСТОПАДНИЧЕК</vt:lpstr>
      <vt:lpstr>Презентация PowerPoint</vt:lpstr>
      <vt:lpstr>ЯШКА</vt:lpstr>
      <vt:lpstr>МАЛЬКА</vt:lpstr>
      <vt:lpstr>ДЕНИСКА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ЧЛЧЕКЧЕЛОВЕКККЧЛЖИКЖПРПЖИРЖИВОТНЫЕКЕЖЛВ </dc:title>
  <dc:creator>мвидео</dc:creator>
  <cp:lastModifiedBy>мвидео</cp:lastModifiedBy>
  <cp:revision>12</cp:revision>
  <dcterms:created xsi:type="dcterms:W3CDTF">2023-03-12T18:50:50Z</dcterms:created>
  <dcterms:modified xsi:type="dcterms:W3CDTF">2024-06-12T13:05:38Z</dcterms:modified>
</cp:coreProperties>
</file>