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60"/>
  </p:normalViewPr>
  <p:slideViewPr>
    <p:cSldViewPr>
      <p:cViewPr>
        <p:scale>
          <a:sx n="72" d="100"/>
          <a:sy n="72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DBDFCA-7534-4B4E-87BB-D72CEDA3995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4B5F44-EA12-4BFA-A76F-7478133AD34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12968" cy="2301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ТВОРЧЕСКИЙ ПРОЕКТ:</a:t>
            </a:r>
            <a:br>
              <a:rPr lang="ru-RU" dirty="0" smtClean="0"/>
            </a:br>
            <a:r>
              <a:rPr lang="ru-RU" dirty="0" smtClean="0"/>
              <a:t>«НОВАЯ ЖИЗНЬ ПЛАСТИКОВОЙ БУТЫЛКИ»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284984"/>
            <a:ext cx="4968552" cy="2232248"/>
          </a:xfrm>
        </p:spPr>
        <p:txBody>
          <a:bodyPr/>
          <a:lstStyle/>
          <a:p>
            <a:r>
              <a:rPr lang="ru-RU" dirty="0" smtClean="0"/>
              <a:t>ПОДГОТОВИЛ:</a:t>
            </a:r>
          </a:p>
          <a:p>
            <a:r>
              <a:rPr lang="ru-RU" dirty="0" smtClean="0"/>
              <a:t>УЧЕНИК 4 «А» КЛАССА</a:t>
            </a:r>
          </a:p>
          <a:p>
            <a:r>
              <a:rPr lang="ru-RU" dirty="0" smtClean="0"/>
              <a:t>СЕМЁНОВ ВЛАДИСЛАВ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783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4725144"/>
            <a:ext cx="648072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4608512" cy="633670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наше время пластиковые бутылки используют не только производители газированных напитков и пива, а также производителями молочных и кисломолочных продуктов и косметических и парфюмерных фабрик.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3744416" cy="1812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744416" cy="1812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4"/>
            <a:ext cx="3744416" cy="21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77"/>
            <a:ext cx="8568952" cy="6594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68952" cy="576064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Наши мамы помнят то время, когда стеклянные бутылки собирали и сдавали в магазины в обмен на деньги, а эти бутылки увозили на переработку и изготовление новых бутылок. А теперь? Теперь стеклянные и пластиковые бутылки засоряют наши улицы! И не только! Скопление бутылок на планете уже образуют настоящие плавающие материки в океанах.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12" y="3573534"/>
            <a:ext cx="3096344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501008"/>
            <a:ext cx="2952327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01008"/>
            <a:ext cx="248376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116632"/>
            <a:ext cx="432048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824536" cy="655272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данным Всемирного фонда дикой природы, эти скопления мусора представляют большую угрозу для живых организмов. Использованные бутылки являются большой экологической проблемой для окружающей среды. Ведь время распада стеклянной бутылки занимает 1 миллион лет, а пластиковой от 500 до 1000 лет.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27" y="404664"/>
            <a:ext cx="396481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274638"/>
            <a:ext cx="832520" cy="11430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Единственно правильный выход - раздельный сбор мусора. Если пластик собирать отдельно, то его можно использовать как вторичное сырье для производства различных полезных штуковин.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3744416" cy="316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574282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6336" y="274638"/>
            <a:ext cx="328464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Многим людям эти факты не дают спокойно спать, и они придумывают весьма оригинальные способы использования бутылок в хозяйстве. Из бутылок делают скворечники, мышеловки, воронки и горшочки для рассады. Вешают на забор в качестве пугала от ворон, а также используют в качестве водонепроницаемых колпаков на верхушках столбов.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816424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17" y="3816218"/>
            <a:ext cx="2132630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81028"/>
            <a:ext cx="259228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Практическая </a:t>
            </a:r>
            <a:r>
              <a:rPr lang="ru-RU" dirty="0"/>
              <a:t>работа.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Изучив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интересующие нас вопросы, мы решили сделать разные поделки из пластиковых бутылок: самолет, кораблик, стаканчики для карандашей, вазы с цветами, игольницу, дерево, человечка.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изготовление наших поделок ушло 24 пластиковых бутылки.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3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274638"/>
            <a:ext cx="47248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726" y="404664"/>
            <a:ext cx="3768419" cy="282640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" y="908719"/>
            <a:ext cx="4749534" cy="4338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59713"/>
            <a:ext cx="3744416" cy="304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0" y="274638"/>
            <a:ext cx="576064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4161115" cy="29972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43" y="332657"/>
            <a:ext cx="3960440" cy="3119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161115" cy="3119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44" y="3649839"/>
            <a:ext cx="3960440" cy="29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340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5446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результате проделанной работы мы выяснили историю возникновения пластиковых бутылок. Она удобна в применении, благодаря таким свойствам как легкость, упругость, прочность, поэтому и занимает все большее место в жизни человека, но ее невозможно уничтожить после использования.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научиться вторично использовать пластиковые бутылки, изготавливая из них очень красивые, оригинальные и полезные вещи, то можно уменьшить количество мусора в природе. Тем самым решить одну из экологических проблем – утилизация отходов.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71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5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31840" y="299695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ПРИРОДУ!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 назад человечество изобрело пластиковую бутылку.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образцы весили 135 г  (на 96% больше, чем сейчас). Сейчас она весит 69 граммов.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наши дни ежегодно производятся и выбрасываются миллионы бутылок. И с каждым годом отходы из пластиковых бутылок растут, за счёт того что появляется всё большее количество продуктов, которые упаковывают в пластиковые бутылки.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Огромное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мусора на улицах города заставляют задуматься над вопросом: зачем нужна пластиковая бутылка?</a:t>
            </a:r>
          </a:p>
        </p:txBody>
      </p:sp>
    </p:spTree>
    <p:extLst>
      <p:ext uri="{BB962C8B-B14F-4D97-AF65-F5344CB8AC3E}">
        <p14:creationId xmlns:p14="http://schemas.microsoft.com/office/powerpoint/2010/main" val="37777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24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ПРОБЛЕМА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4824536" cy="554461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  <a:p>
            <a:pPr marL="3657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заключается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противоречии</a:t>
            </a:r>
          </a:p>
          <a:p>
            <a:pPr marL="3657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между положительными свойствами пластиковой бутылки для производителя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теми экологическими проблемами, которые возникают в результате загрязнения окружающей среды отходами, которые веками не разлагаются.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499276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23" y="1052736"/>
            <a:ext cx="3814430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8012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2565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исследование значения пластиковой бутылки в жизни человека и природы. Дать новую жизнь пластиковой бутылки, изготовив из нее поделку для дома.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511256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166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историю создания и применения пластиковых бутылок.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экологические проблемы, связанные с пластиковыми бутылками.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полезное применение пластиковой бутылки, изготовив из нее поделку.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Заинтересовать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окружающих возможностями создания из пластиковых бутылок множества интересных и полезных вещей.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0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4644008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думаем, что если научиться вторично использовать пластиковые бутылки, то можно уменьшить количество мусора в природе.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Значимость и прикладная ценность работы: научиться бережному отношению к окружающей нас среде, расширять знания об истории вещей.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15" y="1628799"/>
            <a:ext cx="4445773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кто и когда придумал пластиковые бутылки;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ыясним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пользу или вред они приносят;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Придумаем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 новую жизнь.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3429000"/>
            <a:ext cx="52387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18002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Перед началом выполнения работы мы нашли ответы на интересующие нас вопросы.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75252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появления пластиковой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бутылки: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ходе работы мы выяснили, что в современном мире уже никого не удивляет вид пластиковой бутылки. Такие бутылки, как правило, имеют большой объем по сравнению со стеклянными и более безопасны за счёт упругости.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4096"/>
          </a:xfrm>
        </p:spPr>
        <p:txBody>
          <a:bodyPr/>
          <a:lstStyle/>
          <a:p>
            <a:r>
              <a:rPr lang="ru-RU" dirty="0" smtClean="0"/>
              <a:t>Из истории…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Впервые пластиковая бутылка Pepsi появилась на рынке США в 1970 году. На территории Казахстана пластиковые бутылки получили популярность после прихода на рынке безалкогольных напитков западных корпораций «Кока-Кола» и ПепсиКо. Первый завод по изготовлению лимонада в пластиковых бутылках в СССР открыла компания «ПепсиКо» в 1974 году в Новороссийске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36505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183</TotalTime>
  <Words>719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ТВОРЧЕСКИЙ ПРОЕКТ: «НОВАЯ ЖИЗНЬ ПЛАСТИКОВОЙ БУТЫЛКИ»</vt:lpstr>
      <vt:lpstr>Актуальность проекта:</vt:lpstr>
      <vt:lpstr>ПРОБЛЕМА ИССЛЕДОВАНИЯ:</vt:lpstr>
      <vt:lpstr>Цели проекта: </vt:lpstr>
      <vt:lpstr> Задачи проекта: </vt:lpstr>
      <vt:lpstr> Гипотеза:  </vt:lpstr>
      <vt:lpstr> Ожидаемый результат: </vt:lpstr>
      <vt:lpstr>Перед началом выполнения работы мы нашли ответы на интересующие нас вопросы.</vt:lpstr>
      <vt:lpstr>Из истории…</vt:lpstr>
      <vt:lpstr>.</vt:lpstr>
      <vt:lpstr>Экологические проблемы:</vt:lpstr>
      <vt:lpstr>.</vt:lpstr>
      <vt:lpstr>.</vt:lpstr>
      <vt:lpstr>.</vt:lpstr>
      <vt:lpstr> Практическая работа. </vt:lpstr>
      <vt:lpstr>.</vt:lpstr>
      <vt:lpstr>.</vt:lpstr>
      <vt:lpstr> Вывод: 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ПРОЕКТ: НОВАЯ ЖИЗНЬ</dc:title>
  <dc:creator>ksu</dc:creator>
  <cp:lastModifiedBy>Dom</cp:lastModifiedBy>
  <cp:revision>18</cp:revision>
  <dcterms:created xsi:type="dcterms:W3CDTF">2017-02-04T15:14:46Z</dcterms:created>
  <dcterms:modified xsi:type="dcterms:W3CDTF">2024-08-16T09:07:27Z</dcterms:modified>
</cp:coreProperties>
</file>