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2" r:id="rId11"/>
    <p:sldId id="275" r:id="rId12"/>
    <p:sldId id="276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6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9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0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5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6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4B13-1E6A-4BAE-A946-CC2877857DB8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FA3B-48F5-4EC4-BDFD-5DC3A0CE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1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движение называется механическим?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траектория?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путь?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материальная точка?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 условию текстовой задачи можно определить, что речь идет о равномерном движении?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 условию графической задачи можно определить, что речь идет о равномерном движении? Равноускоренном движении?</a:t>
            </a:r>
          </a:p>
        </p:txBody>
      </p:sp>
    </p:spTree>
    <p:extLst>
      <p:ext uri="{BB962C8B-B14F-4D97-AF65-F5344CB8AC3E}">
        <p14:creationId xmlns:p14="http://schemas.microsoft.com/office/powerpoint/2010/main" val="269816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на тело не действуют другие тела, то оно находится в покое или движется с постоянной скоростью</a:t>
            </a:r>
          </a:p>
        </p:txBody>
      </p:sp>
    </p:spTree>
    <p:extLst>
      <p:ext uri="{BB962C8B-B14F-4D97-AF65-F5344CB8AC3E}">
        <p14:creationId xmlns:p14="http://schemas.microsoft.com/office/powerpoint/2010/main" val="396152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213" t="10262" r="29321" b="17673"/>
          <a:stretch/>
        </p:blipFill>
        <p:spPr bwMode="auto">
          <a:xfrm>
            <a:off x="395536" y="260648"/>
            <a:ext cx="842493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65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728" t="17332" r="34837" b="21094"/>
          <a:stretch/>
        </p:blipFill>
        <p:spPr bwMode="auto">
          <a:xfrm>
            <a:off x="539552" y="260648"/>
            <a:ext cx="7992888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519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Ответим на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 поворотах водитель уменьшает скорость? </a:t>
            </a:r>
          </a:p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Всадник быстро скачет на лошади. Почему он может перелететь через голову лошади, если лошадь споткнется? </a:t>
            </a:r>
          </a:p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Сидевшая на ветке птица вспорхнула и улетела. Куда и в какой момент отклонилась ветка? Почему?</a:t>
            </a:r>
          </a:p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капли при резком встряхивании слетают с мокрой одежды?</a:t>
            </a:r>
          </a:p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 разгоняется, отталкиваясь от дороги. А от чего отталкивается ракета, разгоняясь в космосе?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49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ru-RU" b="1" dirty="0"/>
          </a:p>
          <a:p>
            <a:pPr marL="514350" indent="-514350">
              <a:buAutoNum type="arabicPeriod"/>
            </a:pPr>
            <a:r>
              <a:rPr lang="ru-RU" b="1" u="sng" dirty="0"/>
              <a:t>Выберите правильное утверждение</a:t>
            </a:r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b="1" dirty="0"/>
              <a:t>Футболист ударяет ногой по мячу </a:t>
            </a:r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b="1" dirty="0"/>
              <a:t>A. Скорость мяча при ударе не меняется.</a:t>
            </a:r>
          </a:p>
          <a:p>
            <a:pPr marL="0" indent="0">
              <a:buNone/>
            </a:pPr>
            <a:r>
              <a:rPr lang="ru-RU" b="1" dirty="0"/>
              <a:t>Б. При ударе мяч с некоторой силой действует на ногу футболиста.</a:t>
            </a:r>
          </a:p>
          <a:p>
            <a:pPr marL="0" indent="0">
              <a:buNone/>
            </a:pPr>
            <a:r>
              <a:rPr lang="ru-RU" b="1" dirty="0"/>
              <a:t>B. Во время удара мяч движется равномерно.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2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правильное утверждение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Явление сохранения скорости тела при отсутствии действия на него других тел называют...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Механическим движением.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Инерцией.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Свободным падением.</a:t>
            </a:r>
          </a:p>
        </p:txBody>
      </p:sp>
    </p:spTree>
    <p:extLst>
      <p:ext uri="{BB962C8B-B14F-4D97-AF65-F5344CB8AC3E}">
        <p14:creationId xmlns:p14="http://schemas.microsoft.com/office/powerpoint/2010/main" val="302439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правильное утверждение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Стоящий в автобусе пассажир непроизвольно наклонился вперед. Чем это вызвано? 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Автобус сделал разворот.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Автобус уменьшил свою скорость.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Автобус увеличил свою скорость.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00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правильное утверждение</a:t>
            </a:r>
          </a:p>
          <a:p>
            <a:pPr marL="0" indent="0">
              <a:buNone/>
            </a:pP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Куда отклоняются пассажиры относительно автобуса, когда он резко поворачивает влево? 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Вправо.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Прямо по ходу движения автобуса.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Влево.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3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правильное утверждение</a:t>
            </a: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 потолку каюты равномерно идущего теплохода подвешен шар. 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изменение произойдет в положении шара, если?</a:t>
            </a: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Скорость теплохода будет увеличиваться.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Теплоход повернет в сторону.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Теплоход внезапно остановится.</a:t>
            </a:r>
          </a:p>
        </p:txBody>
      </p:sp>
    </p:spTree>
    <p:extLst>
      <p:ext uri="{BB962C8B-B14F-4D97-AF65-F5344CB8AC3E}">
        <p14:creationId xmlns:p14="http://schemas.microsoft.com/office/powerpoint/2010/main" val="380759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вопрос</a:t>
            </a:r>
          </a:p>
          <a:p>
            <a:pPr marL="0" indent="0">
              <a:buNone/>
            </a:pP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Подголовник, прикрепленный к спинке сиденья автомобиля, удерживает голову человека от отклонения назад. В каких аварийных ситуациях помогает этот подголовник?</a:t>
            </a:r>
          </a:p>
        </p:txBody>
      </p:sp>
    </p:spTree>
    <p:extLst>
      <p:ext uri="{BB962C8B-B14F-4D97-AF65-F5344CB8AC3E}">
        <p14:creationId xmlns:p14="http://schemas.microsoft.com/office/powerpoint/2010/main" val="53918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2115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Как определить скорость при равномерном движении?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Как определить среднюю скорость?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Как определить скорость при равноускоренном движении?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Определите путь за 2 секунды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Определите скорость тела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6"/>
          <p:cNvPicPr>
            <a:picLocks/>
          </p:cNvPicPr>
          <p:nvPr/>
        </p:nvPicPr>
        <p:blipFill rotWithShape="1">
          <a:blip r:embed="rId2"/>
          <a:srcRect l="14542" t="25167" r="44665" b="28653"/>
          <a:stretch/>
        </p:blipFill>
        <p:spPr bwMode="auto">
          <a:xfrm>
            <a:off x="807355" y="2454671"/>
            <a:ext cx="2736307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58300" t="19433" r="16869" b="51725"/>
          <a:stretch/>
        </p:blipFill>
        <p:spPr bwMode="auto">
          <a:xfrm>
            <a:off x="1054937" y="4606531"/>
            <a:ext cx="2488725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819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Параграф № 18 – читать, знать основные понятия.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Выполнить упр. 10 (устно).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Выполнить письменно: № 39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47, 48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226-227 учебника)</a:t>
            </a:r>
          </a:p>
        </p:txBody>
      </p:sp>
    </p:spTree>
    <p:extLst>
      <p:ext uri="{BB962C8B-B14F-4D97-AF65-F5344CB8AC3E}">
        <p14:creationId xmlns:p14="http://schemas.microsoft.com/office/powerpoint/2010/main" val="273069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впереди?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9541" t="23752" r="16194" b="16749"/>
          <a:stretch/>
        </p:blipFill>
        <p:spPr bwMode="auto">
          <a:xfrm>
            <a:off x="1578982" y="1600200"/>
            <a:ext cx="598603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77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548" t="23752" r="11066" b="20587"/>
          <a:stretch/>
        </p:blipFill>
        <p:spPr bwMode="auto">
          <a:xfrm>
            <a:off x="467544" y="260648"/>
            <a:ext cx="820891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53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«Инерция»</a:t>
            </a:r>
          </a:p>
        </p:txBody>
      </p:sp>
    </p:spTree>
    <p:extLst>
      <p:ext uri="{BB962C8B-B14F-4D97-AF65-F5344CB8AC3E}">
        <p14:creationId xmlns:p14="http://schemas.microsoft.com/office/powerpoint/2010/main" val="160373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 себе ситуацию:</a:t>
            </a:r>
            <a:endParaRPr lang="ru-RU" sz="3600" b="1" dirty="0"/>
          </a:p>
          <a:p>
            <a:pPr marL="0" indent="0" algn="just">
              <a:buNone/>
            </a:pPr>
            <a:r>
              <a:rPr lang="ru-RU" sz="3600" b="1" dirty="0"/>
              <a:t>вы находитесь на стадионе и смотрите футбол. Мяч лежит на поле перед футболистом, а потом летит к воротам. </a:t>
            </a:r>
          </a:p>
          <a:p>
            <a:pPr marL="0" indent="0" algn="just">
              <a:buNone/>
            </a:pPr>
            <a:endParaRPr lang="ru-RU" sz="3600" b="1" dirty="0"/>
          </a:p>
          <a:p>
            <a:pPr marL="742950" indent="-742950" algn="just">
              <a:buAutoNum type="arabicPeriod"/>
            </a:pPr>
            <a:r>
              <a:rPr lang="ru-RU" sz="3600" b="1" dirty="0"/>
              <a:t>Чему была равна скорость в начальный момент времени? </a:t>
            </a:r>
          </a:p>
          <a:p>
            <a:pPr marL="742950" indent="-742950" algn="just">
              <a:buAutoNum type="arabicPeriod"/>
            </a:pPr>
            <a:r>
              <a:rPr lang="ru-RU" sz="3600" b="1" dirty="0"/>
              <a:t>Что произошло со скоростью потом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298349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скорости тела (величины и направления) происходит в результате действия на него другого тела.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313157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4725144"/>
            <a:ext cx="7690048" cy="20162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 как будет двигаться тележка, если поверхность сделать идеально гладкой?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3597" t="22805" r="29963" b="14025"/>
          <a:stretch/>
        </p:blipFill>
        <p:spPr bwMode="auto">
          <a:xfrm>
            <a:off x="395536" y="315913"/>
            <a:ext cx="8424935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87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Явление                 сохранения </a:t>
            </a:r>
          </a:p>
          <a:p>
            <a:pPr marL="0" indent="0" algn="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скорости тела при отсутствии действия на него других тел называют </a:t>
            </a:r>
          </a:p>
          <a:p>
            <a:pPr marL="0" indent="0" algn="r">
              <a:buNone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инерцией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Г.Галилей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закон инерции)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990" t="25911" r="46559" b="14109"/>
          <a:stretch/>
        </p:blipFill>
        <p:spPr bwMode="auto">
          <a:xfrm>
            <a:off x="539552" y="548680"/>
            <a:ext cx="2376264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6108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533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Повторим:</vt:lpstr>
      <vt:lpstr>Презентация PowerPoint</vt:lpstr>
      <vt:lpstr>Что впереди?</vt:lpstr>
      <vt:lpstr>Презентация PowerPoint</vt:lpstr>
      <vt:lpstr>Тема урока:</vt:lpstr>
      <vt:lpstr>Презентация PowerPoint</vt:lpstr>
      <vt:lpstr>Презентация PowerPoint</vt:lpstr>
      <vt:lpstr>А как будет двигаться тележка, если поверхность сделать идеально гладкой?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Ответим на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Оксана Похил</cp:lastModifiedBy>
  <cp:revision>12</cp:revision>
  <dcterms:created xsi:type="dcterms:W3CDTF">2019-10-27T11:21:24Z</dcterms:created>
  <dcterms:modified xsi:type="dcterms:W3CDTF">2024-08-15T07:18:22Z</dcterms:modified>
</cp:coreProperties>
</file>