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4"/>
  </p:notesMasterIdLst>
  <p:sldIdLst>
    <p:sldId id="272" r:id="rId2"/>
    <p:sldId id="273" r:id="rId3"/>
    <p:sldId id="260" r:id="rId4"/>
    <p:sldId id="259" r:id="rId5"/>
    <p:sldId id="261" r:id="rId6"/>
    <p:sldId id="275" r:id="rId7"/>
    <p:sldId id="274" r:id="rId8"/>
    <p:sldId id="276" r:id="rId9"/>
    <p:sldId id="277" r:id="rId10"/>
    <p:sldId id="266" r:id="rId11"/>
    <p:sldId id="279" r:id="rId12"/>
    <p:sldId id="280" r:id="rId13"/>
    <p:sldId id="262" r:id="rId14"/>
    <p:sldId id="281" r:id="rId15"/>
    <p:sldId id="263" r:id="rId16"/>
    <p:sldId id="283" r:id="rId17"/>
    <p:sldId id="270" r:id="rId18"/>
    <p:sldId id="269" r:id="rId19"/>
    <p:sldId id="264" r:id="rId20"/>
    <p:sldId id="265" r:id="rId21"/>
    <p:sldId id="282" r:id="rId22"/>
    <p:sldId id="271" r:id="rId23"/>
  </p:sldIdLst>
  <p:sldSz cx="18288000" cy="10287000"/>
  <p:notesSz cx="6858000" cy="9144000"/>
  <p:embeddedFontLst>
    <p:embeddedFont>
      <p:font typeface="Bryndan Write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JetBrains Mono" panose="020B0604020202020204" charset="0"/>
      <p:regular r:id="rId30"/>
    </p:embeddedFont>
    <p:embeddedFont>
      <p:font typeface="JetBrains Mono Bold" panose="020B0604020202020204" charset="0"/>
      <p:regular r:id="rId31"/>
    </p:embeddedFont>
    <p:embeddedFont>
      <p:font typeface="Roboto Mono Regular" panose="020B0604020202020204" charset="0"/>
      <p:regular r:id="rId32"/>
    </p:embeddedFont>
    <p:embeddedFont>
      <p:font typeface="Roboto Mono Regular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F73F40-CB3E-4132-8A1E-34EB0B286BAD}" v="33" dt="2023-11-14T07:48:41.7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Пестов Михаил Алексеевич" userId="88f49344-b59e-4601-a02c-b36e31182eab" providerId="ADAL" clId="{2CF73F40-CB3E-4132-8A1E-34EB0B286BAD}"/>
    <pc:docChg chg="undo custSel addSld delSld modSld sldOrd modMainMaster">
      <pc:chgData name="Пестов Михаил Алексеевич" userId="88f49344-b59e-4601-a02c-b36e31182eab" providerId="ADAL" clId="{2CF73F40-CB3E-4132-8A1E-34EB0B286BAD}" dt="2023-11-14T08:30:47.048" v="479"/>
      <pc:docMkLst>
        <pc:docMk/>
      </pc:docMkLst>
      <pc:sldChg chg="del">
        <pc:chgData name="Пестов Михаил Алексеевич" userId="88f49344-b59e-4601-a02c-b36e31182eab" providerId="ADAL" clId="{2CF73F40-CB3E-4132-8A1E-34EB0B286BAD}" dt="2023-11-14T06:52:22.639" v="0" actId="47"/>
        <pc:sldMkLst>
          <pc:docMk/>
          <pc:sldMk cId="0" sldId="256"/>
        </pc:sldMkLst>
      </pc:sldChg>
      <pc:sldChg chg="del">
        <pc:chgData name="Пестов Михаил Алексеевич" userId="88f49344-b59e-4601-a02c-b36e31182eab" providerId="ADAL" clId="{2CF73F40-CB3E-4132-8A1E-34EB0B286BAD}" dt="2023-11-14T06:53:25.882" v="1" actId="47"/>
        <pc:sldMkLst>
          <pc:docMk/>
          <pc:sldMk cId="0" sldId="257"/>
        </pc:sldMkLst>
      </pc:sldChg>
      <pc:sldChg chg="delSp modSp del mod">
        <pc:chgData name="Пестов Михаил Алексеевич" userId="88f49344-b59e-4601-a02c-b36e31182eab" providerId="ADAL" clId="{2CF73F40-CB3E-4132-8A1E-34EB0B286BAD}" dt="2023-11-14T06:54:40.940" v="67" actId="47"/>
        <pc:sldMkLst>
          <pc:docMk/>
          <pc:sldMk cId="0" sldId="258"/>
        </pc:sldMkLst>
        <pc:spChg chg="mod">
          <ac:chgData name="Пестов Михаил Алексеевич" userId="88f49344-b59e-4601-a02c-b36e31182eab" providerId="ADAL" clId="{2CF73F40-CB3E-4132-8A1E-34EB0B286BAD}" dt="2023-11-14T06:54:02.833" v="33" actId="1076"/>
          <ac:spMkLst>
            <pc:docMk/>
            <pc:sldMk cId="0" sldId="258"/>
            <ac:spMk id="6" creationId="{00000000-0000-0000-0000-000000000000}"/>
          </ac:spMkLst>
        </pc:spChg>
        <pc:spChg chg="mod">
          <ac:chgData name="Пестов Михаил Алексеевич" userId="88f49344-b59e-4601-a02c-b36e31182eab" providerId="ADAL" clId="{2CF73F40-CB3E-4132-8A1E-34EB0B286BAD}" dt="2023-11-14T06:54:12.137" v="35" actId="1076"/>
          <ac:spMkLst>
            <pc:docMk/>
            <pc:sldMk cId="0" sldId="258"/>
            <ac:spMk id="8" creationId="{00000000-0000-0000-0000-000000000000}"/>
          </ac:spMkLst>
        </pc:spChg>
        <pc:spChg chg="del">
          <ac:chgData name="Пестов Михаил Алексеевич" userId="88f49344-b59e-4601-a02c-b36e31182eab" providerId="ADAL" clId="{2CF73F40-CB3E-4132-8A1E-34EB0B286BAD}" dt="2023-11-14T06:53:59.302" v="31" actId="478"/>
          <ac:spMkLst>
            <pc:docMk/>
            <pc:sldMk cId="0" sldId="258"/>
            <ac:spMk id="9" creationId="{00000000-0000-0000-0000-000000000000}"/>
          </ac:spMkLst>
        </pc:spChg>
      </pc:sldChg>
      <pc:sldChg chg="modSp mod ord">
        <pc:chgData name="Пестов Михаил Алексеевич" userId="88f49344-b59e-4601-a02c-b36e31182eab" providerId="ADAL" clId="{2CF73F40-CB3E-4132-8A1E-34EB0B286BAD}" dt="2023-11-14T07:01:57.207" v="293" actId="1076"/>
        <pc:sldMkLst>
          <pc:docMk/>
          <pc:sldMk cId="0" sldId="259"/>
        </pc:sldMkLst>
        <pc:spChg chg="mod">
          <ac:chgData name="Пестов Михаил Алексеевич" userId="88f49344-b59e-4601-a02c-b36e31182eab" providerId="ADAL" clId="{2CF73F40-CB3E-4132-8A1E-34EB0B286BAD}" dt="2023-11-14T07:00:28.674" v="178" actId="1076"/>
          <ac:spMkLst>
            <pc:docMk/>
            <pc:sldMk cId="0" sldId="259"/>
            <ac:spMk id="13" creationId="{00000000-0000-0000-0000-000000000000}"/>
          </ac:spMkLst>
        </pc:spChg>
        <pc:spChg chg="mod">
          <ac:chgData name="Пестов Михаил Алексеевич" userId="88f49344-b59e-4601-a02c-b36e31182eab" providerId="ADAL" clId="{2CF73F40-CB3E-4132-8A1E-34EB0B286BAD}" dt="2023-11-14T07:00:57.094" v="185" actId="207"/>
          <ac:spMkLst>
            <pc:docMk/>
            <pc:sldMk cId="0" sldId="259"/>
            <ac:spMk id="15" creationId="{00000000-0000-0000-0000-000000000000}"/>
          </ac:spMkLst>
        </pc:spChg>
        <pc:spChg chg="mod">
          <ac:chgData name="Пестов Михаил Алексеевич" userId="88f49344-b59e-4601-a02c-b36e31182eab" providerId="ADAL" clId="{2CF73F40-CB3E-4132-8A1E-34EB0B286BAD}" dt="2023-11-14T07:01:49.019" v="292" actId="207"/>
          <ac:spMkLst>
            <pc:docMk/>
            <pc:sldMk cId="0" sldId="259"/>
            <ac:spMk id="17" creationId="{00000000-0000-0000-0000-000000000000}"/>
          </ac:spMkLst>
        </pc:spChg>
        <pc:spChg chg="mod">
          <ac:chgData name="Пестов Михаил Алексеевич" userId="88f49344-b59e-4601-a02c-b36e31182eab" providerId="ADAL" clId="{2CF73F40-CB3E-4132-8A1E-34EB0B286BAD}" dt="2023-11-14T07:01:57.207" v="293" actId="1076"/>
          <ac:spMkLst>
            <pc:docMk/>
            <pc:sldMk cId="0" sldId="259"/>
            <ac:spMk id="18" creationId="{00000000-0000-0000-0000-000000000000}"/>
          </ac:spMkLst>
        </pc:spChg>
        <pc:spChg chg="mod">
          <ac:chgData name="Пестов Михаил Алексеевич" userId="88f49344-b59e-4601-a02c-b36e31182eab" providerId="ADAL" clId="{2CF73F40-CB3E-4132-8A1E-34EB0B286BAD}" dt="2023-11-14T07:01:41.995" v="290" actId="1076"/>
          <ac:spMkLst>
            <pc:docMk/>
            <pc:sldMk cId="0" sldId="259"/>
            <ac:spMk id="19" creationId="{00000000-0000-0000-0000-000000000000}"/>
          </ac:spMkLst>
        </pc:spChg>
      </pc:sldChg>
      <pc:sldChg chg="addSp delSp modSp mod">
        <pc:chgData name="Пестов Михаил Алексеевич" userId="88f49344-b59e-4601-a02c-b36e31182eab" providerId="ADAL" clId="{2CF73F40-CB3E-4132-8A1E-34EB0B286BAD}" dt="2023-11-14T06:57:11.609" v="94" actId="1076"/>
        <pc:sldMkLst>
          <pc:docMk/>
          <pc:sldMk cId="0" sldId="260"/>
        </pc:sldMkLst>
        <pc:spChg chg="mod">
          <ac:chgData name="Пестов Михаил Алексеевич" userId="88f49344-b59e-4601-a02c-b36e31182eab" providerId="ADAL" clId="{2CF73F40-CB3E-4132-8A1E-34EB0B286BAD}" dt="2023-11-14T06:54:34.272" v="66" actId="1076"/>
          <ac:spMkLst>
            <pc:docMk/>
            <pc:sldMk cId="0" sldId="260"/>
            <ac:spMk id="11" creationId="{00000000-0000-0000-0000-000000000000}"/>
          </ac:spMkLst>
        </pc:spChg>
        <pc:spChg chg="mod ord">
          <ac:chgData name="Пестов Михаил Алексеевич" userId="88f49344-b59e-4601-a02c-b36e31182eab" providerId="ADAL" clId="{2CF73F40-CB3E-4132-8A1E-34EB0B286BAD}" dt="2023-11-14T06:57:04.376" v="93" actId="1076"/>
          <ac:spMkLst>
            <pc:docMk/>
            <pc:sldMk cId="0" sldId="260"/>
            <ac:spMk id="12" creationId="{00000000-0000-0000-0000-000000000000}"/>
          </ac:spMkLst>
        </pc:spChg>
        <pc:spChg chg="del">
          <ac:chgData name="Пестов Михаил Алексеевич" userId="88f49344-b59e-4601-a02c-b36e31182eab" providerId="ADAL" clId="{2CF73F40-CB3E-4132-8A1E-34EB0B286BAD}" dt="2023-11-14T06:55:02.288" v="68" actId="478"/>
          <ac:spMkLst>
            <pc:docMk/>
            <pc:sldMk cId="0" sldId="260"/>
            <ac:spMk id="15" creationId="{00000000-0000-0000-0000-000000000000}"/>
          </ac:spMkLst>
        </pc:spChg>
        <pc:grpChg chg="del">
          <ac:chgData name="Пестов Михаил Алексеевич" userId="88f49344-b59e-4601-a02c-b36e31182eab" providerId="ADAL" clId="{2CF73F40-CB3E-4132-8A1E-34EB0B286BAD}" dt="2023-11-14T06:55:04.227" v="69" actId="478"/>
          <ac:grpSpMkLst>
            <pc:docMk/>
            <pc:sldMk cId="0" sldId="260"/>
            <ac:grpSpMk id="3" creationId="{00000000-0000-0000-0000-000000000000}"/>
          </ac:grpSpMkLst>
        </pc:grpChg>
        <pc:picChg chg="add mod ord">
          <ac:chgData name="Пестов Михаил Алексеевич" userId="88f49344-b59e-4601-a02c-b36e31182eab" providerId="ADAL" clId="{2CF73F40-CB3E-4132-8A1E-34EB0B286BAD}" dt="2023-11-14T06:57:11.609" v="94" actId="1076"/>
          <ac:picMkLst>
            <pc:docMk/>
            <pc:sldMk cId="0" sldId="260"/>
            <ac:picMk id="17" creationId="{7DDDAC19-82EB-3EC0-CB61-34F4FA0B1BF4}"/>
          </ac:picMkLst>
        </pc:picChg>
        <pc:picChg chg="add mod">
          <ac:chgData name="Пестов Михаил Алексеевич" userId="88f49344-b59e-4601-a02c-b36e31182eab" providerId="ADAL" clId="{2CF73F40-CB3E-4132-8A1E-34EB0B286BAD}" dt="2023-11-14T06:56:55.054" v="92" actId="1440"/>
          <ac:picMkLst>
            <pc:docMk/>
            <pc:sldMk cId="0" sldId="260"/>
            <ac:picMk id="1026" creationId="{7CB4C4B2-2407-BF39-CA86-87527682011B}"/>
          </ac:picMkLst>
        </pc:picChg>
      </pc:sldChg>
      <pc:sldChg chg="ord">
        <pc:chgData name="Пестов Михаил Алексеевич" userId="88f49344-b59e-4601-a02c-b36e31182eab" providerId="ADAL" clId="{2CF73F40-CB3E-4132-8A1E-34EB0B286BAD}" dt="2023-11-14T07:03:41.444" v="310"/>
        <pc:sldMkLst>
          <pc:docMk/>
          <pc:sldMk cId="0" sldId="261"/>
        </pc:sldMkLst>
      </pc:sldChg>
      <pc:sldChg chg="ord">
        <pc:chgData name="Пестов Михаил Алексеевич" userId="88f49344-b59e-4601-a02c-b36e31182eab" providerId="ADAL" clId="{2CF73F40-CB3E-4132-8A1E-34EB0B286BAD}" dt="2023-11-14T07:14:12.126" v="377"/>
        <pc:sldMkLst>
          <pc:docMk/>
          <pc:sldMk cId="0" sldId="262"/>
        </pc:sldMkLst>
      </pc:sldChg>
      <pc:sldChg chg="add del">
        <pc:chgData name="Пестов Михаил Алексеевич" userId="88f49344-b59e-4601-a02c-b36e31182eab" providerId="ADAL" clId="{2CF73F40-CB3E-4132-8A1E-34EB0B286BAD}" dt="2023-11-14T07:14:27.744" v="379" actId="47"/>
        <pc:sldMkLst>
          <pc:docMk/>
          <pc:sldMk cId="0" sldId="264"/>
        </pc:sldMkLst>
      </pc:sldChg>
      <pc:sldChg chg="addSp modSp mod ord">
        <pc:chgData name="Пестов Михаил Алексеевич" userId="88f49344-b59e-4601-a02c-b36e31182eab" providerId="ADAL" clId="{2CF73F40-CB3E-4132-8A1E-34EB0B286BAD}" dt="2023-11-14T07:15:04.414" v="387" actId="1076"/>
        <pc:sldMkLst>
          <pc:docMk/>
          <pc:sldMk cId="0" sldId="266"/>
        </pc:sldMkLst>
        <pc:picChg chg="add mod">
          <ac:chgData name="Пестов Михаил Алексеевич" userId="88f49344-b59e-4601-a02c-b36e31182eab" providerId="ADAL" clId="{2CF73F40-CB3E-4132-8A1E-34EB0B286BAD}" dt="2023-11-14T07:14:55.166" v="385" actId="1076"/>
          <ac:picMkLst>
            <pc:docMk/>
            <pc:sldMk cId="0" sldId="266"/>
            <ac:picMk id="24" creationId="{C97C30AE-0D73-E48A-C6AB-119AEEE8C334}"/>
          </ac:picMkLst>
        </pc:picChg>
        <pc:picChg chg="add mod">
          <ac:chgData name="Пестов Михаил Алексеевич" userId="88f49344-b59e-4601-a02c-b36e31182eab" providerId="ADAL" clId="{2CF73F40-CB3E-4132-8A1E-34EB0B286BAD}" dt="2023-11-14T07:15:04.414" v="387" actId="1076"/>
          <ac:picMkLst>
            <pc:docMk/>
            <pc:sldMk cId="0" sldId="266"/>
            <ac:picMk id="25" creationId="{B5D0913E-767B-AFC3-E6B0-14B87B3799F7}"/>
          </ac:picMkLst>
        </pc:picChg>
      </pc:sldChg>
      <pc:sldChg chg="del">
        <pc:chgData name="Пестов Михаил Алексеевич" userId="88f49344-b59e-4601-a02c-b36e31182eab" providerId="ADAL" clId="{2CF73F40-CB3E-4132-8A1E-34EB0B286BAD}" dt="2023-11-14T07:16:53.117" v="397" actId="47"/>
        <pc:sldMkLst>
          <pc:docMk/>
          <pc:sldMk cId="0" sldId="267"/>
        </pc:sldMkLst>
      </pc:sldChg>
      <pc:sldChg chg="del">
        <pc:chgData name="Пестов Михаил Алексеевич" userId="88f49344-b59e-4601-a02c-b36e31182eab" providerId="ADAL" clId="{2CF73F40-CB3E-4132-8A1E-34EB0B286BAD}" dt="2023-11-14T07:16:54.867" v="398" actId="47"/>
        <pc:sldMkLst>
          <pc:docMk/>
          <pc:sldMk cId="0" sldId="268"/>
        </pc:sldMkLst>
      </pc:sldChg>
      <pc:sldChg chg="addSp delSp modSp mod ord">
        <pc:chgData name="Пестов Михаил Алексеевич" userId="88f49344-b59e-4601-a02c-b36e31182eab" providerId="ADAL" clId="{2CF73F40-CB3E-4132-8A1E-34EB0B286BAD}" dt="2023-11-14T07:49:15.308" v="476" actId="1076"/>
        <pc:sldMkLst>
          <pc:docMk/>
          <pc:sldMk cId="0" sldId="269"/>
        </pc:sldMkLst>
        <pc:spChg chg="mod">
          <ac:chgData name="Пестов Михаил Алексеевич" userId="88f49344-b59e-4601-a02c-b36e31182eab" providerId="ADAL" clId="{2CF73F40-CB3E-4132-8A1E-34EB0B286BAD}" dt="2023-11-14T07:46:39.598" v="429" actId="1076"/>
          <ac:spMkLst>
            <pc:docMk/>
            <pc:sldMk cId="0" sldId="269"/>
            <ac:spMk id="20" creationId="{00000000-0000-0000-0000-000000000000}"/>
          </ac:spMkLst>
        </pc:spChg>
        <pc:spChg chg="del">
          <ac:chgData name="Пестов Михаил Алексеевич" userId="88f49344-b59e-4601-a02c-b36e31182eab" providerId="ADAL" clId="{2CF73F40-CB3E-4132-8A1E-34EB0B286BAD}" dt="2023-11-14T07:46:32.012" v="424" actId="478"/>
          <ac:spMkLst>
            <pc:docMk/>
            <pc:sldMk cId="0" sldId="269"/>
            <ac:spMk id="21" creationId="{00000000-0000-0000-0000-000000000000}"/>
          </ac:spMkLst>
        </pc:spChg>
        <pc:spChg chg="del mod">
          <ac:chgData name="Пестов Михаил Алексеевич" userId="88f49344-b59e-4601-a02c-b36e31182eab" providerId="ADAL" clId="{2CF73F40-CB3E-4132-8A1E-34EB0B286BAD}" dt="2023-11-14T07:46:34.918" v="426" actId="478"/>
          <ac:spMkLst>
            <pc:docMk/>
            <pc:sldMk cId="0" sldId="269"/>
            <ac:spMk id="22" creationId="{00000000-0000-0000-0000-000000000000}"/>
          </ac:spMkLst>
        </pc:spChg>
        <pc:spChg chg="del">
          <ac:chgData name="Пестов Михаил Алексеевич" userId="88f49344-b59e-4601-a02c-b36e31182eab" providerId="ADAL" clId="{2CF73F40-CB3E-4132-8A1E-34EB0B286BAD}" dt="2023-11-14T07:46:32.012" v="424" actId="478"/>
          <ac:spMkLst>
            <pc:docMk/>
            <pc:sldMk cId="0" sldId="269"/>
            <ac:spMk id="23" creationId="{00000000-0000-0000-0000-000000000000}"/>
          </ac:spMkLst>
        </pc:spChg>
        <pc:spChg chg="del">
          <ac:chgData name="Пестов Михаил Алексеевич" userId="88f49344-b59e-4601-a02c-b36e31182eab" providerId="ADAL" clId="{2CF73F40-CB3E-4132-8A1E-34EB0B286BAD}" dt="2023-11-14T07:46:35.927" v="427" actId="478"/>
          <ac:spMkLst>
            <pc:docMk/>
            <pc:sldMk cId="0" sldId="269"/>
            <ac:spMk id="24" creationId="{00000000-0000-0000-0000-000000000000}"/>
          </ac:spMkLst>
        </pc:spChg>
        <pc:spChg chg="del">
          <ac:chgData name="Пестов Михаил Алексеевич" userId="88f49344-b59e-4601-a02c-b36e31182eab" providerId="ADAL" clId="{2CF73F40-CB3E-4132-8A1E-34EB0B286BAD}" dt="2023-11-14T07:46:32.012" v="424" actId="478"/>
          <ac:spMkLst>
            <pc:docMk/>
            <pc:sldMk cId="0" sldId="269"/>
            <ac:spMk id="25" creationId="{00000000-0000-0000-0000-000000000000}"/>
          </ac:spMkLst>
        </pc:spChg>
        <pc:spChg chg="mod">
          <ac:chgData name="Пестов Михаил Алексеевич" userId="88f49344-b59e-4601-a02c-b36e31182eab" providerId="ADAL" clId="{2CF73F40-CB3E-4132-8A1E-34EB0B286BAD}" dt="2023-11-14T07:49:15.308" v="476" actId="1076"/>
          <ac:spMkLst>
            <pc:docMk/>
            <pc:sldMk cId="0" sldId="269"/>
            <ac:spMk id="26" creationId="{00000000-0000-0000-0000-000000000000}"/>
          </ac:spMkLst>
        </pc:spChg>
        <pc:spChg chg="del mod">
          <ac:chgData name="Пестов Михаил Алексеевич" userId="88f49344-b59e-4601-a02c-b36e31182eab" providerId="ADAL" clId="{2CF73F40-CB3E-4132-8A1E-34EB0B286BAD}" dt="2023-11-14T07:47:56.889" v="452" actId="478"/>
          <ac:spMkLst>
            <pc:docMk/>
            <pc:sldMk cId="0" sldId="269"/>
            <ac:spMk id="27" creationId="{00000000-0000-0000-0000-000000000000}"/>
          </ac:spMkLst>
        </pc:spChg>
        <pc:spChg chg="del mod">
          <ac:chgData name="Пестов Михаил Алексеевич" userId="88f49344-b59e-4601-a02c-b36e31182eab" providerId="ADAL" clId="{2CF73F40-CB3E-4132-8A1E-34EB0B286BAD}" dt="2023-11-14T07:47:58.408" v="453" actId="478"/>
          <ac:spMkLst>
            <pc:docMk/>
            <pc:sldMk cId="0" sldId="269"/>
            <ac:spMk id="28" creationId="{00000000-0000-0000-0000-000000000000}"/>
          </ac:spMkLst>
        </pc:spChg>
        <pc:spChg chg="del">
          <ac:chgData name="Пестов Михаил Алексеевич" userId="88f49344-b59e-4601-a02c-b36e31182eab" providerId="ADAL" clId="{2CF73F40-CB3E-4132-8A1E-34EB0B286BAD}" dt="2023-11-14T07:46:43.408" v="430" actId="478"/>
          <ac:spMkLst>
            <pc:docMk/>
            <pc:sldMk cId="0" sldId="269"/>
            <ac:spMk id="29" creationId="{00000000-0000-0000-0000-000000000000}"/>
          </ac:spMkLst>
        </pc:spChg>
        <pc:spChg chg="del">
          <ac:chgData name="Пестов Михаил Алексеевич" userId="88f49344-b59e-4601-a02c-b36e31182eab" providerId="ADAL" clId="{2CF73F40-CB3E-4132-8A1E-34EB0B286BAD}" dt="2023-11-14T07:46:37.034" v="428" actId="478"/>
          <ac:spMkLst>
            <pc:docMk/>
            <pc:sldMk cId="0" sldId="269"/>
            <ac:spMk id="30" creationId="{00000000-0000-0000-0000-000000000000}"/>
          </ac:spMkLst>
        </pc:spChg>
        <pc:spChg chg="del">
          <ac:chgData name="Пестов Михаил Алексеевич" userId="88f49344-b59e-4601-a02c-b36e31182eab" providerId="ADAL" clId="{2CF73F40-CB3E-4132-8A1E-34EB0B286BAD}" dt="2023-11-14T07:46:32.012" v="424" actId="478"/>
          <ac:spMkLst>
            <pc:docMk/>
            <pc:sldMk cId="0" sldId="269"/>
            <ac:spMk id="31" creationId="{00000000-0000-0000-0000-000000000000}"/>
          </ac:spMkLst>
        </pc:spChg>
        <pc:spChg chg="del mod">
          <ac:chgData name="Пестов Михаил Алексеевич" userId="88f49344-b59e-4601-a02c-b36e31182eab" providerId="ADAL" clId="{2CF73F40-CB3E-4132-8A1E-34EB0B286BAD}" dt="2023-11-14T07:46:47.578" v="433" actId="478"/>
          <ac:spMkLst>
            <pc:docMk/>
            <pc:sldMk cId="0" sldId="269"/>
            <ac:spMk id="32" creationId="{00000000-0000-0000-0000-000000000000}"/>
          </ac:spMkLst>
        </pc:spChg>
        <pc:spChg chg="del">
          <ac:chgData name="Пестов Михаил Алексеевич" userId="88f49344-b59e-4601-a02c-b36e31182eab" providerId="ADAL" clId="{2CF73F40-CB3E-4132-8A1E-34EB0B286BAD}" dt="2023-11-14T07:46:46.414" v="432" actId="478"/>
          <ac:spMkLst>
            <pc:docMk/>
            <pc:sldMk cId="0" sldId="269"/>
            <ac:spMk id="33" creationId="{00000000-0000-0000-0000-000000000000}"/>
          </ac:spMkLst>
        </pc:spChg>
        <pc:spChg chg="del">
          <ac:chgData name="Пестов Михаил Алексеевич" userId="88f49344-b59e-4601-a02c-b36e31182eab" providerId="ADAL" clId="{2CF73F40-CB3E-4132-8A1E-34EB0B286BAD}" dt="2023-11-14T07:46:48.605" v="434" actId="478"/>
          <ac:spMkLst>
            <pc:docMk/>
            <pc:sldMk cId="0" sldId="269"/>
            <ac:spMk id="34" creationId="{00000000-0000-0000-0000-000000000000}"/>
          </ac:spMkLst>
        </pc:spChg>
        <pc:spChg chg="add mod">
          <ac:chgData name="Пестов Михаил Алексеевич" userId="88f49344-b59e-4601-a02c-b36e31182eab" providerId="ADAL" clId="{2CF73F40-CB3E-4132-8A1E-34EB0B286BAD}" dt="2023-11-14T07:49:13.212" v="475" actId="1076"/>
          <ac:spMkLst>
            <pc:docMk/>
            <pc:sldMk cId="0" sldId="269"/>
            <ac:spMk id="36" creationId="{1D7FD6FA-A268-A570-3001-B848EF5AB1F7}"/>
          </ac:spMkLst>
        </pc:spChg>
        <pc:spChg chg="add mod">
          <ac:chgData name="Пестов Михаил Алексеевич" userId="88f49344-b59e-4601-a02c-b36e31182eab" providerId="ADAL" clId="{2CF73F40-CB3E-4132-8A1E-34EB0B286BAD}" dt="2023-11-14T07:49:10.910" v="474" actId="1076"/>
          <ac:spMkLst>
            <pc:docMk/>
            <pc:sldMk cId="0" sldId="269"/>
            <ac:spMk id="37" creationId="{C594C23D-2D60-C225-5F9F-4D26F42F7C4B}"/>
          </ac:spMkLst>
        </pc:spChg>
      </pc:sldChg>
      <pc:sldChg chg="ord">
        <pc:chgData name="Пестов Михаил Алексеевич" userId="88f49344-b59e-4601-a02c-b36e31182eab" providerId="ADAL" clId="{2CF73F40-CB3E-4132-8A1E-34EB0B286BAD}" dt="2023-11-14T07:17:03.784" v="400"/>
        <pc:sldMkLst>
          <pc:docMk/>
          <pc:sldMk cId="0" sldId="270"/>
        </pc:sldMkLst>
      </pc:sldChg>
      <pc:sldChg chg="ord">
        <pc:chgData name="Пестов Михаил Алексеевич" userId="88f49344-b59e-4601-a02c-b36e31182eab" providerId="ADAL" clId="{2CF73F40-CB3E-4132-8A1E-34EB0B286BAD}" dt="2023-11-14T07:17:06.412" v="402"/>
        <pc:sldMkLst>
          <pc:docMk/>
          <pc:sldMk cId="0" sldId="271"/>
        </pc:sldMkLst>
      </pc:sldChg>
      <pc:sldChg chg="addSp modSp new mod ord setBg">
        <pc:chgData name="Пестов Михаил Алексеевич" userId="88f49344-b59e-4601-a02c-b36e31182eab" providerId="ADAL" clId="{2CF73F40-CB3E-4132-8A1E-34EB0B286BAD}" dt="2023-11-14T07:25:40.102" v="420" actId="1076"/>
        <pc:sldMkLst>
          <pc:docMk/>
          <pc:sldMk cId="2984463241" sldId="272"/>
        </pc:sldMkLst>
        <pc:spChg chg="add">
          <ac:chgData name="Пестов Михаил Алексеевич" userId="88f49344-b59e-4601-a02c-b36e31182eab" providerId="ADAL" clId="{2CF73F40-CB3E-4132-8A1E-34EB0B286BAD}" dt="2023-11-14T06:58:08.520" v="113" actId="26606"/>
          <ac:spMkLst>
            <pc:docMk/>
            <pc:sldMk cId="2984463241" sldId="272"/>
            <ac:spMk id="8" creationId="{42A4FC2C-047E-45A5-965D-8E1E3BF09BC6}"/>
          </ac:spMkLst>
        </pc:spChg>
        <pc:picChg chg="add mod">
          <ac:chgData name="Пестов Михаил Алексеевич" userId="88f49344-b59e-4601-a02c-b36e31182eab" providerId="ADAL" clId="{2CF73F40-CB3E-4132-8A1E-34EB0B286BAD}" dt="2023-11-14T07:25:40.102" v="420" actId="1076"/>
          <ac:picMkLst>
            <pc:docMk/>
            <pc:sldMk cId="2984463241" sldId="272"/>
            <ac:picMk id="3" creationId="{D4AFC25B-C9CF-A944-E306-2C9C1A1FE6AC}"/>
          </ac:picMkLst>
        </pc:picChg>
      </pc:sldChg>
      <pc:sldChg chg="addSp modSp new mod setBg">
        <pc:chgData name="Пестов Михаил Алексеевич" userId="88f49344-b59e-4601-a02c-b36e31182eab" providerId="ADAL" clId="{2CF73F40-CB3E-4132-8A1E-34EB0B286BAD}" dt="2023-11-14T07:24:18.333" v="406" actId="1076"/>
        <pc:sldMkLst>
          <pc:docMk/>
          <pc:sldMk cId="2509962963" sldId="273"/>
        </pc:sldMkLst>
        <pc:picChg chg="add mod">
          <ac:chgData name="Пестов Михаил Алексеевич" userId="88f49344-b59e-4601-a02c-b36e31182eab" providerId="ADAL" clId="{2CF73F40-CB3E-4132-8A1E-34EB0B286BAD}" dt="2023-11-14T07:24:18.333" v="406" actId="1076"/>
          <ac:picMkLst>
            <pc:docMk/>
            <pc:sldMk cId="2509962963" sldId="273"/>
            <ac:picMk id="3" creationId="{240D4B3C-7DD9-121E-A99B-B9FFDA049396}"/>
          </ac:picMkLst>
        </pc:picChg>
      </pc:sldChg>
      <pc:sldChg chg="addSp delSp modSp new mod setBg">
        <pc:chgData name="Пестов Михаил Алексеевич" userId="88f49344-b59e-4601-a02c-b36e31182eab" providerId="ADAL" clId="{2CF73F40-CB3E-4132-8A1E-34EB0B286BAD}" dt="2023-11-14T07:03:02.894" v="305" actId="1038"/>
        <pc:sldMkLst>
          <pc:docMk/>
          <pc:sldMk cId="1183907000" sldId="274"/>
        </pc:sldMkLst>
        <pc:spChg chg="add del mod">
          <ac:chgData name="Пестов Михаил Алексеевич" userId="88f49344-b59e-4601-a02c-b36e31182eab" providerId="ADAL" clId="{2CF73F40-CB3E-4132-8A1E-34EB0B286BAD}" dt="2023-11-14T07:02:29.247" v="296"/>
          <ac:spMkLst>
            <pc:docMk/>
            <pc:sldMk cId="1183907000" sldId="274"/>
            <ac:spMk id="3" creationId="{00B687E4-86EA-048B-2281-84F32DC88DDD}"/>
          </ac:spMkLst>
        </pc:spChg>
        <pc:spChg chg="add del mod">
          <ac:chgData name="Пестов Михаил Алексеевич" userId="88f49344-b59e-4601-a02c-b36e31182eab" providerId="ADAL" clId="{2CF73F40-CB3E-4132-8A1E-34EB0B286BAD}" dt="2023-11-14T07:02:29.247" v="296"/>
          <ac:spMkLst>
            <pc:docMk/>
            <pc:sldMk cId="1183907000" sldId="274"/>
            <ac:spMk id="4" creationId="{5AB2005B-1E13-A70B-F305-F65816B7D41D}"/>
          </ac:spMkLst>
        </pc:spChg>
        <pc:spChg chg="add del mod">
          <ac:chgData name="Пестов Михаил Алексеевич" userId="88f49344-b59e-4601-a02c-b36e31182eab" providerId="ADAL" clId="{2CF73F40-CB3E-4132-8A1E-34EB0B286BAD}" dt="2023-11-14T07:02:29.247" v="296"/>
          <ac:spMkLst>
            <pc:docMk/>
            <pc:sldMk cId="1183907000" sldId="274"/>
            <ac:spMk id="5" creationId="{9CCC0EE6-5CB8-8AD7-2F34-0CD69516A877}"/>
          </ac:spMkLst>
        </pc:spChg>
        <pc:spChg chg="add del mod">
          <ac:chgData name="Пестов Михаил Алексеевич" userId="88f49344-b59e-4601-a02c-b36e31182eab" providerId="ADAL" clId="{2CF73F40-CB3E-4132-8A1E-34EB0B286BAD}" dt="2023-11-14T07:02:29.247" v="296"/>
          <ac:spMkLst>
            <pc:docMk/>
            <pc:sldMk cId="1183907000" sldId="274"/>
            <ac:spMk id="6" creationId="{A8C3517D-6232-9548-7F82-FA772FC7EFB5}"/>
          </ac:spMkLst>
        </pc:spChg>
        <pc:spChg chg="add del mod">
          <ac:chgData name="Пестов Михаил Алексеевич" userId="88f49344-b59e-4601-a02c-b36e31182eab" providerId="ADAL" clId="{2CF73F40-CB3E-4132-8A1E-34EB0B286BAD}" dt="2023-11-14T07:02:29.247" v="296"/>
          <ac:spMkLst>
            <pc:docMk/>
            <pc:sldMk cId="1183907000" sldId="274"/>
            <ac:spMk id="7" creationId="{E738B1E2-A3E9-C85C-BE2A-ACF59CFD3F2C}"/>
          </ac:spMkLst>
        </pc:spChg>
        <pc:graphicFrameChg chg="add del mod">
          <ac:chgData name="Пестов Михаил Алексеевич" userId="88f49344-b59e-4601-a02c-b36e31182eab" providerId="ADAL" clId="{2CF73F40-CB3E-4132-8A1E-34EB0B286BAD}" dt="2023-11-14T07:02:29.247" v="296"/>
          <ac:graphicFrameMkLst>
            <pc:docMk/>
            <pc:sldMk cId="1183907000" sldId="274"/>
            <ac:graphicFrameMk id="2" creationId="{E7E21AF3-25AE-6946-790B-80682F100CE4}"/>
          </ac:graphicFrameMkLst>
        </pc:graphicFrameChg>
        <pc:picChg chg="add mod">
          <ac:chgData name="Пестов Михаил Алексеевич" userId="88f49344-b59e-4601-a02c-b36e31182eab" providerId="ADAL" clId="{2CF73F40-CB3E-4132-8A1E-34EB0B286BAD}" dt="2023-11-14T07:03:02.894" v="305" actId="1038"/>
          <ac:picMkLst>
            <pc:docMk/>
            <pc:sldMk cId="1183907000" sldId="274"/>
            <ac:picMk id="9" creationId="{0FDEEA16-E8A0-79A8-D1D2-923BB62A2621}"/>
          </ac:picMkLst>
        </pc:picChg>
        <pc:picChg chg="add del mod">
          <ac:chgData name="Пестов Михаил Алексеевич" userId="88f49344-b59e-4601-a02c-b36e31182eab" providerId="ADAL" clId="{2CF73F40-CB3E-4132-8A1E-34EB0B286BAD}" dt="2023-11-14T07:02:29.247" v="296"/>
          <ac:picMkLst>
            <pc:docMk/>
            <pc:sldMk cId="1183907000" sldId="274"/>
            <ac:picMk id="2050" creationId="{46BC1BDD-2933-64C9-C46E-AFB934BF0527}"/>
          </ac:picMkLst>
        </pc:picChg>
        <pc:picChg chg="add del mod">
          <ac:chgData name="Пестов Михаил Алексеевич" userId="88f49344-b59e-4601-a02c-b36e31182eab" providerId="ADAL" clId="{2CF73F40-CB3E-4132-8A1E-34EB0B286BAD}" dt="2023-11-14T07:02:29.247" v="296"/>
          <ac:picMkLst>
            <pc:docMk/>
            <pc:sldMk cId="1183907000" sldId="274"/>
            <ac:picMk id="2052" creationId="{E9505BF8-24EB-C22F-D4D3-F8212B875408}"/>
          </ac:picMkLst>
        </pc:picChg>
        <pc:picChg chg="add del mod">
          <ac:chgData name="Пестов Михаил Алексеевич" userId="88f49344-b59e-4601-a02c-b36e31182eab" providerId="ADAL" clId="{2CF73F40-CB3E-4132-8A1E-34EB0B286BAD}" dt="2023-11-14T07:02:29.247" v="296"/>
          <ac:picMkLst>
            <pc:docMk/>
            <pc:sldMk cId="1183907000" sldId="274"/>
            <ac:picMk id="2054" creationId="{42F47A6F-AE2E-C445-CC13-8B8AD396758D}"/>
          </ac:picMkLst>
        </pc:picChg>
        <pc:picChg chg="add del mod">
          <ac:chgData name="Пестов Михаил Алексеевич" userId="88f49344-b59e-4601-a02c-b36e31182eab" providerId="ADAL" clId="{2CF73F40-CB3E-4132-8A1E-34EB0B286BAD}" dt="2023-11-14T07:02:29.247" v="296"/>
          <ac:picMkLst>
            <pc:docMk/>
            <pc:sldMk cId="1183907000" sldId="274"/>
            <ac:picMk id="2056" creationId="{B6839A81-0B82-D5C9-8A12-CE73807BF9BA}"/>
          </ac:picMkLst>
        </pc:picChg>
        <pc:picChg chg="add del mod">
          <ac:chgData name="Пестов Михаил Алексеевич" userId="88f49344-b59e-4601-a02c-b36e31182eab" providerId="ADAL" clId="{2CF73F40-CB3E-4132-8A1E-34EB0B286BAD}" dt="2023-11-14T07:02:29.247" v="296"/>
          <ac:picMkLst>
            <pc:docMk/>
            <pc:sldMk cId="1183907000" sldId="274"/>
            <ac:picMk id="2058" creationId="{50FCFA55-2ADC-289E-D319-A44318EFB20A}"/>
          </ac:picMkLst>
        </pc:picChg>
      </pc:sldChg>
      <pc:sldChg chg="add ord">
        <pc:chgData name="Пестов Михаил Алексеевич" userId="88f49344-b59e-4601-a02c-b36e31182eab" providerId="ADAL" clId="{2CF73F40-CB3E-4132-8A1E-34EB0B286BAD}" dt="2023-11-14T07:03:21.316" v="308"/>
        <pc:sldMkLst>
          <pc:docMk/>
          <pc:sldMk cId="1213237134" sldId="275"/>
        </pc:sldMkLst>
      </pc:sldChg>
      <pc:sldChg chg="addSp modSp new mod">
        <pc:chgData name="Пестов Михаил Алексеевич" userId="88f49344-b59e-4601-a02c-b36e31182eab" providerId="ADAL" clId="{2CF73F40-CB3E-4132-8A1E-34EB0B286BAD}" dt="2023-11-14T07:04:29.341" v="317" actId="1076"/>
        <pc:sldMkLst>
          <pc:docMk/>
          <pc:sldMk cId="470299877" sldId="276"/>
        </pc:sldMkLst>
        <pc:picChg chg="add mod">
          <ac:chgData name="Пестов Михаил Алексеевич" userId="88f49344-b59e-4601-a02c-b36e31182eab" providerId="ADAL" clId="{2CF73F40-CB3E-4132-8A1E-34EB0B286BAD}" dt="2023-11-14T07:04:29.341" v="317" actId="1076"/>
          <ac:picMkLst>
            <pc:docMk/>
            <pc:sldMk cId="470299877" sldId="276"/>
            <ac:picMk id="3" creationId="{018D248D-CDAE-6F9E-9C62-10CA7992A58C}"/>
          </ac:picMkLst>
        </pc:picChg>
      </pc:sldChg>
      <pc:sldChg chg="addSp modSp new mod">
        <pc:chgData name="Пестов Михаил Алексеевич" userId="88f49344-b59e-4601-a02c-b36e31182eab" providerId="ADAL" clId="{2CF73F40-CB3E-4132-8A1E-34EB0B286BAD}" dt="2023-11-14T07:04:54.883" v="322" actId="14100"/>
        <pc:sldMkLst>
          <pc:docMk/>
          <pc:sldMk cId="4091579566" sldId="277"/>
        </pc:sldMkLst>
        <pc:picChg chg="add mod">
          <ac:chgData name="Пестов Михаил Алексеевич" userId="88f49344-b59e-4601-a02c-b36e31182eab" providerId="ADAL" clId="{2CF73F40-CB3E-4132-8A1E-34EB0B286BAD}" dt="2023-11-14T07:04:54.883" v="322" actId="14100"/>
          <ac:picMkLst>
            <pc:docMk/>
            <pc:sldMk cId="4091579566" sldId="277"/>
            <ac:picMk id="3" creationId="{739AD184-3068-7A3D-881B-155303DC0DA4}"/>
          </ac:picMkLst>
        </pc:picChg>
      </pc:sldChg>
      <pc:sldChg chg="addSp delSp modSp new del mod setBg">
        <pc:chgData name="Пестов Михаил Алексеевич" userId="88f49344-b59e-4601-a02c-b36e31182eab" providerId="ADAL" clId="{2CF73F40-CB3E-4132-8A1E-34EB0B286BAD}" dt="2023-11-14T07:15:07.160" v="388" actId="47"/>
        <pc:sldMkLst>
          <pc:docMk/>
          <pc:sldMk cId="867186686" sldId="278"/>
        </pc:sldMkLst>
        <pc:picChg chg="add mod">
          <ac:chgData name="Пестов Михаил Алексеевич" userId="88f49344-b59e-4601-a02c-b36e31182eab" providerId="ADAL" clId="{2CF73F40-CB3E-4132-8A1E-34EB0B286BAD}" dt="2023-11-14T07:05:35.407" v="328" actId="1076"/>
          <ac:picMkLst>
            <pc:docMk/>
            <pc:sldMk cId="867186686" sldId="278"/>
            <ac:picMk id="2" creationId="{12E45F8C-9F2A-287F-466B-903CDCCBDAFE}"/>
          </ac:picMkLst>
        </pc:picChg>
        <pc:picChg chg="add del mod">
          <ac:chgData name="Пестов Михаил Алексеевич" userId="88f49344-b59e-4601-a02c-b36e31182eab" providerId="ADAL" clId="{2CF73F40-CB3E-4132-8A1E-34EB0B286BAD}" dt="2023-11-14T07:08:32.810" v="339" actId="478"/>
          <ac:picMkLst>
            <pc:docMk/>
            <pc:sldMk cId="867186686" sldId="278"/>
            <ac:picMk id="4" creationId="{C6E53611-EA62-DB62-65C2-1D24C789ED49}"/>
          </ac:picMkLst>
        </pc:picChg>
        <pc:picChg chg="add del mod">
          <ac:chgData name="Пестов Михаил Алексеевич" userId="88f49344-b59e-4601-a02c-b36e31182eab" providerId="ADAL" clId="{2CF73F40-CB3E-4132-8A1E-34EB0B286BAD}" dt="2023-11-14T07:10:13.819" v="344" actId="478"/>
          <ac:picMkLst>
            <pc:docMk/>
            <pc:sldMk cId="867186686" sldId="278"/>
            <ac:picMk id="6" creationId="{37CED452-8999-F90C-4397-4E49974E326A}"/>
          </ac:picMkLst>
        </pc:picChg>
        <pc:picChg chg="add mod modCrop">
          <ac:chgData name="Пестов Михаил Алексеевич" userId="88f49344-b59e-4601-a02c-b36e31182eab" providerId="ADAL" clId="{2CF73F40-CB3E-4132-8A1E-34EB0B286BAD}" dt="2023-11-14T07:12:51.579" v="359" actId="14100"/>
          <ac:picMkLst>
            <pc:docMk/>
            <pc:sldMk cId="867186686" sldId="278"/>
            <ac:picMk id="8" creationId="{032E92CB-7371-5DBB-C0C7-B25ACC417F0C}"/>
          </ac:picMkLst>
        </pc:picChg>
        <pc:picChg chg="add mod">
          <ac:chgData name="Пестов Михаил Алексеевич" userId="88f49344-b59e-4601-a02c-b36e31182eab" providerId="ADAL" clId="{2CF73F40-CB3E-4132-8A1E-34EB0B286BAD}" dt="2023-11-14T07:12:56.733" v="365" actId="1035"/>
          <ac:picMkLst>
            <pc:docMk/>
            <pc:sldMk cId="867186686" sldId="278"/>
            <ac:picMk id="10" creationId="{4EB52157-2263-1A52-B622-A2E6CE0471E1}"/>
          </ac:picMkLst>
        </pc:picChg>
      </pc:sldChg>
      <pc:sldChg chg="addSp modSp new mod">
        <pc:chgData name="Пестов Михаил Алексеевич" userId="88f49344-b59e-4601-a02c-b36e31182eab" providerId="ADAL" clId="{2CF73F40-CB3E-4132-8A1E-34EB0B286BAD}" dt="2023-11-14T07:14:00.302" v="373" actId="1076"/>
        <pc:sldMkLst>
          <pc:docMk/>
          <pc:sldMk cId="723246572" sldId="279"/>
        </pc:sldMkLst>
        <pc:picChg chg="add mod">
          <ac:chgData name="Пестов Михаил Алексеевич" userId="88f49344-b59e-4601-a02c-b36e31182eab" providerId="ADAL" clId="{2CF73F40-CB3E-4132-8A1E-34EB0B286BAD}" dt="2023-11-14T07:14:00.302" v="373" actId="1076"/>
          <ac:picMkLst>
            <pc:docMk/>
            <pc:sldMk cId="723246572" sldId="279"/>
            <ac:picMk id="3" creationId="{BDBA182D-AB6B-EB4A-6990-7853D07E35DC}"/>
          </ac:picMkLst>
        </pc:picChg>
      </pc:sldChg>
      <pc:sldChg chg="addSp modSp new mod">
        <pc:chgData name="Пестов Михаил Алексеевич" userId="88f49344-b59e-4601-a02c-b36e31182eab" providerId="ADAL" clId="{2CF73F40-CB3E-4132-8A1E-34EB0B286BAD}" dt="2023-11-14T07:14:04.365" v="374" actId="1076"/>
        <pc:sldMkLst>
          <pc:docMk/>
          <pc:sldMk cId="4250930552" sldId="280"/>
        </pc:sldMkLst>
        <pc:picChg chg="add mod">
          <ac:chgData name="Пестов Михаил Алексеевич" userId="88f49344-b59e-4601-a02c-b36e31182eab" providerId="ADAL" clId="{2CF73F40-CB3E-4132-8A1E-34EB0B286BAD}" dt="2023-11-14T07:14:04.365" v="374" actId="1076"/>
          <ac:picMkLst>
            <pc:docMk/>
            <pc:sldMk cId="4250930552" sldId="280"/>
            <ac:picMk id="3" creationId="{6E11F072-13F5-557B-63ED-639158F96C58}"/>
          </ac:picMkLst>
        </pc:picChg>
      </pc:sldChg>
      <pc:sldChg chg="addSp modSp new mod">
        <pc:chgData name="Пестов Михаил Алексеевич" userId="88f49344-b59e-4601-a02c-b36e31182eab" providerId="ADAL" clId="{2CF73F40-CB3E-4132-8A1E-34EB0B286BAD}" dt="2023-11-14T07:15:42.883" v="396" actId="1076"/>
        <pc:sldMkLst>
          <pc:docMk/>
          <pc:sldMk cId="3319444589" sldId="281"/>
        </pc:sldMkLst>
        <pc:picChg chg="add mod">
          <ac:chgData name="Пестов Михаил Алексеевич" userId="88f49344-b59e-4601-a02c-b36e31182eab" providerId="ADAL" clId="{2CF73F40-CB3E-4132-8A1E-34EB0B286BAD}" dt="2023-11-14T07:15:42.883" v="396" actId="1076"/>
          <ac:picMkLst>
            <pc:docMk/>
            <pc:sldMk cId="3319444589" sldId="281"/>
            <ac:picMk id="3" creationId="{4D90D1D5-88F9-AEF7-D19E-BA2E0140BEA1}"/>
          </ac:picMkLst>
        </pc:picChg>
      </pc:sldChg>
      <pc:sldChg chg="add">
        <pc:chgData name="Пестов Михаил Алексеевич" userId="88f49344-b59e-4601-a02c-b36e31182eab" providerId="ADAL" clId="{2CF73F40-CB3E-4132-8A1E-34EB0B286BAD}" dt="2023-11-14T07:46:18.971" v="421" actId="2890"/>
        <pc:sldMkLst>
          <pc:docMk/>
          <pc:sldMk cId="2576376955" sldId="282"/>
        </pc:sldMkLst>
      </pc:sldChg>
      <pc:sldChg chg="add ord">
        <pc:chgData name="Пестов Михаил Алексеевич" userId="88f49344-b59e-4601-a02c-b36e31182eab" providerId="ADAL" clId="{2CF73F40-CB3E-4132-8A1E-34EB0B286BAD}" dt="2023-11-14T08:30:47.048" v="479"/>
        <pc:sldMkLst>
          <pc:docMk/>
          <pc:sldMk cId="1859196080" sldId="283"/>
        </pc:sldMkLst>
      </pc:sldChg>
      <pc:sldMasterChg chg="modSldLayout">
        <pc:chgData name="Пестов Михаил Алексеевич" userId="88f49344-b59e-4601-a02c-b36e31182eab" providerId="ADAL" clId="{2CF73F40-CB3E-4132-8A1E-34EB0B286BAD}" dt="2023-11-14T07:25:13.532" v="418" actId="1076"/>
        <pc:sldMasterMkLst>
          <pc:docMk/>
          <pc:sldMasterMk cId="0" sldId="2147483648"/>
        </pc:sldMasterMkLst>
        <pc:sldLayoutChg chg="modSp mod">
          <pc:chgData name="Пестов Михаил Алексеевич" userId="88f49344-b59e-4601-a02c-b36e31182eab" providerId="ADAL" clId="{2CF73F40-CB3E-4132-8A1E-34EB0B286BAD}" dt="2023-11-14T07:25:13.532" v="418" actId="1076"/>
          <pc:sldLayoutMkLst>
            <pc:docMk/>
            <pc:sldMasterMk cId="0" sldId="2147483648"/>
            <pc:sldLayoutMk cId="0" sldId="2147483655"/>
          </pc:sldLayoutMkLst>
          <pc:spChg chg="mod">
            <ac:chgData name="Пестов Михаил Алексеевич" userId="88f49344-b59e-4601-a02c-b36e31182eab" providerId="ADAL" clId="{2CF73F40-CB3E-4132-8A1E-34EB0B286BAD}" dt="2023-11-14T07:25:13.532" v="418" actId="1076"/>
            <ac:spMkLst>
              <pc:docMk/>
              <pc:sldMasterMk cId="0" sldId="2147483648"/>
              <pc:sldLayoutMk cId="0" sldId="2147483655"/>
              <ac:spMk id="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77FA-E294-4047-8C77-B7DCD9957170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B4673-1FF0-48C3-98C6-0E62EB014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31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F4EB-DED9-4D46-8D5C-2BF89D41E9F7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5357-BD22-4C0C-9BBC-BC78E464F754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CDE7-EC0B-41A8-8E84-86459E2BD3D2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73EDF-1D04-4A3C-99AA-F237C55C4C2E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16E0-48C7-42E9-923B-A0D8F51E4835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DC07-22E9-4A42-9839-3AF41611CB2D}" type="datetime1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6770-6E0A-4D71-B826-12BE59431E97}" type="datetime1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3511-6958-4B59-8210-F84D9E6C61DD}" type="datetime1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E157-77A9-4811-B02C-C07C530A59FD}" type="datetime1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25800" y="190500"/>
            <a:ext cx="2133600" cy="365125"/>
          </a:xfrm>
        </p:spPr>
        <p:txBody>
          <a:bodyPr/>
          <a:lstStyle>
            <a:lvl1pPr>
              <a:defRPr sz="4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35AB-7996-47B9-95D0-D38AED7D5F6D}" type="datetime1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FA82-B61D-46F5-984D-3706025386E7}" type="datetime1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993B8-4BA2-4123-8DB5-26CA19FD4C88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5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0" Type="http://schemas.openxmlformats.org/officeDocument/2006/relationships/image" Target="../media/image38.png"/><Relationship Id="rId4" Type="http://schemas.openxmlformats.org/officeDocument/2006/relationships/image" Target="../media/image36.sv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3" Type="http://schemas.openxmlformats.org/officeDocument/2006/relationships/image" Target="../media/image42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" Type="http://schemas.openxmlformats.org/officeDocument/2006/relationships/image" Target="../media/image18.png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48.png"/><Relationship Id="rId5" Type="http://schemas.openxmlformats.org/officeDocument/2006/relationships/image" Target="../media/image28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svg"/><Relationship Id="rId19" Type="http://schemas.openxmlformats.org/officeDocument/2006/relationships/image" Target="../media/image56.png"/><Relationship Id="rId4" Type="http://schemas.openxmlformats.org/officeDocument/2006/relationships/image" Target="../media/image43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Relationship Id="rId22" Type="http://schemas.openxmlformats.org/officeDocument/2006/relationships/image" Target="../media/image5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18" Type="http://schemas.openxmlformats.org/officeDocument/2006/relationships/image" Target="../media/image17.svg"/><Relationship Id="rId3" Type="http://schemas.openxmlformats.org/officeDocument/2006/relationships/image" Target="../media/image69.png"/><Relationship Id="rId21" Type="http://schemas.openxmlformats.org/officeDocument/2006/relationships/image" Target="../media/image81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image" Target="../media/image16.png"/><Relationship Id="rId2" Type="http://schemas.openxmlformats.org/officeDocument/2006/relationships/image" Target="../media/image68.png"/><Relationship Id="rId16" Type="http://schemas.openxmlformats.org/officeDocument/2006/relationships/image" Target="../media/image80.svg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75.png"/><Relationship Id="rId24" Type="http://schemas.openxmlformats.org/officeDocument/2006/relationships/image" Target="../media/image84.svg"/><Relationship Id="rId5" Type="http://schemas.openxmlformats.org/officeDocument/2006/relationships/image" Target="../media/image28.png"/><Relationship Id="rId15" Type="http://schemas.openxmlformats.org/officeDocument/2006/relationships/image" Target="../media/image79.png"/><Relationship Id="rId23" Type="http://schemas.openxmlformats.org/officeDocument/2006/relationships/image" Target="../media/image83.png"/><Relationship Id="rId10" Type="http://schemas.openxmlformats.org/officeDocument/2006/relationships/image" Target="../media/image74.svg"/><Relationship Id="rId19" Type="http://schemas.openxmlformats.org/officeDocument/2006/relationships/image" Target="../media/image4.png"/><Relationship Id="rId4" Type="http://schemas.openxmlformats.org/officeDocument/2006/relationships/image" Target="../media/image70.svg"/><Relationship Id="rId9" Type="http://schemas.openxmlformats.org/officeDocument/2006/relationships/image" Target="../media/image73.png"/><Relationship Id="rId14" Type="http://schemas.openxmlformats.org/officeDocument/2006/relationships/image" Target="../media/image78.svg"/><Relationship Id="rId22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8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8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8.png"/><Relationship Id="rId7" Type="http://schemas.openxmlformats.org/officeDocument/2006/relationships/image" Target="../media/image9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29.svg"/><Relationship Id="rId9" Type="http://schemas.openxmlformats.org/officeDocument/2006/relationships/image" Target="../media/image9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18" Type="http://schemas.openxmlformats.org/officeDocument/2006/relationships/image" Target="../media/image17.svg"/><Relationship Id="rId3" Type="http://schemas.openxmlformats.org/officeDocument/2006/relationships/image" Target="../media/image69.png"/><Relationship Id="rId21" Type="http://schemas.openxmlformats.org/officeDocument/2006/relationships/image" Target="../media/image81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image" Target="../media/image16.png"/><Relationship Id="rId2" Type="http://schemas.openxmlformats.org/officeDocument/2006/relationships/image" Target="../media/image68.png"/><Relationship Id="rId16" Type="http://schemas.openxmlformats.org/officeDocument/2006/relationships/image" Target="../media/image80.svg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75.png"/><Relationship Id="rId24" Type="http://schemas.openxmlformats.org/officeDocument/2006/relationships/image" Target="../media/image84.svg"/><Relationship Id="rId5" Type="http://schemas.openxmlformats.org/officeDocument/2006/relationships/image" Target="../media/image28.png"/><Relationship Id="rId15" Type="http://schemas.openxmlformats.org/officeDocument/2006/relationships/image" Target="../media/image79.png"/><Relationship Id="rId23" Type="http://schemas.openxmlformats.org/officeDocument/2006/relationships/image" Target="../media/image83.png"/><Relationship Id="rId10" Type="http://schemas.openxmlformats.org/officeDocument/2006/relationships/image" Target="../media/image74.svg"/><Relationship Id="rId19" Type="http://schemas.openxmlformats.org/officeDocument/2006/relationships/image" Target="../media/image4.png"/><Relationship Id="rId4" Type="http://schemas.openxmlformats.org/officeDocument/2006/relationships/image" Target="../media/image70.svg"/><Relationship Id="rId9" Type="http://schemas.openxmlformats.org/officeDocument/2006/relationships/image" Target="../media/image73.png"/><Relationship Id="rId14" Type="http://schemas.openxmlformats.org/officeDocument/2006/relationships/image" Target="../media/image78.svg"/><Relationship Id="rId22" Type="http://schemas.openxmlformats.org/officeDocument/2006/relationships/image" Target="../media/image8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sv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AFC25B-C9CF-A944-E306-2C9C1A1FE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52066" y="746125"/>
            <a:ext cx="18059380" cy="1015651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5B420A-03A2-62F3-56A3-E882BEE9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63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1842" t="-90749" r="-5018" b="-14905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13953">
            <a:off x="4758549" y="260051"/>
            <a:ext cx="8171752" cy="2639403"/>
            <a:chOff x="0" y="0"/>
            <a:chExt cx="10895669" cy="3519204"/>
          </a:xfrm>
        </p:grpSpPr>
        <p:sp>
          <p:nvSpPr>
            <p:cNvPr id="4" name="Freeform 4"/>
            <p:cNvSpPr/>
            <p:nvPr/>
          </p:nvSpPr>
          <p:spPr>
            <a:xfrm rot="85547">
              <a:off x="30505" y="134394"/>
              <a:ext cx="10834659" cy="2586775"/>
            </a:xfrm>
            <a:custGeom>
              <a:avLst/>
              <a:gdLst/>
              <a:ahLst/>
              <a:cxnLst/>
              <a:rect l="l" t="t" r="r" b="b"/>
              <a:pathLst>
                <a:path w="10834659" h="2586775">
                  <a:moveTo>
                    <a:pt x="0" y="0"/>
                  </a:moveTo>
                  <a:lnTo>
                    <a:pt x="10834659" y="0"/>
                  </a:lnTo>
                  <a:lnTo>
                    <a:pt x="10834659" y="2586775"/>
                  </a:lnTo>
                  <a:lnTo>
                    <a:pt x="0" y="2586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74851">
              <a:off x="1607203" y="699189"/>
              <a:ext cx="7854505" cy="2734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07"/>
                </a:lnSpc>
                <a:spcBef>
                  <a:spcPct val="0"/>
                </a:spcBef>
              </a:pPr>
              <a:r>
                <a:rPr lang="en-US" sz="5862">
                  <a:solidFill>
                    <a:srgbClr val="231F20"/>
                  </a:solidFill>
                  <a:latin typeface="Bryndan Write"/>
                </a:rPr>
                <a:t>Размер произведения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 rot="-576308">
            <a:off x="3931740" y="1046096"/>
            <a:ext cx="3142730" cy="1595635"/>
            <a:chOff x="0" y="0"/>
            <a:chExt cx="4190307" cy="2127514"/>
          </a:xfrm>
        </p:grpSpPr>
        <p:sp>
          <p:nvSpPr>
            <p:cNvPr id="7" name="Freeform 7"/>
            <p:cNvSpPr/>
            <p:nvPr/>
          </p:nvSpPr>
          <p:spPr>
            <a:xfrm rot="10630910">
              <a:off x="3057140" y="26991"/>
              <a:ext cx="1115908" cy="729534"/>
            </a:xfrm>
            <a:custGeom>
              <a:avLst/>
              <a:gdLst/>
              <a:ahLst/>
              <a:cxnLst/>
              <a:rect l="l" t="t" r="r" b="b"/>
              <a:pathLst>
                <a:path w="1115908" h="729534">
                  <a:moveTo>
                    <a:pt x="0" y="0"/>
                  </a:moveTo>
                  <a:lnTo>
                    <a:pt x="1115908" y="0"/>
                  </a:lnTo>
                  <a:lnTo>
                    <a:pt x="1115908" y="729535"/>
                  </a:lnTo>
                  <a:lnTo>
                    <a:pt x="0" y="729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392" t="-96198" r="-27566" b="-3905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9951490">
              <a:off x="1872385" y="543970"/>
              <a:ext cx="1423526" cy="1431333"/>
            </a:xfrm>
            <a:custGeom>
              <a:avLst/>
              <a:gdLst/>
              <a:ahLst/>
              <a:cxnLst/>
              <a:rect l="l" t="t" r="r" b="b"/>
              <a:pathLst>
                <a:path w="1423526" h="1431333">
                  <a:moveTo>
                    <a:pt x="0" y="0"/>
                  </a:moveTo>
                  <a:lnTo>
                    <a:pt x="1423526" y="0"/>
                  </a:lnTo>
                  <a:lnTo>
                    <a:pt x="1423526" y="1431333"/>
                  </a:lnTo>
                  <a:lnTo>
                    <a:pt x="0" y="143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9905" b="-1990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9951490">
              <a:off x="72212" y="617838"/>
              <a:ext cx="1115908" cy="729534"/>
            </a:xfrm>
            <a:custGeom>
              <a:avLst/>
              <a:gdLst/>
              <a:ahLst/>
              <a:cxnLst/>
              <a:rect l="l" t="t" r="r" b="b"/>
              <a:pathLst>
                <a:path w="1115908" h="729534">
                  <a:moveTo>
                    <a:pt x="0" y="0"/>
                  </a:moveTo>
                  <a:lnTo>
                    <a:pt x="1115908" y="0"/>
                  </a:lnTo>
                  <a:lnTo>
                    <a:pt x="1115908" y="729535"/>
                  </a:lnTo>
                  <a:lnTo>
                    <a:pt x="0" y="729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392" t="-96198" r="-27566" b="-3905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-576308">
            <a:off x="12116956" y="407598"/>
            <a:ext cx="3422183" cy="1724331"/>
            <a:chOff x="0" y="0"/>
            <a:chExt cx="4562911" cy="2299108"/>
          </a:xfrm>
        </p:grpSpPr>
        <p:sp>
          <p:nvSpPr>
            <p:cNvPr id="11" name="Freeform 11"/>
            <p:cNvSpPr/>
            <p:nvPr/>
          </p:nvSpPr>
          <p:spPr>
            <a:xfrm rot="-9951490">
              <a:off x="1710110" y="152211"/>
              <a:ext cx="1423526" cy="1431333"/>
            </a:xfrm>
            <a:custGeom>
              <a:avLst/>
              <a:gdLst/>
              <a:ahLst/>
              <a:cxnLst/>
              <a:rect l="l" t="t" r="r" b="b"/>
              <a:pathLst>
                <a:path w="1423526" h="1431333">
                  <a:moveTo>
                    <a:pt x="0" y="0"/>
                  </a:moveTo>
                  <a:lnTo>
                    <a:pt x="1423526" y="0"/>
                  </a:lnTo>
                  <a:lnTo>
                    <a:pt x="1423526" y="1431333"/>
                  </a:lnTo>
                  <a:lnTo>
                    <a:pt x="0" y="143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9905" b="-1990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670171">
              <a:off x="3359131" y="1409007"/>
              <a:ext cx="1115908" cy="729534"/>
            </a:xfrm>
            <a:custGeom>
              <a:avLst/>
              <a:gdLst/>
              <a:ahLst/>
              <a:cxnLst/>
              <a:rect l="l" t="t" r="r" b="b"/>
              <a:pathLst>
                <a:path w="1115908" h="729534">
                  <a:moveTo>
                    <a:pt x="0" y="0"/>
                  </a:moveTo>
                  <a:lnTo>
                    <a:pt x="1115907" y="0"/>
                  </a:lnTo>
                  <a:lnTo>
                    <a:pt x="1115907" y="729534"/>
                  </a:lnTo>
                  <a:lnTo>
                    <a:pt x="0" y="729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392" t="-96198" r="-27566" b="-39053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10630910">
              <a:off x="17259" y="111352"/>
              <a:ext cx="1115908" cy="729534"/>
            </a:xfrm>
            <a:custGeom>
              <a:avLst/>
              <a:gdLst/>
              <a:ahLst/>
              <a:cxnLst/>
              <a:rect l="l" t="t" r="r" b="b"/>
              <a:pathLst>
                <a:path w="1115908" h="729534">
                  <a:moveTo>
                    <a:pt x="0" y="0"/>
                  </a:moveTo>
                  <a:lnTo>
                    <a:pt x="1115908" y="0"/>
                  </a:lnTo>
                  <a:lnTo>
                    <a:pt x="1115908" y="729534"/>
                  </a:lnTo>
                  <a:lnTo>
                    <a:pt x="0" y="729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392" t="-96198" r="-27566" b="-39053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893939" flipH="1" flipV="1">
            <a:off x="7910200" y="-68073"/>
            <a:ext cx="1868450" cy="1116399"/>
          </a:xfrm>
          <a:custGeom>
            <a:avLst/>
            <a:gdLst/>
            <a:ahLst/>
            <a:cxnLst/>
            <a:rect l="l" t="t" r="r" b="b"/>
            <a:pathLst>
              <a:path w="1868450" h="1116399">
                <a:moveTo>
                  <a:pt x="1868450" y="1116399"/>
                </a:moveTo>
                <a:lnTo>
                  <a:pt x="0" y="1116399"/>
                </a:lnTo>
                <a:lnTo>
                  <a:pt x="0" y="0"/>
                </a:lnTo>
                <a:lnTo>
                  <a:pt x="1868450" y="0"/>
                </a:lnTo>
                <a:lnTo>
                  <a:pt x="1868450" y="111639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456946">
            <a:off x="4761379" y="8599901"/>
            <a:ext cx="2325549" cy="1316797"/>
            <a:chOff x="0" y="0"/>
            <a:chExt cx="3100732" cy="1755730"/>
          </a:xfrm>
        </p:grpSpPr>
        <p:sp>
          <p:nvSpPr>
            <p:cNvPr id="16" name="Freeform 16"/>
            <p:cNvSpPr/>
            <p:nvPr/>
          </p:nvSpPr>
          <p:spPr>
            <a:xfrm rot="10299400">
              <a:off x="61984" y="544403"/>
              <a:ext cx="1470921" cy="961628"/>
            </a:xfrm>
            <a:custGeom>
              <a:avLst/>
              <a:gdLst/>
              <a:ahLst/>
              <a:cxnLst/>
              <a:rect l="l" t="t" r="r" b="b"/>
              <a:pathLst>
                <a:path w="1470921" h="961628">
                  <a:moveTo>
                    <a:pt x="0" y="0"/>
                  </a:moveTo>
                  <a:lnTo>
                    <a:pt x="1470922" y="0"/>
                  </a:lnTo>
                  <a:lnTo>
                    <a:pt x="1470922" y="961628"/>
                  </a:lnTo>
                  <a:lnTo>
                    <a:pt x="0" y="961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392" t="-96198" r="-27566" b="-39053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10299400">
              <a:off x="859429" y="680402"/>
              <a:ext cx="1470921" cy="961628"/>
            </a:xfrm>
            <a:custGeom>
              <a:avLst/>
              <a:gdLst/>
              <a:ahLst/>
              <a:cxnLst/>
              <a:rect l="l" t="t" r="r" b="b"/>
              <a:pathLst>
                <a:path w="1470921" h="961628">
                  <a:moveTo>
                    <a:pt x="0" y="0"/>
                  </a:moveTo>
                  <a:lnTo>
                    <a:pt x="1470922" y="0"/>
                  </a:lnTo>
                  <a:lnTo>
                    <a:pt x="1470922" y="961628"/>
                  </a:lnTo>
                  <a:lnTo>
                    <a:pt x="0" y="961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392" t="-96198" r="-27566" b="-39053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7242110">
              <a:off x="1576346" y="397051"/>
              <a:ext cx="1470921" cy="961628"/>
            </a:xfrm>
            <a:custGeom>
              <a:avLst/>
              <a:gdLst/>
              <a:ahLst/>
              <a:cxnLst/>
              <a:rect l="l" t="t" r="r" b="b"/>
              <a:pathLst>
                <a:path w="1470921" h="961628">
                  <a:moveTo>
                    <a:pt x="0" y="0"/>
                  </a:moveTo>
                  <a:lnTo>
                    <a:pt x="1470922" y="0"/>
                  </a:lnTo>
                  <a:lnTo>
                    <a:pt x="1470922" y="961628"/>
                  </a:lnTo>
                  <a:lnTo>
                    <a:pt x="0" y="961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392" t="-96198" r="-27566" b="-39053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 rot="-9951656">
            <a:off x="11152466" y="8599901"/>
            <a:ext cx="2325549" cy="1316797"/>
            <a:chOff x="0" y="0"/>
            <a:chExt cx="3100732" cy="1755730"/>
          </a:xfrm>
        </p:grpSpPr>
        <p:sp>
          <p:nvSpPr>
            <p:cNvPr id="20" name="Freeform 20"/>
            <p:cNvSpPr/>
            <p:nvPr/>
          </p:nvSpPr>
          <p:spPr>
            <a:xfrm rot="10299400">
              <a:off x="61984" y="544403"/>
              <a:ext cx="1470921" cy="961628"/>
            </a:xfrm>
            <a:custGeom>
              <a:avLst/>
              <a:gdLst/>
              <a:ahLst/>
              <a:cxnLst/>
              <a:rect l="l" t="t" r="r" b="b"/>
              <a:pathLst>
                <a:path w="1470921" h="961628">
                  <a:moveTo>
                    <a:pt x="0" y="0"/>
                  </a:moveTo>
                  <a:lnTo>
                    <a:pt x="1470922" y="0"/>
                  </a:lnTo>
                  <a:lnTo>
                    <a:pt x="1470922" y="961628"/>
                  </a:lnTo>
                  <a:lnTo>
                    <a:pt x="0" y="961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392" t="-96198" r="-27566" b="-39053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0299400">
              <a:off x="859429" y="680402"/>
              <a:ext cx="1470921" cy="961628"/>
            </a:xfrm>
            <a:custGeom>
              <a:avLst/>
              <a:gdLst/>
              <a:ahLst/>
              <a:cxnLst/>
              <a:rect l="l" t="t" r="r" b="b"/>
              <a:pathLst>
                <a:path w="1470921" h="961628">
                  <a:moveTo>
                    <a:pt x="0" y="0"/>
                  </a:moveTo>
                  <a:lnTo>
                    <a:pt x="1470922" y="0"/>
                  </a:lnTo>
                  <a:lnTo>
                    <a:pt x="1470922" y="961628"/>
                  </a:lnTo>
                  <a:lnTo>
                    <a:pt x="0" y="961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392" t="-96198" r="-27566" b="-39053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7242110">
              <a:off x="1576346" y="397051"/>
              <a:ext cx="1470921" cy="961628"/>
            </a:xfrm>
            <a:custGeom>
              <a:avLst/>
              <a:gdLst/>
              <a:ahLst/>
              <a:cxnLst/>
              <a:rect l="l" t="t" r="r" b="b"/>
              <a:pathLst>
                <a:path w="1470921" h="961628">
                  <a:moveTo>
                    <a:pt x="0" y="0"/>
                  </a:moveTo>
                  <a:lnTo>
                    <a:pt x="1470922" y="0"/>
                  </a:lnTo>
                  <a:lnTo>
                    <a:pt x="1470922" y="961628"/>
                  </a:lnTo>
                  <a:lnTo>
                    <a:pt x="0" y="961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392" t="-96198" r="-27566" b="-39053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441642" y="2694861"/>
            <a:ext cx="17497717" cy="5640948"/>
          </a:xfrm>
          <a:custGeom>
            <a:avLst/>
            <a:gdLst/>
            <a:ahLst/>
            <a:cxnLst/>
            <a:rect l="l" t="t" r="r" b="b"/>
            <a:pathLst>
              <a:path w="17497717" h="5640948">
                <a:moveTo>
                  <a:pt x="0" y="0"/>
                </a:moveTo>
                <a:lnTo>
                  <a:pt x="17497717" y="0"/>
                </a:lnTo>
                <a:lnTo>
                  <a:pt x="17497717" y="5640948"/>
                </a:lnTo>
                <a:lnTo>
                  <a:pt x="0" y="56409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97C30AE-0D73-E48A-C6AB-119AEEE8C3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48"/>
          <a:stretch/>
        </p:blipFill>
        <p:spPr>
          <a:xfrm>
            <a:off x="319333" y="7857584"/>
            <a:ext cx="8181264" cy="224655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5D0913E-767B-AFC3-E6B0-14B87B3799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9512" y="8062445"/>
            <a:ext cx="8870748" cy="1869814"/>
          </a:xfrm>
          <a:prstGeom prst="rect">
            <a:avLst/>
          </a:prstGeom>
        </p:spPr>
      </p:pic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D62624C3-F92F-F65A-D532-86DBC79D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BA182D-AB6B-EB4A-6990-7853D07E3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45" y="1028700"/>
            <a:ext cx="17846910" cy="75438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44CE0A-CB88-EF8E-3CAA-483F30BC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46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11F072-13F5-557B-63ED-639158F96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7" y="2247900"/>
            <a:ext cx="17576806" cy="3505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99762F-A686-CA6F-BBCB-68EA15E2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30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1842" t="-90749" r="-5018" b="-14905"/>
            </a:stretch>
          </a:blipFill>
        </p:spPr>
      </p:sp>
      <p:sp>
        <p:nvSpPr>
          <p:cNvPr id="3" name="Freeform 3"/>
          <p:cNvSpPr/>
          <p:nvPr/>
        </p:nvSpPr>
        <p:spPr>
          <a:xfrm rot="-270249">
            <a:off x="5197242" y="549778"/>
            <a:ext cx="8945543" cy="2135748"/>
          </a:xfrm>
          <a:custGeom>
            <a:avLst/>
            <a:gdLst/>
            <a:ahLst/>
            <a:cxnLst/>
            <a:rect l="l" t="t" r="r" b="b"/>
            <a:pathLst>
              <a:path w="8945543" h="2135748">
                <a:moveTo>
                  <a:pt x="0" y="0"/>
                </a:moveTo>
                <a:lnTo>
                  <a:pt x="8945543" y="0"/>
                </a:lnTo>
                <a:lnTo>
                  <a:pt x="8945543" y="2135749"/>
                </a:lnTo>
                <a:lnTo>
                  <a:pt x="0" y="2135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25357">
            <a:off x="6386182" y="504940"/>
            <a:ext cx="6405714" cy="2018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0"/>
              </a:lnSpc>
              <a:spcBef>
                <a:spcPct val="0"/>
              </a:spcBef>
            </a:pPr>
            <a:r>
              <a:rPr lang="en-US" sz="5642">
                <a:solidFill>
                  <a:srgbClr val="231F20"/>
                </a:solidFill>
                <a:latin typeface="Bryndan Write"/>
              </a:rPr>
              <a:t>Может ли число звучать?</a:t>
            </a:r>
          </a:p>
        </p:txBody>
      </p:sp>
      <p:sp>
        <p:nvSpPr>
          <p:cNvPr id="5" name="Freeform 5"/>
          <p:cNvSpPr/>
          <p:nvPr/>
        </p:nvSpPr>
        <p:spPr>
          <a:xfrm rot="-4781005">
            <a:off x="13813078" y="4582223"/>
            <a:ext cx="636844" cy="754439"/>
          </a:xfrm>
          <a:custGeom>
            <a:avLst/>
            <a:gdLst/>
            <a:ahLst/>
            <a:cxnLst/>
            <a:rect l="l" t="t" r="r" b="b"/>
            <a:pathLst>
              <a:path w="636844" h="754439">
                <a:moveTo>
                  <a:pt x="0" y="0"/>
                </a:moveTo>
                <a:lnTo>
                  <a:pt x="636845" y="0"/>
                </a:lnTo>
                <a:lnTo>
                  <a:pt x="636845" y="754439"/>
                </a:lnTo>
                <a:lnTo>
                  <a:pt x="0" y="7544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30690" b="-95800"/>
            </a:stretch>
          </a:blipFill>
        </p:spPr>
      </p:sp>
      <p:sp>
        <p:nvSpPr>
          <p:cNvPr id="6" name="Freeform 6"/>
          <p:cNvSpPr/>
          <p:nvPr/>
        </p:nvSpPr>
        <p:spPr>
          <a:xfrm rot="-9951490">
            <a:off x="14763975" y="6413671"/>
            <a:ext cx="1026176" cy="608892"/>
          </a:xfrm>
          <a:custGeom>
            <a:avLst/>
            <a:gdLst/>
            <a:ahLst/>
            <a:cxnLst/>
            <a:rect l="l" t="t" r="r" b="b"/>
            <a:pathLst>
              <a:path w="1026176" h="608892">
                <a:moveTo>
                  <a:pt x="0" y="0"/>
                </a:moveTo>
                <a:lnTo>
                  <a:pt x="1026176" y="0"/>
                </a:lnTo>
                <a:lnTo>
                  <a:pt x="1026176" y="608892"/>
                </a:lnTo>
                <a:lnTo>
                  <a:pt x="0" y="608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3766" t="-102330" r="-19399" b="-40273"/>
            </a:stretch>
          </a:blipFill>
        </p:spPr>
      </p:sp>
      <p:sp>
        <p:nvSpPr>
          <p:cNvPr id="7" name="Freeform 7"/>
          <p:cNvSpPr/>
          <p:nvPr/>
        </p:nvSpPr>
        <p:spPr>
          <a:xfrm rot="1674939">
            <a:off x="13163394" y="7293400"/>
            <a:ext cx="3229641" cy="3106328"/>
          </a:xfrm>
          <a:custGeom>
            <a:avLst/>
            <a:gdLst/>
            <a:ahLst/>
            <a:cxnLst/>
            <a:rect l="l" t="t" r="r" b="b"/>
            <a:pathLst>
              <a:path w="3229641" h="3106328">
                <a:moveTo>
                  <a:pt x="0" y="0"/>
                </a:moveTo>
                <a:lnTo>
                  <a:pt x="3229641" y="0"/>
                </a:lnTo>
                <a:lnTo>
                  <a:pt x="3229641" y="3106328"/>
                </a:lnTo>
                <a:lnTo>
                  <a:pt x="0" y="31063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951490">
            <a:off x="14631817" y="5815125"/>
            <a:ext cx="1023140" cy="668887"/>
          </a:xfrm>
          <a:custGeom>
            <a:avLst/>
            <a:gdLst/>
            <a:ahLst/>
            <a:cxnLst/>
            <a:rect l="l" t="t" r="r" b="b"/>
            <a:pathLst>
              <a:path w="1023140" h="668887">
                <a:moveTo>
                  <a:pt x="0" y="0"/>
                </a:moveTo>
                <a:lnTo>
                  <a:pt x="1023140" y="0"/>
                </a:lnTo>
                <a:lnTo>
                  <a:pt x="1023140" y="668886"/>
                </a:lnTo>
                <a:lnTo>
                  <a:pt x="0" y="668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5392" t="-96198" r="-27566" b="-39053"/>
            </a:stretch>
          </a:blipFill>
        </p:spPr>
      </p:sp>
      <p:sp>
        <p:nvSpPr>
          <p:cNvPr id="9" name="Freeform 9"/>
          <p:cNvSpPr/>
          <p:nvPr/>
        </p:nvSpPr>
        <p:spPr>
          <a:xfrm rot="-1006676">
            <a:off x="15199365" y="-28645"/>
            <a:ext cx="2252273" cy="4764423"/>
          </a:xfrm>
          <a:custGeom>
            <a:avLst/>
            <a:gdLst/>
            <a:ahLst/>
            <a:cxnLst/>
            <a:rect l="l" t="t" r="r" b="b"/>
            <a:pathLst>
              <a:path w="2252273" h="4764423">
                <a:moveTo>
                  <a:pt x="0" y="0"/>
                </a:moveTo>
                <a:lnTo>
                  <a:pt x="2252273" y="0"/>
                </a:lnTo>
                <a:lnTo>
                  <a:pt x="2252273" y="4764422"/>
                </a:lnTo>
                <a:lnTo>
                  <a:pt x="0" y="47644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951490">
            <a:off x="15980917" y="6374311"/>
            <a:ext cx="1225252" cy="1231972"/>
          </a:xfrm>
          <a:custGeom>
            <a:avLst/>
            <a:gdLst/>
            <a:ahLst/>
            <a:cxnLst/>
            <a:rect l="l" t="t" r="r" b="b"/>
            <a:pathLst>
              <a:path w="1225252" h="1231972">
                <a:moveTo>
                  <a:pt x="0" y="0"/>
                </a:moveTo>
                <a:lnTo>
                  <a:pt x="1225252" y="0"/>
                </a:lnTo>
                <a:lnTo>
                  <a:pt x="1225252" y="1231972"/>
                </a:lnTo>
                <a:lnTo>
                  <a:pt x="0" y="1231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9905" b="-19905"/>
            </a:stretch>
          </a:blipFill>
        </p:spPr>
      </p:sp>
      <p:sp>
        <p:nvSpPr>
          <p:cNvPr id="11" name="Freeform 11"/>
          <p:cNvSpPr/>
          <p:nvPr/>
        </p:nvSpPr>
        <p:spPr>
          <a:xfrm rot="9989580">
            <a:off x="11060650" y="7709309"/>
            <a:ext cx="1026176" cy="608892"/>
          </a:xfrm>
          <a:custGeom>
            <a:avLst/>
            <a:gdLst/>
            <a:ahLst/>
            <a:cxnLst/>
            <a:rect l="l" t="t" r="r" b="b"/>
            <a:pathLst>
              <a:path w="1026176" h="608892">
                <a:moveTo>
                  <a:pt x="0" y="0"/>
                </a:moveTo>
                <a:lnTo>
                  <a:pt x="1026176" y="0"/>
                </a:lnTo>
                <a:lnTo>
                  <a:pt x="1026176" y="608892"/>
                </a:lnTo>
                <a:lnTo>
                  <a:pt x="0" y="608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3766" t="-102330" r="-19399" b="-40273"/>
            </a:stretch>
          </a:blipFill>
        </p:spPr>
      </p:sp>
      <p:sp>
        <p:nvSpPr>
          <p:cNvPr id="12" name="Freeform 12"/>
          <p:cNvSpPr/>
          <p:nvPr/>
        </p:nvSpPr>
        <p:spPr>
          <a:xfrm rot="-7841759">
            <a:off x="13699745" y="2457944"/>
            <a:ext cx="1026176" cy="608892"/>
          </a:xfrm>
          <a:custGeom>
            <a:avLst/>
            <a:gdLst/>
            <a:ahLst/>
            <a:cxnLst/>
            <a:rect l="l" t="t" r="r" b="b"/>
            <a:pathLst>
              <a:path w="1026176" h="608892">
                <a:moveTo>
                  <a:pt x="0" y="0"/>
                </a:moveTo>
                <a:lnTo>
                  <a:pt x="1026176" y="0"/>
                </a:lnTo>
                <a:lnTo>
                  <a:pt x="1026176" y="608892"/>
                </a:lnTo>
                <a:lnTo>
                  <a:pt x="0" y="608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3766" t="-102330" r="-19399" b="-40273"/>
            </a:stretch>
          </a:blipFill>
        </p:spPr>
      </p:sp>
      <p:sp>
        <p:nvSpPr>
          <p:cNvPr id="13" name="Freeform 13"/>
          <p:cNvSpPr/>
          <p:nvPr/>
        </p:nvSpPr>
        <p:spPr>
          <a:xfrm rot="-7841759">
            <a:off x="6930857" y="1867798"/>
            <a:ext cx="1225252" cy="1231972"/>
          </a:xfrm>
          <a:custGeom>
            <a:avLst/>
            <a:gdLst/>
            <a:ahLst/>
            <a:cxnLst/>
            <a:rect l="l" t="t" r="r" b="b"/>
            <a:pathLst>
              <a:path w="1225252" h="1231972">
                <a:moveTo>
                  <a:pt x="0" y="0"/>
                </a:moveTo>
                <a:lnTo>
                  <a:pt x="1225252" y="0"/>
                </a:lnTo>
                <a:lnTo>
                  <a:pt x="1225252" y="1231972"/>
                </a:lnTo>
                <a:lnTo>
                  <a:pt x="0" y="1231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9905" b="-19905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17329" y="1617653"/>
            <a:ext cx="5976274" cy="7910770"/>
            <a:chOff x="0" y="0"/>
            <a:chExt cx="7968366" cy="10547693"/>
          </a:xfrm>
        </p:grpSpPr>
        <p:sp>
          <p:nvSpPr>
            <p:cNvPr id="15" name="Freeform 15"/>
            <p:cNvSpPr/>
            <p:nvPr/>
          </p:nvSpPr>
          <p:spPr>
            <a:xfrm rot="7879849">
              <a:off x="5459068" y="6211084"/>
              <a:ext cx="1368235" cy="811856"/>
            </a:xfrm>
            <a:custGeom>
              <a:avLst/>
              <a:gdLst/>
              <a:ahLst/>
              <a:cxnLst/>
              <a:rect l="l" t="t" r="r" b="b"/>
              <a:pathLst>
                <a:path w="1368235" h="811856">
                  <a:moveTo>
                    <a:pt x="0" y="0"/>
                  </a:moveTo>
                  <a:lnTo>
                    <a:pt x="1368235" y="0"/>
                  </a:lnTo>
                  <a:lnTo>
                    <a:pt x="1368235" y="811856"/>
                  </a:lnTo>
                  <a:lnTo>
                    <a:pt x="0" y="811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3766" t="-102330" r="-19399" b="-40273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-9951490">
              <a:off x="3017826" y="3240867"/>
              <a:ext cx="1633669" cy="1642629"/>
            </a:xfrm>
            <a:custGeom>
              <a:avLst/>
              <a:gdLst/>
              <a:ahLst/>
              <a:cxnLst/>
              <a:rect l="l" t="t" r="r" b="b"/>
              <a:pathLst>
                <a:path w="1633669" h="1642629">
                  <a:moveTo>
                    <a:pt x="0" y="0"/>
                  </a:moveTo>
                  <a:lnTo>
                    <a:pt x="1633670" y="0"/>
                  </a:lnTo>
                  <a:lnTo>
                    <a:pt x="1633670" y="1642629"/>
                  </a:lnTo>
                  <a:lnTo>
                    <a:pt x="0" y="1642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9905" b="-19905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2473933">
              <a:off x="3423205" y="1730626"/>
              <a:ext cx="3339447" cy="4321638"/>
            </a:xfrm>
            <a:custGeom>
              <a:avLst/>
              <a:gdLst/>
              <a:ahLst/>
              <a:cxnLst/>
              <a:rect l="l" t="t" r="r" b="b"/>
              <a:pathLst>
                <a:path w="3339447" h="4321638">
                  <a:moveTo>
                    <a:pt x="0" y="0"/>
                  </a:moveTo>
                  <a:lnTo>
                    <a:pt x="3339447" y="0"/>
                  </a:lnTo>
                  <a:lnTo>
                    <a:pt x="3339447" y="4321637"/>
                  </a:lnTo>
                  <a:lnTo>
                    <a:pt x="0" y="4321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9951490">
              <a:off x="6515900" y="1587226"/>
              <a:ext cx="1364187" cy="891849"/>
            </a:xfrm>
            <a:custGeom>
              <a:avLst/>
              <a:gdLst/>
              <a:ahLst/>
              <a:cxnLst/>
              <a:rect l="l" t="t" r="r" b="b"/>
              <a:pathLst>
                <a:path w="1364187" h="891849">
                  <a:moveTo>
                    <a:pt x="0" y="0"/>
                  </a:moveTo>
                  <a:lnTo>
                    <a:pt x="1364188" y="0"/>
                  </a:lnTo>
                  <a:lnTo>
                    <a:pt x="1364188" y="891849"/>
                  </a:lnTo>
                  <a:lnTo>
                    <a:pt x="0" y="891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392" t="-96198" r="-27566" b="-3905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7879849">
              <a:off x="72493" y="6935188"/>
              <a:ext cx="1368235" cy="811856"/>
            </a:xfrm>
            <a:custGeom>
              <a:avLst/>
              <a:gdLst/>
              <a:ahLst/>
              <a:cxnLst/>
              <a:rect l="l" t="t" r="r" b="b"/>
              <a:pathLst>
                <a:path w="1368235" h="811856">
                  <a:moveTo>
                    <a:pt x="0" y="0"/>
                  </a:moveTo>
                  <a:lnTo>
                    <a:pt x="1368234" y="0"/>
                  </a:lnTo>
                  <a:lnTo>
                    <a:pt x="1368234" y="811856"/>
                  </a:lnTo>
                  <a:lnTo>
                    <a:pt x="0" y="811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3766" t="-102330" r="-19399" b="-40273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5057786">
              <a:off x="4640743" y="22760"/>
              <a:ext cx="1708547" cy="1837148"/>
            </a:xfrm>
            <a:custGeom>
              <a:avLst/>
              <a:gdLst/>
              <a:ahLst/>
              <a:cxnLst/>
              <a:rect l="l" t="t" r="r" b="b"/>
              <a:pathLst>
                <a:path w="1708547" h="1837148">
                  <a:moveTo>
                    <a:pt x="0" y="0"/>
                  </a:moveTo>
                  <a:lnTo>
                    <a:pt x="1708547" y="0"/>
                  </a:lnTo>
                  <a:lnTo>
                    <a:pt x="1708547" y="1837148"/>
                  </a:lnTo>
                  <a:lnTo>
                    <a:pt x="0" y="1837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2671274">
              <a:off x="4262683" y="8888502"/>
              <a:ext cx="849126" cy="1005918"/>
            </a:xfrm>
            <a:custGeom>
              <a:avLst/>
              <a:gdLst/>
              <a:ahLst/>
              <a:cxnLst/>
              <a:rect l="l" t="t" r="r" b="b"/>
              <a:pathLst>
                <a:path w="849126" h="1005918">
                  <a:moveTo>
                    <a:pt x="0" y="0"/>
                  </a:moveTo>
                  <a:lnTo>
                    <a:pt x="849126" y="0"/>
                  </a:lnTo>
                  <a:lnTo>
                    <a:pt x="849126" y="1005918"/>
                  </a:lnTo>
                  <a:lnTo>
                    <a:pt x="0" y="1005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30690" b="-95800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7841759">
              <a:off x="2724262" y="9358397"/>
              <a:ext cx="1368235" cy="811856"/>
            </a:xfrm>
            <a:custGeom>
              <a:avLst/>
              <a:gdLst/>
              <a:ahLst/>
              <a:cxnLst/>
              <a:rect l="l" t="t" r="r" b="b"/>
              <a:pathLst>
                <a:path w="1368235" h="811856">
                  <a:moveTo>
                    <a:pt x="0" y="0"/>
                  </a:moveTo>
                  <a:lnTo>
                    <a:pt x="1368235" y="0"/>
                  </a:lnTo>
                  <a:lnTo>
                    <a:pt x="1368235" y="811856"/>
                  </a:lnTo>
                  <a:lnTo>
                    <a:pt x="0" y="811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3766" t="-102330" r="-19399" b="-40273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112211">
              <a:off x="1031344" y="5514525"/>
              <a:ext cx="3246388" cy="4095214"/>
            </a:xfrm>
            <a:custGeom>
              <a:avLst/>
              <a:gdLst/>
              <a:ahLst/>
              <a:cxnLst/>
              <a:rect l="l" t="t" r="r" b="b"/>
              <a:pathLst>
                <a:path w="3246388" h="4095214">
                  <a:moveTo>
                    <a:pt x="0" y="0"/>
                  </a:moveTo>
                  <a:lnTo>
                    <a:pt x="3246388" y="0"/>
                  </a:lnTo>
                  <a:lnTo>
                    <a:pt x="3246388" y="4095214"/>
                  </a:lnTo>
                  <a:lnTo>
                    <a:pt x="0" y="4095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7841759">
              <a:off x="606313" y="6580879"/>
              <a:ext cx="1368235" cy="811856"/>
            </a:xfrm>
            <a:custGeom>
              <a:avLst/>
              <a:gdLst/>
              <a:ahLst/>
              <a:cxnLst/>
              <a:rect l="l" t="t" r="r" b="b"/>
              <a:pathLst>
                <a:path w="1368235" h="811856">
                  <a:moveTo>
                    <a:pt x="0" y="0"/>
                  </a:moveTo>
                  <a:lnTo>
                    <a:pt x="1368234" y="0"/>
                  </a:lnTo>
                  <a:lnTo>
                    <a:pt x="1368234" y="811856"/>
                  </a:lnTo>
                  <a:lnTo>
                    <a:pt x="0" y="811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3766" t="-102330" r="-19399" b="-40273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78858" y="2276254"/>
              <a:ext cx="3181922" cy="3199373"/>
            </a:xfrm>
            <a:custGeom>
              <a:avLst/>
              <a:gdLst/>
              <a:ahLst/>
              <a:cxnLst/>
              <a:rect l="l" t="t" r="r" b="b"/>
              <a:pathLst>
                <a:path w="3181922" h="3199373">
                  <a:moveTo>
                    <a:pt x="0" y="0"/>
                  </a:moveTo>
                  <a:lnTo>
                    <a:pt x="3181922" y="0"/>
                  </a:lnTo>
                  <a:lnTo>
                    <a:pt x="3181922" y="3199373"/>
                  </a:lnTo>
                  <a:lnTo>
                    <a:pt x="0" y="3199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 rot="1633808">
            <a:off x="15199060" y="5009757"/>
            <a:ext cx="2252883" cy="1708171"/>
            <a:chOff x="0" y="0"/>
            <a:chExt cx="3003844" cy="2277562"/>
          </a:xfrm>
        </p:grpSpPr>
        <p:sp>
          <p:nvSpPr>
            <p:cNvPr id="27" name="Freeform 27"/>
            <p:cNvSpPr/>
            <p:nvPr/>
          </p:nvSpPr>
          <p:spPr>
            <a:xfrm rot="-629515">
              <a:off x="370563" y="283871"/>
              <a:ext cx="2491891" cy="1781702"/>
            </a:xfrm>
            <a:custGeom>
              <a:avLst/>
              <a:gdLst/>
              <a:ahLst/>
              <a:cxnLst/>
              <a:rect l="l" t="t" r="r" b="b"/>
              <a:pathLst>
                <a:path w="2491891" h="1781702">
                  <a:moveTo>
                    <a:pt x="0" y="0"/>
                  </a:moveTo>
                  <a:lnTo>
                    <a:pt x="2491891" y="0"/>
                  </a:lnTo>
                  <a:lnTo>
                    <a:pt x="2491891" y="1781702"/>
                  </a:lnTo>
                  <a:lnTo>
                    <a:pt x="0" y="1781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-629515">
              <a:off x="141390" y="211988"/>
              <a:ext cx="2491891" cy="1781702"/>
            </a:xfrm>
            <a:custGeom>
              <a:avLst/>
              <a:gdLst/>
              <a:ahLst/>
              <a:cxnLst/>
              <a:rect l="l" t="t" r="r" b="b"/>
              <a:pathLst>
                <a:path w="2491891" h="1781702">
                  <a:moveTo>
                    <a:pt x="0" y="0"/>
                  </a:moveTo>
                  <a:lnTo>
                    <a:pt x="2491891" y="0"/>
                  </a:lnTo>
                  <a:lnTo>
                    <a:pt x="2491891" y="1781702"/>
                  </a:lnTo>
                  <a:lnTo>
                    <a:pt x="0" y="1781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5922527" y="3105424"/>
            <a:ext cx="6442945" cy="6088288"/>
          </a:xfrm>
          <a:custGeom>
            <a:avLst/>
            <a:gdLst/>
            <a:ahLst/>
            <a:cxnLst/>
            <a:rect l="l" t="t" r="r" b="b"/>
            <a:pathLst>
              <a:path w="6442945" h="6088288">
                <a:moveTo>
                  <a:pt x="0" y="0"/>
                </a:moveTo>
                <a:lnTo>
                  <a:pt x="6442946" y="0"/>
                </a:lnTo>
                <a:lnTo>
                  <a:pt x="6442946" y="6088288"/>
                </a:lnTo>
                <a:lnTo>
                  <a:pt x="0" y="608828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0" name="Номер слайда 29">
            <a:extLst>
              <a:ext uri="{FF2B5EF4-FFF2-40B4-BE49-F238E27FC236}">
                <a16:creationId xmlns:a16="http://schemas.microsoft.com/office/drawing/2014/main" id="{016D3540-1319-3E99-5305-43EF2405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90D1D5-88F9-AEF7-D19E-BA2E0140B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76300"/>
            <a:ext cx="17010044" cy="51054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C9D676-EF86-32E5-290E-C639B225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44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57" r="657" b="131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3E78B0E-4DD9-E129-FF22-C2F68251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5" b="-78054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065916" y="5537051"/>
            <a:ext cx="3934155" cy="3934155"/>
            <a:chOff x="0" y="0"/>
            <a:chExt cx="5647690" cy="56476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5584190" cy="5584190"/>
            </a:xfrm>
            <a:custGeom>
              <a:avLst/>
              <a:gdLst/>
              <a:ahLst/>
              <a:cxnLst/>
              <a:rect l="l" t="t" r="r" b="b"/>
              <a:pathLst>
                <a:path w="5584190" h="5584190">
                  <a:moveTo>
                    <a:pt x="5584190" y="5584190"/>
                  </a:moveTo>
                  <a:lnTo>
                    <a:pt x="1143000" y="5584190"/>
                  </a:lnTo>
                  <a:cubicBezTo>
                    <a:pt x="511810" y="5584190"/>
                    <a:pt x="0" y="5072380"/>
                    <a:pt x="0" y="4441190"/>
                  </a:cubicBezTo>
                  <a:lnTo>
                    <a:pt x="0" y="0"/>
                  </a:lnTo>
                  <a:lnTo>
                    <a:pt x="4441190" y="0"/>
                  </a:lnTo>
                  <a:cubicBezTo>
                    <a:pt x="5072380" y="0"/>
                    <a:pt x="5584190" y="511810"/>
                    <a:pt x="5584190" y="1143000"/>
                  </a:cubicBezTo>
                  <a:lnTo>
                    <a:pt x="5584190" y="5584190"/>
                  </a:lnTo>
                  <a:close/>
                </a:path>
              </a:pathLst>
            </a:custGeom>
            <a:blipFill>
              <a:blip r:embed="rId3"/>
              <a:stretch>
                <a:fillRect l="-15624" r="-1562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647690" cy="5647690"/>
            </a:xfrm>
            <a:custGeom>
              <a:avLst/>
              <a:gdLst/>
              <a:ahLst/>
              <a:cxnLst/>
              <a:rect l="l" t="t" r="r" b="b"/>
              <a:pathLst>
                <a:path w="5647690" h="5647690">
                  <a:moveTo>
                    <a:pt x="5647690" y="5647690"/>
                  </a:moveTo>
                  <a:lnTo>
                    <a:pt x="1174750" y="5647690"/>
                  </a:lnTo>
                  <a:cubicBezTo>
                    <a:pt x="527050" y="5647690"/>
                    <a:pt x="0" y="5120640"/>
                    <a:pt x="0" y="4472940"/>
                  </a:cubicBezTo>
                  <a:lnTo>
                    <a:pt x="0" y="0"/>
                  </a:lnTo>
                  <a:lnTo>
                    <a:pt x="4472940" y="0"/>
                  </a:lnTo>
                  <a:cubicBezTo>
                    <a:pt x="5120640" y="0"/>
                    <a:pt x="5647690" y="527050"/>
                    <a:pt x="5647690" y="1174750"/>
                  </a:cubicBezTo>
                  <a:lnTo>
                    <a:pt x="5647690" y="5647690"/>
                  </a:lnTo>
                  <a:close/>
                  <a:moveTo>
                    <a:pt x="63500" y="63500"/>
                  </a:moveTo>
                  <a:lnTo>
                    <a:pt x="63500" y="4472940"/>
                  </a:lnTo>
                  <a:cubicBezTo>
                    <a:pt x="63500" y="5085080"/>
                    <a:pt x="562610" y="5584190"/>
                    <a:pt x="1174750" y="5584190"/>
                  </a:cubicBezTo>
                  <a:lnTo>
                    <a:pt x="5584190" y="5584190"/>
                  </a:lnTo>
                  <a:lnTo>
                    <a:pt x="5584190" y="1174750"/>
                  </a:lnTo>
                  <a:cubicBezTo>
                    <a:pt x="5584190" y="562610"/>
                    <a:pt x="5085080" y="63500"/>
                    <a:pt x="4472940" y="63500"/>
                  </a:cubicBezTo>
                  <a:lnTo>
                    <a:pt x="63500" y="63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065916" y="952455"/>
            <a:ext cx="3934155" cy="3934155"/>
            <a:chOff x="0" y="0"/>
            <a:chExt cx="5647690" cy="564769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5584190" cy="5584190"/>
            </a:xfrm>
            <a:custGeom>
              <a:avLst/>
              <a:gdLst/>
              <a:ahLst/>
              <a:cxnLst/>
              <a:rect l="l" t="t" r="r" b="b"/>
              <a:pathLst>
                <a:path w="5584190" h="5584190">
                  <a:moveTo>
                    <a:pt x="5584190" y="5584190"/>
                  </a:moveTo>
                  <a:lnTo>
                    <a:pt x="1143000" y="5584190"/>
                  </a:lnTo>
                  <a:cubicBezTo>
                    <a:pt x="511810" y="5584190"/>
                    <a:pt x="0" y="5072380"/>
                    <a:pt x="0" y="4441190"/>
                  </a:cubicBezTo>
                  <a:lnTo>
                    <a:pt x="0" y="0"/>
                  </a:lnTo>
                  <a:lnTo>
                    <a:pt x="4441190" y="0"/>
                  </a:lnTo>
                  <a:cubicBezTo>
                    <a:pt x="5072380" y="0"/>
                    <a:pt x="5584190" y="511810"/>
                    <a:pt x="5584190" y="1143000"/>
                  </a:cubicBezTo>
                  <a:lnTo>
                    <a:pt x="5584190" y="5584190"/>
                  </a:lnTo>
                  <a:close/>
                </a:path>
              </a:pathLst>
            </a:custGeom>
            <a:blipFill>
              <a:blip r:embed="rId4"/>
              <a:stretch>
                <a:fillRect l="-4644" r="-464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647690" cy="5647690"/>
            </a:xfrm>
            <a:custGeom>
              <a:avLst/>
              <a:gdLst/>
              <a:ahLst/>
              <a:cxnLst/>
              <a:rect l="l" t="t" r="r" b="b"/>
              <a:pathLst>
                <a:path w="5647690" h="5647690">
                  <a:moveTo>
                    <a:pt x="5647690" y="5647690"/>
                  </a:moveTo>
                  <a:lnTo>
                    <a:pt x="1174750" y="5647690"/>
                  </a:lnTo>
                  <a:cubicBezTo>
                    <a:pt x="527050" y="5647690"/>
                    <a:pt x="0" y="5120640"/>
                    <a:pt x="0" y="4472940"/>
                  </a:cubicBezTo>
                  <a:lnTo>
                    <a:pt x="0" y="0"/>
                  </a:lnTo>
                  <a:lnTo>
                    <a:pt x="4472940" y="0"/>
                  </a:lnTo>
                  <a:cubicBezTo>
                    <a:pt x="5120640" y="0"/>
                    <a:pt x="5647690" y="527050"/>
                    <a:pt x="5647690" y="1174750"/>
                  </a:cubicBezTo>
                  <a:lnTo>
                    <a:pt x="5647690" y="5647690"/>
                  </a:lnTo>
                  <a:close/>
                  <a:moveTo>
                    <a:pt x="63500" y="63500"/>
                  </a:moveTo>
                  <a:lnTo>
                    <a:pt x="63500" y="4472940"/>
                  </a:lnTo>
                  <a:cubicBezTo>
                    <a:pt x="63500" y="5085080"/>
                    <a:pt x="562610" y="5584190"/>
                    <a:pt x="1174750" y="5584190"/>
                  </a:cubicBezTo>
                  <a:lnTo>
                    <a:pt x="5584190" y="5584190"/>
                  </a:lnTo>
                  <a:lnTo>
                    <a:pt x="5584190" y="1174750"/>
                  </a:lnTo>
                  <a:cubicBezTo>
                    <a:pt x="5584190" y="562610"/>
                    <a:pt x="5085080" y="63500"/>
                    <a:pt x="4472940" y="63500"/>
                  </a:cubicBezTo>
                  <a:lnTo>
                    <a:pt x="63500" y="63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rot="5400000">
            <a:off x="14095142" y="-391335"/>
            <a:ext cx="2820508" cy="4114800"/>
          </a:xfrm>
          <a:custGeom>
            <a:avLst/>
            <a:gdLst/>
            <a:ahLst/>
            <a:cxnLst/>
            <a:rect l="l" t="t" r="r" b="b"/>
            <a:pathLst>
              <a:path w="2820508" h="4114800">
                <a:moveTo>
                  <a:pt x="0" y="0"/>
                </a:moveTo>
                <a:lnTo>
                  <a:pt x="2820508" y="0"/>
                </a:lnTo>
                <a:lnTo>
                  <a:pt x="2820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459193" y="1388004"/>
            <a:ext cx="9046203" cy="3063057"/>
            <a:chOff x="0" y="0"/>
            <a:chExt cx="12061604" cy="408407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061604" cy="4084077"/>
              <a:chOff x="0" y="0"/>
              <a:chExt cx="3422869" cy="115898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48260" y="48260"/>
                <a:ext cx="3374609" cy="1110729"/>
              </a:xfrm>
              <a:custGeom>
                <a:avLst/>
                <a:gdLst/>
                <a:ahLst/>
                <a:cxnLst/>
                <a:rect l="l" t="t" r="r" b="b"/>
                <a:pathLst>
                  <a:path w="3374609" h="1110729">
                    <a:moveTo>
                      <a:pt x="0" y="0"/>
                    </a:moveTo>
                    <a:lnTo>
                      <a:pt x="3374609" y="0"/>
                    </a:lnTo>
                    <a:lnTo>
                      <a:pt x="3374609" y="1110729"/>
                    </a:lnTo>
                    <a:lnTo>
                      <a:pt x="0" y="11107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6350" y="6350"/>
                <a:ext cx="3374610" cy="1110729"/>
              </a:xfrm>
              <a:custGeom>
                <a:avLst/>
                <a:gdLst/>
                <a:ahLst/>
                <a:cxnLst/>
                <a:rect l="l" t="t" r="r" b="b"/>
                <a:pathLst>
                  <a:path w="3374610" h="1110729">
                    <a:moveTo>
                      <a:pt x="0" y="0"/>
                    </a:moveTo>
                    <a:lnTo>
                      <a:pt x="3374610" y="0"/>
                    </a:lnTo>
                    <a:lnTo>
                      <a:pt x="3374610" y="1110729"/>
                    </a:lnTo>
                    <a:lnTo>
                      <a:pt x="0" y="1110729"/>
                    </a:lnTo>
                    <a:close/>
                  </a:path>
                </a:pathLst>
              </a:custGeom>
              <a:solidFill>
                <a:srgbClr val="E05142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3387310" cy="1123429"/>
              </a:xfrm>
              <a:custGeom>
                <a:avLst/>
                <a:gdLst/>
                <a:ahLst/>
                <a:cxnLst/>
                <a:rect l="l" t="t" r="r" b="b"/>
                <a:pathLst>
                  <a:path w="3387310" h="1123429">
                    <a:moveTo>
                      <a:pt x="3387310" y="1123429"/>
                    </a:moveTo>
                    <a:lnTo>
                      <a:pt x="0" y="1123429"/>
                    </a:lnTo>
                    <a:lnTo>
                      <a:pt x="0" y="0"/>
                    </a:lnTo>
                    <a:lnTo>
                      <a:pt x="3387310" y="0"/>
                    </a:lnTo>
                    <a:lnTo>
                      <a:pt x="3387310" y="1123429"/>
                    </a:lnTo>
                    <a:close/>
                    <a:moveTo>
                      <a:pt x="12700" y="1110729"/>
                    </a:moveTo>
                    <a:lnTo>
                      <a:pt x="3374610" y="1110729"/>
                    </a:lnTo>
                    <a:lnTo>
                      <a:pt x="3374610" y="12700"/>
                    </a:lnTo>
                    <a:lnTo>
                      <a:pt x="12700" y="12700"/>
                    </a:lnTo>
                    <a:lnTo>
                      <a:pt x="12700" y="11107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6653" y="132244"/>
              <a:ext cx="11667201" cy="39395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4800" dirty="0">
                  <a:solidFill>
                    <a:srgbClr val="FFFF00"/>
                  </a:solidFill>
                  <a:latin typeface="Roboto Mono Regular Bold"/>
                </a:rPr>
                <a:t>Цель урока:</a:t>
              </a:r>
            </a:p>
            <a:p>
              <a:pPr algn="ctr"/>
              <a:r>
                <a:rPr lang="ru-RU" sz="4800" dirty="0">
                  <a:solidFill>
                    <a:srgbClr val="F1EEE1"/>
                  </a:solidFill>
                  <a:latin typeface="Roboto Mono Regular Bold"/>
                </a:rPr>
                <a:t>узнать, как связаны между собой дроби и музыка </a:t>
              </a:r>
              <a:endParaRPr lang="en-US" sz="4800" dirty="0">
                <a:solidFill>
                  <a:srgbClr val="F1EEE1"/>
                </a:solidFill>
                <a:latin typeface="Roboto Mono Regular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8700" y="7176014"/>
            <a:ext cx="2771117" cy="2988460"/>
          </a:xfrm>
          <a:custGeom>
            <a:avLst/>
            <a:gdLst/>
            <a:ahLst/>
            <a:cxnLst/>
            <a:rect l="l" t="t" r="r" b="b"/>
            <a:pathLst>
              <a:path w="2771117" h="2988460">
                <a:moveTo>
                  <a:pt x="0" y="0"/>
                </a:moveTo>
                <a:lnTo>
                  <a:pt x="2771117" y="0"/>
                </a:lnTo>
                <a:lnTo>
                  <a:pt x="2771117" y="2988460"/>
                </a:lnTo>
                <a:lnTo>
                  <a:pt x="0" y="29884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884739" y="4848510"/>
            <a:ext cx="9991850" cy="72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8" lvl="1">
              <a:lnSpc>
                <a:spcPts val="5979"/>
              </a:lnSpc>
            </a:pPr>
            <a:r>
              <a:rPr lang="ru-RU" sz="4599" b="1" dirty="0">
                <a:solidFill>
                  <a:srgbClr val="002060"/>
                </a:solidFill>
                <a:latin typeface="Roboto Mono Regular"/>
              </a:rPr>
              <a:t>Задачи:</a:t>
            </a:r>
            <a:endParaRPr lang="en-US" sz="4599" b="1" dirty="0">
              <a:solidFill>
                <a:srgbClr val="002060"/>
              </a:solidFill>
              <a:latin typeface="Roboto Mono Regula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884739" y="5877083"/>
            <a:ext cx="9374561" cy="1491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5" lvl="1" indent="-496567">
              <a:lnSpc>
                <a:spcPts val="5979"/>
              </a:lnSpc>
              <a:buFont typeface="Arial"/>
              <a:buChar char="•"/>
            </a:pPr>
            <a:r>
              <a:rPr lang="ru-RU" sz="4599" dirty="0">
                <a:solidFill>
                  <a:srgbClr val="000000"/>
                </a:solidFill>
                <a:latin typeface="Roboto Mono Regular"/>
              </a:rPr>
              <a:t>Установить связь между дробью и нотой</a:t>
            </a:r>
            <a:endParaRPr lang="en-US" sz="4599" dirty="0">
              <a:solidFill>
                <a:srgbClr val="000000"/>
              </a:solidFill>
              <a:latin typeface="Roboto Mono Regular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884739" y="7920022"/>
            <a:ext cx="9374561" cy="1491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5" lvl="1" indent="-496567">
              <a:lnSpc>
                <a:spcPts val="5979"/>
              </a:lnSpc>
              <a:buFont typeface="Arial"/>
              <a:buChar char="•"/>
            </a:pPr>
            <a:r>
              <a:rPr lang="ru-RU" sz="4599" dirty="0">
                <a:solidFill>
                  <a:srgbClr val="000000"/>
                </a:solidFill>
                <a:latin typeface="Roboto Mono Regular"/>
              </a:rPr>
              <a:t>Повторить действия с обыкновенными дробями</a:t>
            </a:r>
            <a:endParaRPr lang="en-US" sz="4599" dirty="0">
              <a:solidFill>
                <a:srgbClr val="000000"/>
              </a:solidFill>
              <a:latin typeface="Roboto Mono Regular"/>
            </a:endParaRP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0C67E6FD-C5A1-FA50-CCFE-7221C3EC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96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5" b="-780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474844"/>
            <a:ext cx="9772652" cy="4645536"/>
            <a:chOff x="0" y="0"/>
            <a:chExt cx="3697741" cy="1757761"/>
          </a:xfrm>
        </p:grpSpPr>
        <p:sp>
          <p:nvSpPr>
            <p:cNvPr id="4" name="Freeform 4"/>
            <p:cNvSpPr/>
            <p:nvPr/>
          </p:nvSpPr>
          <p:spPr>
            <a:xfrm>
              <a:off x="48260" y="48260"/>
              <a:ext cx="3649481" cy="1709501"/>
            </a:xfrm>
            <a:custGeom>
              <a:avLst/>
              <a:gdLst/>
              <a:ahLst/>
              <a:cxnLst/>
              <a:rect l="l" t="t" r="r" b="b"/>
              <a:pathLst>
                <a:path w="3649481" h="1709501">
                  <a:moveTo>
                    <a:pt x="0" y="0"/>
                  </a:moveTo>
                  <a:lnTo>
                    <a:pt x="3649481" y="0"/>
                  </a:lnTo>
                  <a:lnTo>
                    <a:pt x="3649481" y="1709501"/>
                  </a:lnTo>
                  <a:lnTo>
                    <a:pt x="0" y="170950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350" y="6350"/>
              <a:ext cx="3649481" cy="1709501"/>
            </a:xfrm>
            <a:custGeom>
              <a:avLst/>
              <a:gdLst/>
              <a:ahLst/>
              <a:cxnLst/>
              <a:rect l="l" t="t" r="r" b="b"/>
              <a:pathLst>
                <a:path w="3649481" h="1709501">
                  <a:moveTo>
                    <a:pt x="0" y="0"/>
                  </a:moveTo>
                  <a:lnTo>
                    <a:pt x="3649481" y="0"/>
                  </a:lnTo>
                  <a:lnTo>
                    <a:pt x="3649481" y="1709501"/>
                  </a:lnTo>
                  <a:lnTo>
                    <a:pt x="0" y="1709501"/>
                  </a:lnTo>
                  <a:close/>
                </a:path>
              </a:pathLst>
            </a:custGeom>
            <a:solidFill>
              <a:srgbClr val="8CB9C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62181" cy="1722201"/>
            </a:xfrm>
            <a:custGeom>
              <a:avLst/>
              <a:gdLst/>
              <a:ahLst/>
              <a:cxnLst/>
              <a:rect l="l" t="t" r="r" b="b"/>
              <a:pathLst>
                <a:path w="3662181" h="1722201">
                  <a:moveTo>
                    <a:pt x="3662181" y="1722201"/>
                  </a:moveTo>
                  <a:lnTo>
                    <a:pt x="0" y="1722201"/>
                  </a:lnTo>
                  <a:lnTo>
                    <a:pt x="0" y="0"/>
                  </a:lnTo>
                  <a:lnTo>
                    <a:pt x="3662181" y="0"/>
                  </a:lnTo>
                  <a:lnTo>
                    <a:pt x="3662181" y="1722201"/>
                  </a:lnTo>
                  <a:close/>
                  <a:moveTo>
                    <a:pt x="12700" y="1709501"/>
                  </a:moveTo>
                  <a:lnTo>
                    <a:pt x="3649481" y="1709501"/>
                  </a:lnTo>
                  <a:lnTo>
                    <a:pt x="3649481" y="12700"/>
                  </a:lnTo>
                  <a:lnTo>
                    <a:pt x="12700" y="12700"/>
                  </a:lnTo>
                  <a:lnTo>
                    <a:pt x="12700" y="170950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652335" y="2190319"/>
            <a:ext cx="8116147" cy="317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47"/>
              </a:lnSpc>
            </a:pPr>
            <a:r>
              <a:rPr lang="en-US" sz="4883">
                <a:solidFill>
                  <a:srgbClr val="000000"/>
                </a:solidFill>
                <a:latin typeface="Roboto Mono Regular"/>
              </a:rPr>
              <a:t>В древней Индии считали, что в каждом человеке заложены своя мелодия и цвет 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416704" y="2866293"/>
            <a:ext cx="8842596" cy="6392007"/>
            <a:chOff x="0" y="0"/>
            <a:chExt cx="5265420" cy="3806190"/>
          </a:xfrm>
        </p:grpSpPr>
        <p:sp>
          <p:nvSpPr>
            <p:cNvPr id="9" name="Freeform 9"/>
            <p:cNvSpPr/>
            <p:nvPr/>
          </p:nvSpPr>
          <p:spPr>
            <a:xfrm>
              <a:off x="15240" y="15240"/>
              <a:ext cx="5234940" cy="3774440"/>
            </a:xfrm>
            <a:custGeom>
              <a:avLst/>
              <a:gdLst/>
              <a:ahLst/>
              <a:cxnLst/>
              <a:rect l="l" t="t" r="r" b="b"/>
              <a:pathLst>
                <a:path w="5234940" h="3774440">
                  <a:moveTo>
                    <a:pt x="5234940" y="2413000"/>
                  </a:moveTo>
                  <a:lnTo>
                    <a:pt x="5234940" y="3201670"/>
                  </a:lnTo>
                  <a:cubicBezTo>
                    <a:pt x="5234940" y="3517900"/>
                    <a:pt x="4978400" y="3774440"/>
                    <a:pt x="4662170" y="3774440"/>
                  </a:cubicBezTo>
                  <a:lnTo>
                    <a:pt x="2617470" y="3774440"/>
                  </a:lnTo>
                  <a:lnTo>
                    <a:pt x="574040" y="3774440"/>
                  </a:lnTo>
                  <a:cubicBezTo>
                    <a:pt x="257810" y="3774440"/>
                    <a:pt x="0" y="3517900"/>
                    <a:pt x="0" y="3201670"/>
                  </a:cubicBezTo>
                  <a:lnTo>
                    <a:pt x="0" y="2413000"/>
                  </a:lnTo>
                  <a:cubicBezTo>
                    <a:pt x="0" y="1576070"/>
                    <a:pt x="875030" y="0"/>
                    <a:pt x="2617470" y="0"/>
                  </a:cubicBezTo>
                  <a:cubicBezTo>
                    <a:pt x="4359910" y="0"/>
                    <a:pt x="5234940" y="1576070"/>
                    <a:pt x="5234940" y="2413000"/>
                  </a:cubicBezTo>
                  <a:close/>
                </a:path>
              </a:pathLst>
            </a:custGeom>
            <a:blipFill>
              <a:blip r:embed="rId3"/>
              <a:stretch>
                <a:fillRect t="-19347" b="-1934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5265420" cy="3806190"/>
            </a:xfrm>
            <a:custGeom>
              <a:avLst/>
              <a:gdLst/>
              <a:ahLst/>
              <a:cxnLst/>
              <a:rect l="l" t="t" r="r" b="b"/>
              <a:pathLst>
                <a:path w="5265420" h="3806190">
                  <a:moveTo>
                    <a:pt x="4676140" y="3806190"/>
                  </a:moveTo>
                  <a:lnTo>
                    <a:pt x="589280" y="3806190"/>
                  </a:lnTo>
                  <a:cubicBezTo>
                    <a:pt x="264160" y="3806190"/>
                    <a:pt x="0" y="3542030"/>
                    <a:pt x="0" y="3216910"/>
                  </a:cubicBezTo>
                  <a:lnTo>
                    <a:pt x="0" y="2428240"/>
                  </a:lnTo>
                  <a:cubicBezTo>
                    <a:pt x="0" y="1955800"/>
                    <a:pt x="259080" y="1355090"/>
                    <a:pt x="659130" y="897890"/>
                  </a:cubicBezTo>
                  <a:cubicBezTo>
                    <a:pt x="1018540" y="488950"/>
                    <a:pt x="1652270" y="0"/>
                    <a:pt x="2632710" y="0"/>
                  </a:cubicBezTo>
                  <a:cubicBezTo>
                    <a:pt x="3614420" y="0"/>
                    <a:pt x="4246880" y="488950"/>
                    <a:pt x="4606290" y="897890"/>
                  </a:cubicBezTo>
                  <a:cubicBezTo>
                    <a:pt x="5006340" y="1355090"/>
                    <a:pt x="5265420" y="1955800"/>
                    <a:pt x="5265420" y="2428240"/>
                  </a:cubicBezTo>
                  <a:lnTo>
                    <a:pt x="5265420" y="3216910"/>
                  </a:lnTo>
                  <a:cubicBezTo>
                    <a:pt x="5265420" y="3542030"/>
                    <a:pt x="5001260" y="3806190"/>
                    <a:pt x="4676140" y="3806190"/>
                  </a:cubicBezTo>
                  <a:close/>
                  <a:moveTo>
                    <a:pt x="2632710" y="31750"/>
                  </a:moveTo>
                  <a:cubicBezTo>
                    <a:pt x="1663700" y="31750"/>
                    <a:pt x="1037590" y="514350"/>
                    <a:pt x="683260" y="919480"/>
                  </a:cubicBezTo>
                  <a:cubicBezTo>
                    <a:pt x="287020" y="1370330"/>
                    <a:pt x="31750" y="1963420"/>
                    <a:pt x="31750" y="2428240"/>
                  </a:cubicBezTo>
                  <a:lnTo>
                    <a:pt x="31750" y="3216910"/>
                  </a:lnTo>
                  <a:cubicBezTo>
                    <a:pt x="31750" y="3524250"/>
                    <a:pt x="281940" y="3774440"/>
                    <a:pt x="589280" y="3774440"/>
                  </a:cubicBezTo>
                  <a:lnTo>
                    <a:pt x="4676140" y="3774440"/>
                  </a:lnTo>
                  <a:cubicBezTo>
                    <a:pt x="4983480" y="3774440"/>
                    <a:pt x="5233670" y="3524250"/>
                    <a:pt x="5233670" y="3216910"/>
                  </a:cubicBezTo>
                  <a:lnTo>
                    <a:pt x="5233670" y="2428240"/>
                  </a:lnTo>
                  <a:cubicBezTo>
                    <a:pt x="5233670" y="1963420"/>
                    <a:pt x="4978400" y="1370330"/>
                    <a:pt x="4582160" y="918210"/>
                  </a:cubicBezTo>
                  <a:cubicBezTo>
                    <a:pt x="4227830" y="514350"/>
                    <a:pt x="3601720" y="31750"/>
                    <a:pt x="2632710" y="317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6624697" y="6587532"/>
            <a:ext cx="3143786" cy="2989455"/>
          </a:xfrm>
          <a:custGeom>
            <a:avLst/>
            <a:gdLst/>
            <a:ahLst/>
            <a:cxnLst/>
            <a:rect l="l" t="t" r="r" b="b"/>
            <a:pathLst>
              <a:path w="3143786" h="2989455">
                <a:moveTo>
                  <a:pt x="0" y="0"/>
                </a:moveTo>
                <a:lnTo>
                  <a:pt x="3143785" y="0"/>
                </a:lnTo>
                <a:lnTo>
                  <a:pt x="3143785" y="2989454"/>
                </a:lnTo>
                <a:lnTo>
                  <a:pt x="0" y="2989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06993" y="1934974"/>
            <a:ext cx="2952307" cy="1862638"/>
          </a:xfrm>
          <a:custGeom>
            <a:avLst/>
            <a:gdLst/>
            <a:ahLst/>
            <a:cxnLst/>
            <a:rect l="l" t="t" r="r" b="b"/>
            <a:pathLst>
              <a:path w="2952307" h="1862638">
                <a:moveTo>
                  <a:pt x="0" y="0"/>
                </a:moveTo>
                <a:lnTo>
                  <a:pt x="2952307" y="0"/>
                </a:lnTo>
                <a:lnTo>
                  <a:pt x="2952307" y="1862638"/>
                </a:lnTo>
                <a:lnTo>
                  <a:pt x="0" y="1862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EEDABA1-6811-AFD6-45F6-8A9C1ED4E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42" t="-90749" r="-5018" b="-14905"/>
            </a:stretch>
          </a:blipFill>
        </p:spPr>
      </p:sp>
      <p:grpSp>
        <p:nvGrpSpPr>
          <p:cNvPr id="3" name="Group 3"/>
          <p:cNvGrpSpPr/>
          <p:nvPr/>
        </p:nvGrpSpPr>
        <p:grpSpPr>
          <a:xfrm rot="-375685">
            <a:off x="2675143" y="1396817"/>
            <a:ext cx="4600122" cy="1205611"/>
            <a:chOff x="0" y="0"/>
            <a:chExt cx="6133496" cy="1607481"/>
          </a:xfrm>
        </p:grpSpPr>
        <p:sp>
          <p:nvSpPr>
            <p:cNvPr id="4" name="Freeform 4"/>
            <p:cNvSpPr/>
            <p:nvPr/>
          </p:nvSpPr>
          <p:spPr>
            <a:xfrm rot="85547">
              <a:off x="17172" y="75655"/>
              <a:ext cx="6099151" cy="1456172"/>
            </a:xfrm>
            <a:custGeom>
              <a:avLst/>
              <a:gdLst/>
              <a:ahLst/>
              <a:cxnLst/>
              <a:rect l="l" t="t" r="r" b="b"/>
              <a:pathLst>
                <a:path w="6099151" h="1456172">
                  <a:moveTo>
                    <a:pt x="0" y="0"/>
                  </a:moveTo>
                  <a:lnTo>
                    <a:pt x="6099152" y="0"/>
                  </a:lnTo>
                  <a:lnTo>
                    <a:pt x="6099152" y="1456172"/>
                  </a:lnTo>
                  <a:lnTo>
                    <a:pt x="0" y="1456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74851">
              <a:off x="909819" y="343125"/>
              <a:ext cx="4421534" cy="1164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 dirty="0" err="1">
                  <a:solidFill>
                    <a:srgbClr val="231F20"/>
                  </a:solidFill>
                  <a:latin typeface="Bryndan Write"/>
                </a:rPr>
                <a:t>Математика</a:t>
              </a:r>
              <a:endParaRPr lang="en-US" sz="4999" dirty="0">
                <a:solidFill>
                  <a:srgbClr val="231F20"/>
                </a:solidFill>
                <a:latin typeface="Bryndan Write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0527798">
            <a:off x="11881954" y="-117906"/>
            <a:ext cx="1067645" cy="1073500"/>
          </a:xfrm>
          <a:custGeom>
            <a:avLst/>
            <a:gdLst/>
            <a:ahLst/>
            <a:cxnLst/>
            <a:rect l="l" t="t" r="r" b="b"/>
            <a:pathLst>
              <a:path w="1067645" h="1073500">
                <a:moveTo>
                  <a:pt x="0" y="0"/>
                </a:moveTo>
                <a:lnTo>
                  <a:pt x="1067645" y="0"/>
                </a:lnTo>
                <a:lnTo>
                  <a:pt x="1067645" y="1073500"/>
                </a:lnTo>
                <a:lnTo>
                  <a:pt x="0" y="107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9905" b="-19905"/>
            </a:stretch>
          </a:blipFill>
        </p:spPr>
      </p:sp>
      <p:sp>
        <p:nvSpPr>
          <p:cNvPr id="7" name="Freeform 7"/>
          <p:cNvSpPr/>
          <p:nvPr/>
        </p:nvSpPr>
        <p:spPr>
          <a:xfrm rot="9093863">
            <a:off x="17371287" y="907044"/>
            <a:ext cx="836931" cy="547151"/>
          </a:xfrm>
          <a:custGeom>
            <a:avLst/>
            <a:gdLst/>
            <a:ahLst/>
            <a:cxnLst/>
            <a:rect l="l" t="t" r="r" b="b"/>
            <a:pathLst>
              <a:path w="836931" h="547151">
                <a:moveTo>
                  <a:pt x="0" y="0"/>
                </a:moveTo>
                <a:lnTo>
                  <a:pt x="836931" y="0"/>
                </a:lnTo>
                <a:lnTo>
                  <a:pt x="836931" y="547151"/>
                </a:lnTo>
                <a:lnTo>
                  <a:pt x="0" y="5471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5392" t="-96198" r="-27566" b="-39053"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0582706" y="86665"/>
            <a:ext cx="836931" cy="547151"/>
          </a:xfrm>
          <a:custGeom>
            <a:avLst/>
            <a:gdLst/>
            <a:ahLst/>
            <a:cxnLst/>
            <a:rect l="l" t="t" r="r" b="b"/>
            <a:pathLst>
              <a:path w="836931" h="547151">
                <a:moveTo>
                  <a:pt x="0" y="0"/>
                </a:moveTo>
                <a:lnTo>
                  <a:pt x="836931" y="0"/>
                </a:lnTo>
                <a:lnTo>
                  <a:pt x="836931" y="547151"/>
                </a:lnTo>
                <a:lnTo>
                  <a:pt x="0" y="5471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5392" t="-96198" r="-27566" b="-39053"/>
            </a:stretch>
          </a:blipFill>
        </p:spPr>
      </p:sp>
      <p:grpSp>
        <p:nvGrpSpPr>
          <p:cNvPr id="9" name="Group 9"/>
          <p:cNvGrpSpPr/>
          <p:nvPr/>
        </p:nvGrpSpPr>
        <p:grpSpPr>
          <a:xfrm rot="246578">
            <a:off x="11878457" y="1506747"/>
            <a:ext cx="4600122" cy="1205611"/>
            <a:chOff x="0" y="0"/>
            <a:chExt cx="6133496" cy="1607481"/>
          </a:xfrm>
        </p:grpSpPr>
        <p:sp>
          <p:nvSpPr>
            <p:cNvPr id="10" name="Freeform 10"/>
            <p:cNvSpPr/>
            <p:nvPr/>
          </p:nvSpPr>
          <p:spPr>
            <a:xfrm rot="85547">
              <a:off x="17172" y="75655"/>
              <a:ext cx="6099151" cy="1456172"/>
            </a:xfrm>
            <a:custGeom>
              <a:avLst/>
              <a:gdLst/>
              <a:ahLst/>
              <a:cxnLst/>
              <a:rect l="l" t="t" r="r" b="b"/>
              <a:pathLst>
                <a:path w="6099151" h="1456172">
                  <a:moveTo>
                    <a:pt x="0" y="0"/>
                  </a:moveTo>
                  <a:lnTo>
                    <a:pt x="6099152" y="0"/>
                  </a:lnTo>
                  <a:lnTo>
                    <a:pt x="6099152" y="1456172"/>
                  </a:lnTo>
                  <a:lnTo>
                    <a:pt x="0" y="1456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 rot="74851">
              <a:off x="909819" y="343125"/>
              <a:ext cx="4421534" cy="1164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 dirty="0" err="1">
                  <a:solidFill>
                    <a:srgbClr val="231F20"/>
                  </a:solidFill>
                  <a:latin typeface="Bryndan Write"/>
                </a:rPr>
                <a:t>Музыка</a:t>
              </a:r>
              <a:endParaRPr lang="en-US" sz="4999" dirty="0">
                <a:solidFill>
                  <a:srgbClr val="231F20"/>
                </a:solidFill>
                <a:latin typeface="Bryndan Write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611988">
            <a:off x="11675717" y="1369718"/>
            <a:ext cx="1191047" cy="1502467"/>
          </a:xfrm>
          <a:custGeom>
            <a:avLst/>
            <a:gdLst/>
            <a:ahLst/>
            <a:cxnLst/>
            <a:rect l="l" t="t" r="r" b="b"/>
            <a:pathLst>
              <a:path w="1191047" h="1502467">
                <a:moveTo>
                  <a:pt x="0" y="0"/>
                </a:moveTo>
                <a:lnTo>
                  <a:pt x="1191046" y="0"/>
                </a:lnTo>
                <a:lnTo>
                  <a:pt x="1191046" y="1502467"/>
                </a:lnTo>
                <a:lnTo>
                  <a:pt x="0" y="15024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64391">
            <a:off x="13615730" y="433457"/>
            <a:ext cx="1456363" cy="1400756"/>
          </a:xfrm>
          <a:custGeom>
            <a:avLst/>
            <a:gdLst/>
            <a:ahLst/>
            <a:cxnLst/>
            <a:rect l="l" t="t" r="r" b="b"/>
            <a:pathLst>
              <a:path w="1456363" h="1400756">
                <a:moveTo>
                  <a:pt x="0" y="0"/>
                </a:moveTo>
                <a:lnTo>
                  <a:pt x="1456363" y="0"/>
                </a:lnTo>
                <a:lnTo>
                  <a:pt x="1456363" y="1400756"/>
                </a:lnTo>
                <a:lnTo>
                  <a:pt x="0" y="1400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66251">
            <a:off x="15631779" y="1023586"/>
            <a:ext cx="1172334" cy="1517139"/>
          </a:xfrm>
          <a:custGeom>
            <a:avLst/>
            <a:gdLst/>
            <a:ahLst/>
            <a:cxnLst/>
            <a:rect l="l" t="t" r="r" b="b"/>
            <a:pathLst>
              <a:path w="1172334" h="1517139">
                <a:moveTo>
                  <a:pt x="0" y="0"/>
                </a:moveTo>
                <a:lnTo>
                  <a:pt x="1172334" y="0"/>
                </a:lnTo>
                <a:lnTo>
                  <a:pt x="1172334" y="1517138"/>
                </a:lnTo>
                <a:lnTo>
                  <a:pt x="0" y="15171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242396">
            <a:off x="15277550" y="80166"/>
            <a:ext cx="836931" cy="547151"/>
          </a:xfrm>
          <a:custGeom>
            <a:avLst/>
            <a:gdLst/>
            <a:ahLst/>
            <a:cxnLst/>
            <a:rect l="l" t="t" r="r" b="b"/>
            <a:pathLst>
              <a:path w="836931" h="547151">
                <a:moveTo>
                  <a:pt x="0" y="0"/>
                </a:moveTo>
                <a:lnTo>
                  <a:pt x="836931" y="0"/>
                </a:lnTo>
                <a:lnTo>
                  <a:pt x="836931" y="547151"/>
                </a:lnTo>
                <a:lnTo>
                  <a:pt x="0" y="5471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5392" t="-96198" r="-27566" b="-39053"/>
            </a:stretch>
          </a:blipFill>
        </p:spPr>
      </p:sp>
      <p:sp>
        <p:nvSpPr>
          <p:cNvPr id="16" name="Freeform 16"/>
          <p:cNvSpPr/>
          <p:nvPr/>
        </p:nvSpPr>
        <p:spPr>
          <a:xfrm rot="402994">
            <a:off x="8246531" y="1719482"/>
            <a:ext cx="2253865" cy="802940"/>
          </a:xfrm>
          <a:custGeom>
            <a:avLst/>
            <a:gdLst/>
            <a:ahLst/>
            <a:cxnLst/>
            <a:rect l="l" t="t" r="r" b="b"/>
            <a:pathLst>
              <a:path w="2253865" h="802940">
                <a:moveTo>
                  <a:pt x="0" y="0"/>
                </a:moveTo>
                <a:lnTo>
                  <a:pt x="2253865" y="0"/>
                </a:lnTo>
                <a:lnTo>
                  <a:pt x="2253865" y="802939"/>
                </a:lnTo>
                <a:lnTo>
                  <a:pt x="0" y="8029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1388" y="1571956"/>
            <a:ext cx="1163934" cy="1255223"/>
          </a:xfrm>
          <a:custGeom>
            <a:avLst/>
            <a:gdLst/>
            <a:ahLst/>
            <a:cxnLst/>
            <a:rect l="l" t="t" r="r" b="b"/>
            <a:pathLst>
              <a:path w="1163934" h="1255223">
                <a:moveTo>
                  <a:pt x="0" y="0"/>
                </a:moveTo>
                <a:lnTo>
                  <a:pt x="1163934" y="0"/>
                </a:lnTo>
                <a:lnTo>
                  <a:pt x="1163934" y="1255223"/>
                </a:lnTo>
                <a:lnTo>
                  <a:pt x="0" y="12552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757463" y="2537163"/>
            <a:ext cx="1217741" cy="1026933"/>
          </a:xfrm>
          <a:custGeom>
            <a:avLst/>
            <a:gdLst/>
            <a:ahLst/>
            <a:cxnLst/>
            <a:rect l="l" t="t" r="r" b="b"/>
            <a:pathLst>
              <a:path w="1217741" h="1026933">
                <a:moveTo>
                  <a:pt x="0" y="0"/>
                </a:moveTo>
                <a:lnTo>
                  <a:pt x="1217741" y="0"/>
                </a:lnTo>
                <a:lnTo>
                  <a:pt x="1217741" y="1026933"/>
                </a:lnTo>
                <a:lnTo>
                  <a:pt x="0" y="10269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398982" y="549573"/>
            <a:ext cx="1450050" cy="1450050"/>
          </a:xfrm>
          <a:custGeom>
            <a:avLst/>
            <a:gdLst/>
            <a:ahLst/>
            <a:cxnLst/>
            <a:rect l="l" t="t" r="r" b="b"/>
            <a:pathLst>
              <a:path w="1450050" h="1450050">
                <a:moveTo>
                  <a:pt x="0" y="0"/>
                </a:moveTo>
                <a:lnTo>
                  <a:pt x="1450049" y="0"/>
                </a:lnTo>
                <a:lnTo>
                  <a:pt x="1450049" y="1450049"/>
                </a:lnTo>
                <a:lnTo>
                  <a:pt x="0" y="145004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85401" y="3683139"/>
            <a:ext cx="2789856" cy="6098046"/>
          </a:xfrm>
          <a:custGeom>
            <a:avLst/>
            <a:gdLst/>
            <a:ahLst/>
            <a:cxnLst/>
            <a:rect l="l" t="t" r="r" b="b"/>
            <a:pathLst>
              <a:path w="2789856" h="6098046">
                <a:moveTo>
                  <a:pt x="0" y="0"/>
                </a:moveTo>
                <a:lnTo>
                  <a:pt x="2789856" y="0"/>
                </a:lnTo>
                <a:lnTo>
                  <a:pt x="2789856" y="6098046"/>
                </a:lnTo>
                <a:lnTo>
                  <a:pt x="0" y="60980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 rot="-78760">
            <a:off x="3837296" y="4155683"/>
            <a:ext cx="12659105" cy="1132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ru-RU" sz="4000" b="1" dirty="0">
                <a:solidFill>
                  <a:srgbClr val="006600"/>
                </a:solidFill>
                <a:latin typeface="JetBrains Mono Bold"/>
              </a:rPr>
              <a:t>Зеленый</a:t>
            </a:r>
            <a:r>
              <a:rPr lang="ru-RU" sz="3299" dirty="0">
                <a:solidFill>
                  <a:srgbClr val="000000"/>
                </a:solidFill>
                <a:latin typeface="JetBrains Mono Bold"/>
              </a:rPr>
              <a:t> – я активно участвовал в уроке, внимательно слушал учителя и отвечал на вопросы</a:t>
            </a:r>
            <a:endParaRPr lang="en-US" sz="3299" dirty="0">
              <a:solidFill>
                <a:srgbClr val="000000"/>
              </a:solidFill>
              <a:latin typeface="JetBrains Mono Bold"/>
            </a:endParaRPr>
          </a:p>
        </p:txBody>
      </p:sp>
      <p:sp>
        <p:nvSpPr>
          <p:cNvPr id="35" name="Номер слайда 34">
            <a:extLst>
              <a:ext uri="{FF2B5EF4-FFF2-40B4-BE49-F238E27FC236}">
                <a16:creationId xmlns:a16="http://schemas.microsoft.com/office/drawing/2014/main" id="{70DFF26C-F1FC-F50E-11EE-D08EB1666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6" name="TextBox 26">
            <a:extLst>
              <a:ext uri="{FF2B5EF4-FFF2-40B4-BE49-F238E27FC236}">
                <a16:creationId xmlns:a16="http://schemas.microsoft.com/office/drawing/2014/main" id="{1D7FD6FA-A268-A570-3001-B848EF5AB1F7}"/>
              </a:ext>
            </a:extLst>
          </p:cNvPr>
          <p:cNvSpPr txBox="1"/>
          <p:nvPr/>
        </p:nvSpPr>
        <p:spPr>
          <a:xfrm rot="-78760">
            <a:off x="4671618" y="6180914"/>
            <a:ext cx="12659105" cy="1132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ru-RU" sz="4000" b="1" dirty="0">
                <a:solidFill>
                  <a:srgbClr val="FFC000"/>
                </a:solidFill>
                <a:latin typeface="JetBrains Mono Bold"/>
              </a:rPr>
              <a:t>Желтый</a:t>
            </a:r>
            <a:r>
              <a:rPr lang="ru-RU" sz="4000" b="1" dirty="0">
                <a:solidFill>
                  <a:srgbClr val="006600"/>
                </a:solidFill>
                <a:latin typeface="JetBrains Mono Bold"/>
              </a:rPr>
              <a:t> </a:t>
            </a:r>
            <a:r>
              <a:rPr lang="ru-RU" sz="3300" b="1" dirty="0">
                <a:latin typeface="JetBrains Mono Bold"/>
              </a:rPr>
              <a:t>– я старался, но иногда отвлекался на уроке, в целом материал понял</a:t>
            </a:r>
            <a:endParaRPr lang="en-US" sz="3300" dirty="0">
              <a:latin typeface="JetBrains Mono Bold"/>
            </a:endParaRPr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C594C23D-2D60-C225-5F9F-4D26F42F7C4B}"/>
              </a:ext>
            </a:extLst>
          </p:cNvPr>
          <p:cNvSpPr txBox="1"/>
          <p:nvPr/>
        </p:nvSpPr>
        <p:spPr>
          <a:xfrm rot="-78760">
            <a:off x="5388987" y="8106398"/>
            <a:ext cx="12659105" cy="1132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ru-RU" sz="4000" b="1" dirty="0">
                <a:solidFill>
                  <a:srgbClr val="FF0000"/>
                </a:solidFill>
                <a:latin typeface="JetBrains Mono Bold"/>
              </a:rPr>
              <a:t>Красный</a:t>
            </a:r>
            <a:r>
              <a:rPr lang="ru-RU" sz="4000" b="1" dirty="0">
                <a:solidFill>
                  <a:srgbClr val="006600"/>
                </a:solidFill>
                <a:latin typeface="JetBrains Mono Bold"/>
              </a:rPr>
              <a:t> </a:t>
            </a:r>
            <a:r>
              <a:rPr lang="ru-RU" sz="3300" b="1" dirty="0">
                <a:latin typeface="JetBrains Mono Bold"/>
              </a:rPr>
              <a:t>– я не участвовал в уроке, отвлекался и не выполнял учебные задания</a:t>
            </a:r>
            <a:endParaRPr lang="en-US" sz="3300" dirty="0">
              <a:latin typeface="JetBrains Mono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1842" t="-90749" r="-5018" b="-14905"/>
            </a:stretch>
          </a:blipFill>
        </p:spPr>
      </p:sp>
      <p:sp>
        <p:nvSpPr>
          <p:cNvPr id="3" name="TextBox 3"/>
          <p:cNvSpPr txBox="1"/>
          <p:nvPr/>
        </p:nvSpPr>
        <p:spPr>
          <a:xfrm rot="-78760">
            <a:off x="4628627" y="903259"/>
            <a:ext cx="9030912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spc="209">
                <a:solidFill>
                  <a:srgbClr val="231F20"/>
                </a:solidFill>
                <a:latin typeface="JetBrains Mono Bold"/>
              </a:rPr>
              <a:t>САМЫЕ СТАРЫЕ НОТНЫЕ ЗАПИСИ ДАТИРУЮТСЯ 1000 ГОДОМ!</a:t>
            </a:r>
          </a:p>
        </p:txBody>
      </p:sp>
      <p:sp>
        <p:nvSpPr>
          <p:cNvPr id="4" name="Freeform 4"/>
          <p:cNvSpPr/>
          <p:nvPr/>
        </p:nvSpPr>
        <p:spPr>
          <a:xfrm>
            <a:off x="2988905" y="2273359"/>
            <a:ext cx="12310189" cy="7386113"/>
          </a:xfrm>
          <a:custGeom>
            <a:avLst/>
            <a:gdLst/>
            <a:ahLst/>
            <a:cxnLst/>
            <a:rect l="l" t="t" r="r" b="b"/>
            <a:pathLst>
              <a:path w="12310189" h="7386113">
                <a:moveTo>
                  <a:pt x="0" y="0"/>
                </a:moveTo>
                <a:lnTo>
                  <a:pt x="12310190" y="0"/>
                </a:lnTo>
                <a:lnTo>
                  <a:pt x="12310190" y="7386114"/>
                </a:lnTo>
                <a:lnTo>
                  <a:pt x="0" y="7386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4757" y="6292746"/>
            <a:ext cx="3310353" cy="3366727"/>
            <a:chOff x="0" y="0"/>
            <a:chExt cx="4413804" cy="4488970"/>
          </a:xfrm>
        </p:grpSpPr>
        <p:sp>
          <p:nvSpPr>
            <p:cNvPr id="6" name="Freeform 6"/>
            <p:cNvSpPr/>
            <p:nvPr/>
          </p:nvSpPr>
          <p:spPr>
            <a:xfrm rot="-9951490">
              <a:off x="370612" y="1859411"/>
              <a:ext cx="1423526" cy="1431333"/>
            </a:xfrm>
            <a:custGeom>
              <a:avLst/>
              <a:gdLst/>
              <a:ahLst/>
              <a:cxnLst/>
              <a:rect l="l" t="t" r="r" b="b"/>
              <a:pathLst>
                <a:path w="1423526" h="1431333">
                  <a:moveTo>
                    <a:pt x="0" y="0"/>
                  </a:moveTo>
                  <a:lnTo>
                    <a:pt x="1423526" y="0"/>
                  </a:lnTo>
                  <a:lnTo>
                    <a:pt x="1423526" y="1431333"/>
                  </a:lnTo>
                  <a:lnTo>
                    <a:pt x="0" y="143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9905" b="-1990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2473933">
              <a:off x="831897" y="465066"/>
              <a:ext cx="2750010" cy="3558837"/>
            </a:xfrm>
            <a:custGeom>
              <a:avLst/>
              <a:gdLst/>
              <a:ahLst/>
              <a:cxnLst/>
              <a:rect l="l" t="t" r="r" b="b"/>
              <a:pathLst>
                <a:path w="2750010" h="3558837">
                  <a:moveTo>
                    <a:pt x="0" y="0"/>
                  </a:moveTo>
                  <a:lnTo>
                    <a:pt x="2750010" y="0"/>
                  </a:lnTo>
                  <a:lnTo>
                    <a:pt x="2750010" y="3558837"/>
                  </a:lnTo>
                  <a:lnTo>
                    <a:pt x="0" y="3558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337507" y="1531910"/>
            <a:ext cx="3307540" cy="2540982"/>
            <a:chOff x="0" y="0"/>
            <a:chExt cx="4410053" cy="33879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2471" cy="3387977"/>
            </a:xfrm>
            <a:custGeom>
              <a:avLst/>
              <a:gdLst/>
              <a:ahLst/>
              <a:cxnLst/>
              <a:rect l="l" t="t" r="r" b="b"/>
              <a:pathLst>
                <a:path w="3522471" h="3387977">
                  <a:moveTo>
                    <a:pt x="0" y="0"/>
                  </a:moveTo>
                  <a:lnTo>
                    <a:pt x="3522471" y="0"/>
                  </a:lnTo>
                  <a:lnTo>
                    <a:pt x="3522471" y="3387977"/>
                  </a:lnTo>
                  <a:lnTo>
                    <a:pt x="0" y="3387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9951490">
              <a:off x="3221933" y="125266"/>
              <a:ext cx="1115908" cy="729534"/>
            </a:xfrm>
            <a:custGeom>
              <a:avLst/>
              <a:gdLst/>
              <a:ahLst/>
              <a:cxnLst/>
              <a:rect l="l" t="t" r="r" b="b"/>
              <a:pathLst>
                <a:path w="1115908" h="729534">
                  <a:moveTo>
                    <a:pt x="0" y="0"/>
                  </a:moveTo>
                  <a:lnTo>
                    <a:pt x="1115908" y="0"/>
                  </a:lnTo>
                  <a:lnTo>
                    <a:pt x="1115908" y="729535"/>
                  </a:lnTo>
                  <a:lnTo>
                    <a:pt x="0" y="729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5392" t="-96198" r="-27566" b="-39053"/>
              </a:stretch>
            </a:blipFill>
          </p:spPr>
        </p:sp>
      </p:grp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7C0B34D8-0771-191E-CCCE-4CB19B541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линия, круг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40D4B3C-7DD9-121E-A99B-B9FFDA049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6" y="965199"/>
            <a:ext cx="16226407" cy="83566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6AAAB5-E73B-2CFF-19D1-830B237B7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62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1842" t="-90749" r="-5018" b="-14905"/>
            </a:stretch>
          </a:blipFill>
        </p:spPr>
      </p:sp>
      <p:sp>
        <p:nvSpPr>
          <p:cNvPr id="3" name="Freeform 3"/>
          <p:cNvSpPr/>
          <p:nvPr/>
        </p:nvSpPr>
        <p:spPr>
          <a:xfrm rot="-9951490">
            <a:off x="4666437" y="3966958"/>
            <a:ext cx="836931" cy="547151"/>
          </a:xfrm>
          <a:custGeom>
            <a:avLst/>
            <a:gdLst/>
            <a:ahLst/>
            <a:cxnLst/>
            <a:rect l="l" t="t" r="r" b="b"/>
            <a:pathLst>
              <a:path w="836931" h="547151">
                <a:moveTo>
                  <a:pt x="0" y="0"/>
                </a:moveTo>
                <a:lnTo>
                  <a:pt x="836931" y="0"/>
                </a:lnTo>
                <a:lnTo>
                  <a:pt x="836931" y="547151"/>
                </a:lnTo>
                <a:lnTo>
                  <a:pt x="0" y="547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392" t="-96198" r="-27566" b="-3905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73214" y="1297887"/>
            <a:ext cx="12655934" cy="7372081"/>
          </a:xfrm>
          <a:custGeom>
            <a:avLst/>
            <a:gdLst/>
            <a:ahLst/>
            <a:cxnLst/>
            <a:rect l="l" t="t" r="r" b="b"/>
            <a:pathLst>
              <a:path w="12655934" h="7372081">
                <a:moveTo>
                  <a:pt x="0" y="0"/>
                </a:moveTo>
                <a:lnTo>
                  <a:pt x="12655934" y="0"/>
                </a:lnTo>
                <a:lnTo>
                  <a:pt x="12655934" y="7372081"/>
                </a:lnTo>
                <a:lnTo>
                  <a:pt x="0" y="7372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205356">
            <a:off x="7840700" y="7475012"/>
            <a:ext cx="10336658" cy="2709056"/>
            <a:chOff x="0" y="0"/>
            <a:chExt cx="13782211" cy="3612075"/>
          </a:xfrm>
        </p:grpSpPr>
        <p:sp>
          <p:nvSpPr>
            <p:cNvPr id="6" name="Freeform 6"/>
            <p:cNvSpPr/>
            <p:nvPr/>
          </p:nvSpPr>
          <p:spPr>
            <a:xfrm rot="85547">
              <a:off x="38587" y="169999"/>
              <a:ext cx="13705038" cy="3272078"/>
            </a:xfrm>
            <a:custGeom>
              <a:avLst/>
              <a:gdLst/>
              <a:ahLst/>
              <a:cxnLst/>
              <a:rect l="l" t="t" r="r" b="b"/>
              <a:pathLst>
                <a:path w="13705038" h="3272078">
                  <a:moveTo>
                    <a:pt x="0" y="0"/>
                  </a:moveTo>
                  <a:lnTo>
                    <a:pt x="13705038" y="0"/>
                  </a:lnTo>
                  <a:lnTo>
                    <a:pt x="13705038" y="3272078"/>
                  </a:lnTo>
                  <a:lnTo>
                    <a:pt x="0" y="3272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 rot="74851">
              <a:off x="2051774" y="903997"/>
              <a:ext cx="9935365" cy="1699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8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 rot="130747">
            <a:off x="8493407" y="7881800"/>
            <a:ext cx="9030912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spc="209">
                <a:solidFill>
                  <a:srgbClr val="231F20"/>
                </a:solidFill>
                <a:latin typeface="JetBrains Mono Bold"/>
              </a:rPr>
              <a:t>В СОВРЕМЕННОМ ВИДЕ НОТНАЯ ЗАПИСЬ СУЩЕСТВУЕТ С КОНЦА XVII ВЕКА </a:t>
            </a:r>
          </a:p>
        </p:txBody>
      </p:sp>
      <p:grpSp>
        <p:nvGrpSpPr>
          <p:cNvPr id="9" name="Group 9"/>
          <p:cNvGrpSpPr/>
          <p:nvPr/>
        </p:nvGrpSpPr>
        <p:grpSpPr>
          <a:xfrm rot="-199531">
            <a:off x="507407" y="-130924"/>
            <a:ext cx="10903523" cy="2857622"/>
            <a:chOff x="0" y="0"/>
            <a:chExt cx="14538031" cy="3810162"/>
          </a:xfrm>
        </p:grpSpPr>
        <p:sp>
          <p:nvSpPr>
            <p:cNvPr id="10" name="Freeform 10"/>
            <p:cNvSpPr/>
            <p:nvPr/>
          </p:nvSpPr>
          <p:spPr>
            <a:xfrm rot="85547">
              <a:off x="40703" y="179322"/>
              <a:ext cx="14456626" cy="3451519"/>
            </a:xfrm>
            <a:custGeom>
              <a:avLst/>
              <a:gdLst/>
              <a:ahLst/>
              <a:cxnLst/>
              <a:rect l="l" t="t" r="r" b="b"/>
              <a:pathLst>
                <a:path w="14456626" h="3451519">
                  <a:moveTo>
                    <a:pt x="0" y="0"/>
                  </a:moveTo>
                  <a:lnTo>
                    <a:pt x="14456625" y="0"/>
                  </a:lnTo>
                  <a:lnTo>
                    <a:pt x="14456625" y="3451519"/>
                  </a:lnTo>
                  <a:lnTo>
                    <a:pt x="0" y="3451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 rot="74851">
              <a:off x="2164359" y="946014"/>
              <a:ext cx="10480223" cy="1799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5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 rot="-145747">
            <a:off x="1443878" y="350146"/>
            <a:ext cx="9030912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spc="209">
                <a:solidFill>
                  <a:srgbClr val="231F20"/>
                </a:solidFill>
                <a:latin typeface="JetBrains Mono Bold"/>
              </a:rPr>
              <a:t>ОСНОВОПОЛОЖНИК СОВРЕМЕННОЙ НОТНОЙ ЗАПИСИ - МОНАХ ГВИДО Д'АРЕЦЦО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BA898DF9-E876-A222-09A1-90B494C26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42" t="-90749" r="-5018" b="-14905"/>
            </a:stretch>
          </a:blipFill>
        </p:spPr>
      </p:sp>
      <p:grpSp>
        <p:nvGrpSpPr>
          <p:cNvPr id="3" name="Group 3"/>
          <p:cNvGrpSpPr/>
          <p:nvPr/>
        </p:nvGrpSpPr>
        <p:grpSpPr>
          <a:xfrm rot="-375685">
            <a:off x="2675143" y="1396817"/>
            <a:ext cx="4600122" cy="1205611"/>
            <a:chOff x="0" y="0"/>
            <a:chExt cx="6133496" cy="1607481"/>
          </a:xfrm>
        </p:grpSpPr>
        <p:sp>
          <p:nvSpPr>
            <p:cNvPr id="4" name="Freeform 4"/>
            <p:cNvSpPr/>
            <p:nvPr/>
          </p:nvSpPr>
          <p:spPr>
            <a:xfrm rot="85547">
              <a:off x="17172" y="75655"/>
              <a:ext cx="6099151" cy="1456172"/>
            </a:xfrm>
            <a:custGeom>
              <a:avLst/>
              <a:gdLst/>
              <a:ahLst/>
              <a:cxnLst/>
              <a:rect l="l" t="t" r="r" b="b"/>
              <a:pathLst>
                <a:path w="6099151" h="1456172">
                  <a:moveTo>
                    <a:pt x="0" y="0"/>
                  </a:moveTo>
                  <a:lnTo>
                    <a:pt x="6099152" y="0"/>
                  </a:lnTo>
                  <a:lnTo>
                    <a:pt x="6099152" y="1456172"/>
                  </a:lnTo>
                  <a:lnTo>
                    <a:pt x="0" y="1456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74851">
              <a:off x="909819" y="343125"/>
              <a:ext cx="4421534" cy="1164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231F20"/>
                  </a:solidFill>
                  <a:latin typeface="Bryndan Write"/>
                </a:rPr>
                <a:t>Математика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-10527798">
            <a:off x="11881954" y="-117906"/>
            <a:ext cx="1067645" cy="1073500"/>
          </a:xfrm>
          <a:custGeom>
            <a:avLst/>
            <a:gdLst/>
            <a:ahLst/>
            <a:cxnLst/>
            <a:rect l="l" t="t" r="r" b="b"/>
            <a:pathLst>
              <a:path w="1067645" h="1073500">
                <a:moveTo>
                  <a:pt x="0" y="0"/>
                </a:moveTo>
                <a:lnTo>
                  <a:pt x="1067645" y="0"/>
                </a:lnTo>
                <a:lnTo>
                  <a:pt x="1067645" y="1073500"/>
                </a:lnTo>
                <a:lnTo>
                  <a:pt x="0" y="107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9905" b="-19905"/>
            </a:stretch>
          </a:blipFill>
        </p:spPr>
      </p:sp>
      <p:sp>
        <p:nvSpPr>
          <p:cNvPr id="7" name="Freeform 7"/>
          <p:cNvSpPr/>
          <p:nvPr/>
        </p:nvSpPr>
        <p:spPr>
          <a:xfrm rot="9093863">
            <a:off x="17371287" y="907044"/>
            <a:ext cx="836931" cy="547151"/>
          </a:xfrm>
          <a:custGeom>
            <a:avLst/>
            <a:gdLst/>
            <a:ahLst/>
            <a:cxnLst/>
            <a:rect l="l" t="t" r="r" b="b"/>
            <a:pathLst>
              <a:path w="836931" h="547151">
                <a:moveTo>
                  <a:pt x="0" y="0"/>
                </a:moveTo>
                <a:lnTo>
                  <a:pt x="836931" y="0"/>
                </a:lnTo>
                <a:lnTo>
                  <a:pt x="836931" y="547151"/>
                </a:lnTo>
                <a:lnTo>
                  <a:pt x="0" y="5471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5392" t="-96198" r="-27566" b="-39053"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0582706" y="86665"/>
            <a:ext cx="836931" cy="547151"/>
          </a:xfrm>
          <a:custGeom>
            <a:avLst/>
            <a:gdLst/>
            <a:ahLst/>
            <a:cxnLst/>
            <a:rect l="l" t="t" r="r" b="b"/>
            <a:pathLst>
              <a:path w="836931" h="547151">
                <a:moveTo>
                  <a:pt x="0" y="0"/>
                </a:moveTo>
                <a:lnTo>
                  <a:pt x="836931" y="0"/>
                </a:lnTo>
                <a:lnTo>
                  <a:pt x="836931" y="547151"/>
                </a:lnTo>
                <a:lnTo>
                  <a:pt x="0" y="5471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5392" t="-96198" r="-27566" b="-39053"/>
            </a:stretch>
          </a:blipFill>
        </p:spPr>
      </p:sp>
      <p:grpSp>
        <p:nvGrpSpPr>
          <p:cNvPr id="9" name="Group 9"/>
          <p:cNvGrpSpPr/>
          <p:nvPr/>
        </p:nvGrpSpPr>
        <p:grpSpPr>
          <a:xfrm rot="246578">
            <a:off x="11878457" y="1506747"/>
            <a:ext cx="4600122" cy="1205611"/>
            <a:chOff x="0" y="0"/>
            <a:chExt cx="6133496" cy="1607481"/>
          </a:xfrm>
        </p:grpSpPr>
        <p:sp>
          <p:nvSpPr>
            <p:cNvPr id="10" name="Freeform 10"/>
            <p:cNvSpPr/>
            <p:nvPr/>
          </p:nvSpPr>
          <p:spPr>
            <a:xfrm rot="85547">
              <a:off x="17172" y="75655"/>
              <a:ext cx="6099151" cy="1456172"/>
            </a:xfrm>
            <a:custGeom>
              <a:avLst/>
              <a:gdLst/>
              <a:ahLst/>
              <a:cxnLst/>
              <a:rect l="l" t="t" r="r" b="b"/>
              <a:pathLst>
                <a:path w="6099151" h="1456172">
                  <a:moveTo>
                    <a:pt x="0" y="0"/>
                  </a:moveTo>
                  <a:lnTo>
                    <a:pt x="6099152" y="0"/>
                  </a:lnTo>
                  <a:lnTo>
                    <a:pt x="6099152" y="1456172"/>
                  </a:lnTo>
                  <a:lnTo>
                    <a:pt x="0" y="1456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 rot="74851">
              <a:off x="909819" y="343125"/>
              <a:ext cx="4421534" cy="1164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231F20"/>
                  </a:solidFill>
                  <a:latin typeface="Bryndan Write"/>
                </a:rPr>
                <a:t>Музыка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rot="611988">
            <a:off x="11675717" y="1369718"/>
            <a:ext cx="1191047" cy="1502467"/>
          </a:xfrm>
          <a:custGeom>
            <a:avLst/>
            <a:gdLst/>
            <a:ahLst/>
            <a:cxnLst/>
            <a:rect l="l" t="t" r="r" b="b"/>
            <a:pathLst>
              <a:path w="1191047" h="1502467">
                <a:moveTo>
                  <a:pt x="0" y="0"/>
                </a:moveTo>
                <a:lnTo>
                  <a:pt x="1191046" y="0"/>
                </a:lnTo>
                <a:lnTo>
                  <a:pt x="1191046" y="1502467"/>
                </a:lnTo>
                <a:lnTo>
                  <a:pt x="0" y="15024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64391">
            <a:off x="13615730" y="433457"/>
            <a:ext cx="1456363" cy="1400756"/>
          </a:xfrm>
          <a:custGeom>
            <a:avLst/>
            <a:gdLst/>
            <a:ahLst/>
            <a:cxnLst/>
            <a:rect l="l" t="t" r="r" b="b"/>
            <a:pathLst>
              <a:path w="1456363" h="1400756">
                <a:moveTo>
                  <a:pt x="0" y="0"/>
                </a:moveTo>
                <a:lnTo>
                  <a:pt x="1456363" y="0"/>
                </a:lnTo>
                <a:lnTo>
                  <a:pt x="1456363" y="1400756"/>
                </a:lnTo>
                <a:lnTo>
                  <a:pt x="0" y="1400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66251">
            <a:off x="15631779" y="1023586"/>
            <a:ext cx="1172334" cy="1517139"/>
          </a:xfrm>
          <a:custGeom>
            <a:avLst/>
            <a:gdLst/>
            <a:ahLst/>
            <a:cxnLst/>
            <a:rect l="l" t="t" r="r" b="b"/>
            <a:pathLst>
              <a:path w="1172334" h="1517139">
                <a:moveTo>
                  <a:pt x="0" y="0"/>
                </a:moveTo>
                <a:lnTo>
                  <a:pt x="1172334" y="0"/>
                </a:lnTo>
                <a:lnTo>
                  <a:pt x="1172334" y="1517138"/>
                </a:lnTo>
                <a:lnTo>
                  <a:pt x="0" y="15171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242396">
            <a:off x="15277550" y="80166"/>
            <a:ext cx="836931" cy="547151"/>
          </a:xfrm>
          <a:custGeom>
            <a:avLst/>
            <a:gdLst/>
            <a:ahLst/>
            <a:cxnLst/>
            <a:rect l="l" t="t" r="r" b="b"/>
            <a:pathLst>
              <a:path w="836931" h="547151">
                <a:moveTo>
                  <a:pt x="0" y="0"/>
                </a:moveTo>
                <a:lnTo>
                  <a:pt x="836931" y="0"/>
                </a:lnTo>
                <a:lnTo>
                  <a:pt x="836931" y="547151"/>
                </a:lnTo>
                <a:lnTo>
                  <a:pt x="0" y="5471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5392" t="-96198" r="-27566" b="-39053"/>
            </a:stretch>
          </a:blipFill>
        </p:spPr>
      </p:sp>
      <p:sp>
        <p:nvSpPr>
          <p:cNvPr id="16" name="Freeform 16"/>
          <p:cNvSpPr/>
          <p:nvPr/>
        </p:nvSpPr>
        <p:spPr>
          <a:xfrm rot="402994">
            <a:off x="8246531" y="1719482"/>
            <a:ext cx="2253865" cy="802940"/>
          </a:xfrm>
          <a:custGeom>
            <a:avLst/>
            <a:gdLst/>
            <a:ahLst/>
            <a:cxnLst/>
            <a:rect l="l" t="t" r="r" b="b"/>
            <a:pathLst>
              <a:path w="2253865" h="802940">
                <a:moveTo>
                  <a:pt x="0" y="0"/>
                </a:moveTo>
                <a:lnTo>
                  <a:pt x="2253865" y="0"/>
                </a:lnTo>
                <a:lnTo>
                  <a:pt x="2253865" y="802939"/>
                </a:lnTo>
                <a:lnTo>
                  <a:pt x="0" y="8029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1388" y="1571956"/>
            <a:ext cx="1163934" cy="1255223"/>
          </a:xfrm>
          <a:custGeom>
            <a:avLst/>
            <a:gdLst/>
            <a:ahLst/>
            <a:cxnLst/>
            <a:rect l="l" t="t" r="r" b="b"/>
            <a:pathLst>
              <a:path w="1163934" h="1255223">
                <a:moveTo>
                  <a:pt x="0" y="0"/>
                </a:moveTo>
                <a:lnTo>
                  <a:pt x="1163934" y="0"/>
                </a:lnTo>
                <a:lnTo>
                  <a:pt x="1163934" y="1255223"/>
                </a:lnTo>
                <a:lnTo>
                  <a:pt x="0" y="12552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757463" y="2537163"/>
            <a:ext cx="1217741" cy="1026933"/>
          </a:xfrm>
          <a:custGeom>
            <a:avLst/>
            <a:gdLst/>
            <a:ahLst/>
            <a:cxnLst/>
            <a:rect l="l" t="t" r="r" b="b"/>
            <a:pathLst>
              <a:path w="1217741" h="1026933">
                <a:moveTo>
                  <a:pt x="0" y="0"/>
                </a:moveTo>
                <a:lnTo>
                  <a:pt x="1217741" y="0"/>
                </a:lnTo>
                <a:lnTo>
                  <a:pt x="1217741" y="1026933"/>
                </a:lnTo>
                <a:lnTo>
                  <a:pt x="0" y="10269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398982" y="549573"/>
            <a:ext cx="1450050" cy="1450050"/>
          </a:xfrm>
          <a:custGeom>
            <a:avLst/>
            <a:gdLst/>
            <a:ahLst/>
            <a:cxnLst/>
            <a:rect l="l" t="t" r="r" b="b"/>
            <a:pathLst>
              <a:path w="1450050" h="1450050">
                <a:moveTo>
                  <a:pt x="0" y="0"/>
                </a:moveTo>
                <a:lnTo>
                  <a:pt x="1450049" y="0"/>
                </a:lnTo>
                <a:lnTo>
                  <a:pt x="1450049" y="1450049"/>
                </a:lnTo>
                <a:lnTo>
                  <a:pt x="0" y="145004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211316" y="4143336"/>
            <a:ext cx="2789856" cy="6098046"/>
          </a:xfrm>
          <a:custGeom>
            <a:avLst/>
            <a:gdLst/>
            <a:ahLst/>
            <a:cxnLst/>
            <a:rect l="l" t="t" r="r" b="b"/>
            <a:pathLst>
              <a:path w="2789856" h="6098046">
                <a:moveTo>
                  <a:pt x="0" y="0"/>
                </a:moveTo>
                <a:lnTo>
                  <a:pt x="2789856" y="0"/>
                </a:lnTo>
                <a:lnTo>
                  <a:pt x="2789856" y="6098046"/>
                </a:lnTo>
                <a:lnTo>
                  <a:pt x="0" y="60980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 rot="-78760">
            <a:off x="954134" y="3828064"/>
            <a:ext cx="6165699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САМОСТОЯТЕЛЬНОСТЬ</a:t>
            </a:r>
          </a:p>
        </p:txBody>
      </p:sp>
      <p:sp>
        <p:nvSpPr>
          <p:cNvPr id="22" name="TextBox 22"/>
          <p:cNvSpPr txBox="1"/>
          <p:nvPr/>
        </p:nvSpPr>
        <p:spPr>
          <a:xfrm rot="-78760">
            <a:off x="2627418" y="4619814"/>
            <a:ext cx="6203809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УМЕНИЕ ПРИНИМАТЬ РЕШЕНИЯ</a:t>
            </a:r>
          </a:p>
        </p:txBody>
      </p:sp>
      <p:sp>
        <p:nvSpPr>
          <p:cNvPr id="23" name="TextBox 23"/>
          <p:cNvSpPr txBox="1"/>
          <p:nvPr/>
        </p:nvSpPr>
        <p:spPr>
          <a:xfrm rot="-78760">
            <a:off x="693729" y="5458598"/>
            <a:ext cx="6165699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ЦЕЛЕУСТРЕМЛЁННОСТЬ</a:t>
            </a:r>
          </a:p>
        </p:txBody>
      </p:sp>
      <p:sp>
        <p:nvSpPr>
          <p:cNvPr id="24" name="TextBox 24"/>
          <p:cNvSpPr txBox="1"/>
          <p:nvPr/>
        </p:nvSpPr>
        <p:spPr>
          <a:xfrm rot="-78760">
            <a:off x="5124526" y="5749508"/>
            <a:ext cx="6165699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АКТИВНОСТЬ</a:t>
            </a:r>
          </a:p>
        </p:txBody>
      </p:sp>
      <p:sp>
        <p:nvSpPr>
          <p:cNvPr id="25" name="TextBox 25"/>
          <p:cNvSpPr txBox="1"/>
          <p:nvPr/>
        </p:nvSpPr>
        <p:spPr>
          <a:xfrm rot="-78760">
            <a:off x="700384" y="6864653"/>
            <a:ext cx="6165699" cy="114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ЧУВСТВО РАДОСТИ ОТ РЕШЕНИЯ ЗАДАЧИ</a:t>
            </a:r>
          </a:p>
        </p:txBody>
      </p:sp>
      <p:sp>
        <p:nvSpPr>
          <p:cNvPr id="26" name="TextBox 26"/>
          <p:cNvSpPr txBox="1"/>
          <p:nvPr/>
        </p:nvSpPr>
        <p:spPr>
          <a:xfrm rot="-78760">
            <a:off x="10618279" y="3258376"/>
            <a:ext cx="744872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ЗЕРКАЛО ДУШИ</a:t>
            </a:r>
          </a:p>
        </p:txBody>
      </p:sp>
      <p:sp>
        <p:nvSpPr>
          <p:cNvPr id="27" name="TextBox 27"/>
          <p:cNvSpPr txBox="1"/>
          <p:nvPr/>
        </p:nvSpPr>
        <p:spPr>
          <a:xfrm rot="-78760">
            <a:off x="11959916" y="3999531"/>
            <a:ext cx="7272278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ПРОВОДНИК К САМОМУ СЕБЕ</a:t>
            </a:r>
          </a:p>
        </p:txBody>
      </p:sp>
      <p:sp>
        <p:nvSpPr>
          <p:cNvPr id="28" name="TextBox 28"/>
          <p:cNvSpPr txBox="1"/>
          <p:nvPr/>
        </p:nvSpPr>
        <p:spPr>
          <a:xfrm rot="-78760">
            <a:off x="11150289" y="4387824"/>
            <a:ext cx="7129366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endParaRPr/>
          </a:p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ПОВЫШАЕТ IQ</a:t>
            </a:r>
          </a:p>
        </p:txBody>
      </p:sp>
      <p:sp>
        <p:nvSpPr>
          <p:cNvPr id="29" name="TextBox 29"/>
          <p:cNvSpPr txBox="1"/>
          <p:nvPr/>
        </p:nvSpPr>
        <p:spPr>
          <a:xfrm rot="-78760">
            <a:off x="14182696" y="5264200"/>
            <a:ext cx="712936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ЛЕЧИТ</a:t>
            </a:r>
          </a:p>
        </p:txBody>
      </p:sp>
      <p:sp>
        <p:nvSpPr>
          <p:cNvPr id="30" name="TextBox 30"/>
          <p:cNvSpPr txBox="1"/>
          <p:nvPr/>
        </p:nvSpPr>
        <p:spPr>
          <a:xfrm rot="-78760">
            <a:off x="2974128" y="7960766"/>
            <a:ext cx="6165699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КРИТИЧЕСКОЕ МЫШЛЕНИЕ</a:t>
            </a:r>
          </a:p>
        </p:txBody>
      </p:sp>
      <p:sp>
        <p:nvSpPr>
          <p:cNvPr id="31" name="TextBox 31"/>
          <p:cNvSpPr txBox="1"/>
          <p:nvPr/>
        </p:nvSpPr>
        <p:spPr>
          <a:xfrm rot="-78760">
            <a:off x="700384" y="8799686"/>
            <a:ext cx="6165699" cy="114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ЛОГИЧЕСКОЕ И АБСТРАКТНОЕ МЫШЛЕНИЕ</a:t>
            </a:r>
          </a:p>
        </p:txBody>
      </p:sp>
      <p:sp>
        <p:nvSpPr>
          <p:cNvPr id="32" name="TextBox 32"/>
          <p:cNvSpPr txBox="1"/>
          <p:nvPr/>
        </p:nvSpPr>
        <p:spPr>
          <a:xfrm rot="-78760">
            <a:off x="11959935" y="6127182"/>
            <a:ext cx="712936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МОТИВИРУЕТ</a:t>
            </a:r>
          </a:p>
        </p:txBody>
      </p:sp>
      <p:sp>
        <p:nvSpPr>
          <p:cNvPr id="33" name="TextBox 33"/>
          <p:cNvSpPr txBox="1"/>
          <p:nvPr/>
        </p:nvSpPr>
        <p:spPr>
          <a:xfrm rot="-78760">
            <a:off x="12952426" y="6990088"/>
            <a:ext cx="7129366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ПРИНОСИТ УДОВОЛЬСТВИЕ / ЗАСТАВЛЯЕТ ГРУСТИТЬ</a:t>
            </a:r>
          </a:p>
        </p:txBody>
      </p:sp>
      <p:sp>
        <p:nvSpPr>
          <p:cNvPr id="34" name="TextBox 34"/>
          <p:cNvSpPr txBox="1"/>
          <p:nvPr/>
        </p:nvSpPr>
        <p:spPr>
          <a:xfrm rot="-78760">
            <a:off x="13727084" y="8434042"/>
            <a:ext cx="712936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JetBrains Mono Bold"/>
              </a:rPr>
              <a:t>ЗАСТАВЛЯЕТ ДУМАТЬ</a:t>
            </a:r>
          </a:p>
        </p:txBody>
      </p:sp>
      <p:sp>
        <p:nvSpPr>
          <p:cNvPr id="35" name="Номер слайда 34">
            <a:extLst>
              <a:ext uri="{FF2B5EF4-FFF2-40B4-BE49-F238E27FC236}">
                <a16:creationId xmlns:a16="http://schemas.microsoft.com/office/drawing/2014/main" id="{70DFF26C-F1FC-F50E-11EE-D08EB1666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76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1842" t="-90749" r="-5018" b="-14905"/>
            </a:stretch>
          </a:blipFill>
        </p:spPr>
      </p:sp>
      <p:sp>
        <p:nvSpPr>
          <p:cNvPr id="3" name="Freeform 3"/>
          <p:cNvSpPr/>
          <p:nvPr/>
        </p:nvSpPr>
        <p:spPr>
          <a:xfrm rot="-6886">
            <a:off x="3289726" y="7379871"/>
            <a:ext cx="11708548" cy="2795416"/>
          </a:xfrm>
          <a:custGeom>
            <a:avLst/>
            <a:gdLst/>
            <a:ahLst/>
            <a:cxnLst/>
            <a:rect l="l" t="t" r="r" b="b"/>
            <a:pathLst>
              <a:path w="11708548" h="2795416">
                <a:moveTo>
                  <a:pt x="0" y="0"/>
                </a:moveTo>
                <a:lnTo>
                  <a:pt x="11708548" y="0"/>
                </a:lnTo>
                <a:lnTo>
                  <a:pt x="11708548" y="2795416"/>
                </a:lnTo>
                <a:lnTo>
                  <a:pt x="0" y="2795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69753" y="137730"/>
            <a:ext cx="7171633" cy="7230417"/>
          </a:xfrm>
          <a:custGeom>
            <a:avLst/>
            <a:gdLst/>
            <a:ahLst/>
            <a:cxnLst/>
            <a:rect l="l" t="t" r="r" b="b"/>
            <a:pathLst>
              <a:path w="7171633" h="7230417">
                <a:moveTo>
                  <a:pt x="0" y="0"/>
                </a:moveTo>
                <a:lnTo>
                  <a:pt x="7171633" y="0"/>
                </a:lnTo>
                <a:lnTo>
                  <a:pt x="7171633" y="7230416"/>
                </a:lnTo>
                <a:lnTo>
                  <a:pt x="0" y="7230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17582">
            <a:off x="3651179" y="7547556"/>
            <a:ext cx="10570020" cy="299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5"/>
              </a:lnSpc>
            </a:pPr>
            <a:r>
              <a:rPr lang="en-US" sz="6913">
                <a:solidFill>
                  <a:srgbClr val="231F20"/>
                </a:solidFill>
                <a:latin typeface="Bryndan Write"/>
              </a:rPr>
              <a:t>Любите математику, слушайте хорошую и красивую музыку!</a:t>
            </a:r>
          </a:p>
          <a:p>
            <a:pPr algn="ctr">
              <a:lnSpc>
                <a:spcPts val="3456"/>
              </a:lnSpc>
            </a:pPr>
            <a:endParaRPr lang="en-US" sz="6913">
              <a:solidFill>
                <a:srgbClr val="231F20"/>
              </a:solidFill>
              <a:latin typeface="Bryndan Write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845656-AACB-5925-B5F4-901739A1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5" b="-7805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06808" y="1414251"/>
            <a:ext cx="8710712" cy="4349151"/>
            <a:chOff x="0" y="0"/>
            <a:chExt cx="11614282" cy="579886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1614282" cy="5798868"/>
              <a:chOff x="0" y="0"/>
              <a:chExt cx="4025231" cy="200974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48260" y="48260"/>
                <a:ext cx="3976971" cy="1961488"/>
              </a:xfrm>
              <a:custGeom>
                <a:avLst/>
                <a:gdLst/>
                <a:ahLst/>
                <a:cxnLst/>
                <a:rect l="l" t="t" r="r" b="b"/>
                <a:pathLst>
                  <a:path w="3976971" h="1961488">
                    <a:moveTo>
                      <a:pt x="0" y="0"/>
                    </a:moveTo>
                    <a:lnTo>
                      <a:pt x="3976971" y="0"/>
                    </a:lnTo>
                    <a:lnTo>
                      <a:pt x="3976971" y="1961488"/>
                    </a:lnTo>
                    <a:lnTo>
                      <a:pt x="0" y="196148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6350" y="6350"/>
                <a:ext cx="3976971" cy="1961488"/>
              </a:xfrm>
              <a:custGeom>
                <a:avLst/>
                <a:gdLst/>
                <a:ahLst/>
                <a:cxnLst/>
                <a:rect l="l" t="t" r="r" b="b"/>
                <a:pathLst>
                  <a:path w="3976971" h="1961488">
                    <a:moveTo>
                      <a:pt x="0" y="0"/>
                    </a:moveTo>
                    <a:lnTo>
                      <a:pt x="3976971" y="0"/>
                    </a:lnTo>
                    <a:lnTo>
                      <a:pt x="3976971" y="1961488"/>
                    </a:lnTo>
                    <a:lnTo>
                      <a:pt x="0" y="1961488"/>
                    </a:lnTo>
                    <a:close/>
                  </a:path>
                </a:pathLst>
              </a:custGeom>
              <a:solidFill>
                <a:srgbClr val="8CB9C4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3989671" cy="1974188"/>
              </a:xfrm>
              <a:custGeom>
                <a:avLst/>
                <a:gdLst/>
                <a:ahLst/>
                <a:cxnLst/>
                <a:rect l="l" t="t" r="r" b="b"/>
                <a:pathLst>
                  <a:path w="3989671" h="1974188">
                    <a:moveTo>
                      <a:pt x="3989671" y="1974188"/>
                    </a:moveTo>
                    <a:lnTo>
                      <a:pt x="0" y="1974188"/>
                    </a:lnTo>
                    <a:lnTo>
                      <a:pt x="0" y="0"/>
                    </a:lnTo>
                    <a:lnTo>
                      <a:pt x="3989671" y="0"/>
                    </a:lnTo>
                    <a:lnTo>
                      <a:pt x="3989671" y="1974188"/>
                    </a:lnTo>
                    <a:close/>
                    <a:moveTo>
                      <a:pt x="12700" y="1961488"/>
                    </a:moveTo>
                    <a:lnTo>
                      <a:pt x="3976971" y="1961488"/>
                    </a:lnTo>
                    <a:lnTo>
                      <a:pt x="3976971" y="12700"/>
                    </a:lnTo>
                    <a:lnTo>
                      <a:pt x="12700" y="12700"/>
                    </a:lnTo>
                    <a:lnTo>
                      <a:pt x="12700" y="196148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429189" y="493292"/>
              <a:ext cx="10973086" cy="39434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16"/>
                </a:lnSpc>
              </a:pPr>
              <a:r>
                <a:rPr lang="en-US" sz="6596" dirty="0">
                  <a:solidFill>
                    <a:srgbClr val="000000"/>
                  </a:solidFill>
                  <a:latin typeface="Roboto Mono Regular Bold"/>
                </a:rPr>
                <a:t>«</a:t>
              </a:r>
              <a:r>
                <a:rPr lang="ru-RU" sz="6596" dirty="0">
                  <a:solidFill>
                    <a:srgbClr val="000000"/>
                  </a:solidFill>
                  <a:latin typeface="Roboto Mono Regular Bold"/>
                </a:rPr>
                <a:t>Математика и музыка - сёстры</a:t>
              </a:r>
              <a:r>
                <a:rPr lang="en-US" sz="6596" dirty="0">
                  <a:solidFill>
                    <a:srgbClr val="000000"/>
                  </a:solidFill>
                  <a:latin typeface="Roboto Mono Regular Bold"/>
                </a:rPr>
                <a:t>»</a:t>
              </a:r>
            </a:p>
            <a:p>
              <a:pPr algn="ctr">
                <a:lnSpc>
                  <a:spcPts val="8646"/>
                </a:lnSpc>
              </a:pPr>
              <a:endParaRPr lang="en-US" sz="3298" dirty="0">
                <a:solidFill>
                  <a:srgbClr val="000000"/>
                </a:solidFill>
                <a:latin typeface="Roboto Mono Regular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6859240"/>
            <a:ext cx="3455580" cy="2914124"/>
          </a:xfrm>
          <a:custGeom>
            <a:avLst/>
            <a:gdLst/>
            <a:ahLst/>
            <a:cxnLst/>
            <a:rect l="l" t="t" r="r" b="b"/>
            <a:pathLst>
              <a:path w="3455580" h="2914124">
                <a:moveTo>
                  <a:pt x="0" y="0"/>
                </a:moveTo>
                <a:lnTo>
                  <a:pt x="3455580" y="0"/>
                </a:lnTo>
                <a:lnTo>
                  <a:pt x="3455580" y="2914124"/>
                </a:lnTo>
                <a:lnTo>
                  <a:pt x="0" y="29141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7" name="Рисунок 16" descr="Изображение выглядит как музыкальный инструмент, текст, музыка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7DDDAC19-82EB-3EC0-CB61-34F4FA0B1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976" y="786487"/>
            <a:ext cx="8355781" cy="8714024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6751225" y="376856"/>
            <a:ext cx="1016151" cy="3211970"/>
          </a:xfrm>
          <a:custGeom>
            <a:avLst/>
            <a:gdLst/>
            <a:ahLst/>
            <a:cxnLst/>
            <a:rect l="l" t="t" r="r" b="b"/>
            <a:pathLst>
              <a:path w="1016151" h="3211970">
                <a:moveTo>
                  <a:pt x="0" y="0"/>
                </a:moveTo>
                <a:lnTo>
                  <a:pt x="1016150" y="0"/>
                </a:lnTo>
                <a:lnTo>
                  <a:pt x="1016150" y="3211970"/>
                </a:lnTo>
                <a:lnTo>
                  <a:pt x="0" y="3211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16835" y="4342712"/>
            <a:ext cx="5724848" cy="5724848"/>
          </a:xfrm>
          <a:custGeom>
            <a:avLst/>
            <a:gdLst/>
            <a:ahLst/>
            <a:cxnLst/>
            <a:rect l="l" t="t" r="r" b="b"/>
            <a:pathLst>
              <a:path w="5724848" h="5724848">
                <a:moveTo>
                  <a:pt x="0" y="0"/>
                </a:moveTo>
                <a:lnTo>
                  <a:pt x="5724848" y="0"/>
                </a:lnTo>
                <a:lnTo>
                  <a:pt x="5724848" y="5724848"/>
                </a:lnTo>
                <a:lnTo>
                  <a:pt x="0" y="5724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B4C4B2-2407-BF39-CA86-87527682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34" y="5143499"/>
            <a:ext cx="5096386" cy="4663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D1C6D519-C53F-8D90-9129-BC75CAE3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5" b="-78054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065916" y="5537051"/>
            <a:ext cx="3934155" cy="3934155"/>
            <a:chOff x="0" y="0"/>
            <a:chExt cx="5647690" cy="56476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5584190" cy="5584190"/>
            </a:xfrm>
            <a:custGeom>
              <a:avLst/>
              <a:gdLst/>
              <a:ahLst/>
              <a:cxnLst/>
              <a:rect l="l" t="t" r="r" b="b"/>
              <a:pathLst>
                <a:path w="5584190" h="5584190">
                  <a:moveTo>
                    <a:pt x="5584190" y="5584190"/>
                  </a:moveTo>
                  <a:lnTo>
                    <a:pt x="1143000" y="5584190"/>
                  </a:lnTo>
                  <a:cubicBezTo>
                    <a:pt x="511810" y="5584190"/>
                    <a:pt x="0" y="5072380"/>
                    <a:pt x="0" y="4441190"/>
                  </a:cubicBezTo>
                  <a:lnTo>
                    <a:pt x="0" y="0"/>
                  </a:lnTo>
                  <a:lnTo>
                    <a:pt x="4441190" y="0"/>
                  </a:lnTo>
                  <a:cubicBezTo>
                    <a:pt x="5072380" y="0"/>
                    <a:pt x="5584190" y="511810"/>
                    <a:pt x="5584190" y="1143000"/>
                  </a:cubicBezTo>
                  <a:lnTo>
                    <a:pt x="5584190" y="5584190"/>
                  </a:lnTo>
                  <a:close/>
                </a:path>
              </a:pathLst>
            </a:custGeom>
            <a:blipFill>
              <a:blip r:embed="rId3"/>
              <a:stretch>
                <a:fillRect l="-15624" r="-1562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647690" cy="5647690"/>
            </a:xfrm>
            <a:custGeom>
              <a:avLst/>
              <a:gdLst/>
              <a:ahLst/>
              <a:cxnLst/>
              <a:rect l="l" t="t" r="r" b="b"/>
              <a:pathLst>
                <a:path w="5647690" h="5647690">
                  <a:moveTo>
                    <a:pt x="5647690" y="5647690"/>
                  </a:moveTo>
                  <a:lnTo>
                    <a:pt x="1174750" y="5647690"/>
                  </a:lnTo>
                  <a:cubicBezTo>
                    <a:pt x="527050" y="5647690"/>
                    <a:pt x="0" y="5120640"/>
                    <a:pt x="0" y="4472940"/>
                  </a:cubicBezTo>
                  <a:lnTo>
                    <a:pt x="0" y="0"/>
                  </a:lnTo>
                  <a:lnTo>
                    <a:pt x="4472940" y="0"/>
                  </a:lnTo>
                  <a:cubicBezTo>
                    <a:pt x="5120640" y="0"/>
                    <a:pt x="5647690" y="527050"/>
                    <a:pt x="5647690" y="1174750"/>
                  </a:cubicBezTo>
                  <a:lnTo>
                    <a:pt x="5647690" y="5647690"/>
                  </a:lnTo>
                  <a:close/>
                  <a:moveTo>
                    <a:pt x="63500" y="63500"/>
                  </a:moveTo>
                  <a:lnTo>
                    <a:pt x="63500" y="4472940"/>
                  </a:lnTo>
                  <a:cubicBezTo>
                    <a:pt x="63500" y="5085080"/>
                    <a:pt x="562610" y="5584190"/>
                    <a:pt x="1174750" y="5584190"/>
                  </a:cubicBezTo>
                  <a:lnTo>
                    <a:pt x="5584190" y="5584190"/>
                  </a:lnTo>
                  <a:lnTo>
                    <a:pt x="5584190" y="1174750"/>
                  </a:lnTo>
                  <a:cubicBezTo>
                    <a:pt x="5584190" y="562610"/>
                    <a:pt x="5085080" y="63500"/>
                    <a:pt x="4472940" y="63500"/>
                  </a:cubicBezTo>
                  <a:lnTo>
                    <a:pt x="63500" y="63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065916" y="952455"/>
            <a:ext cx="3934155" cy="3934155"/>
            <a:chOff x="0" y="0"/>
            <a:chExt cx="5647690" cy="564769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5584190" cy="5584190"/>
            </a:xfrm>
            <a:custGeom>
              <a:avLst/>
              <a:gdLst/>
              <a:ahLst/>
              <a:cxnLst/>
              <a:rect l="l" t="t" r="r" b="b"/>
              <a:pathLst>
                <a:path w="5584190" h="5584190">
                  <a:moveTo>
                    <a:pt x="5584190" y="5584190"/>
                  </a:moveTo>
                  <a:lnTo>
                    <a:pt x="1143000" y="5584190"/>
                  </a:lnTo>
                  <a:cubicBezTo>
                    <a:pt x="511810" y="5584190"/>
                    <a:pt x="0" y="5072380"/>
                    <a:pt x="0" y="4441190"/>
                  </a:cubicBezTo>
                  <a:lnTo>
                    <a:pt x="0" y="0"/>
                  </a:lnTo>
                  <a:lnTo>
                    <a:pt x="4441190" y="0"/>
                  </a:lnTo>
                  <a:cubicBezTo>
                    <a:pt x="5072380" y="0"/>
                    <a:pt x="5584190" y="511810"/>
                    <a:pt x="5584190" y="1143000"/>
                  </a:cubicBezTo>
                  <a:lnTo>
                    <a:pt x="5584190" y="5584190"/>
                  </a:lnTo>
                  <a:close/>
                </a:path>
              </a:pathLst>
            </a:custGeom>
            <a:blipFill>
              <a:blip r:embed="rId4"/>
              <a:stretch>
                <a:fillRect l="-4644" r="-464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647690" cy="5647690"/>
            </a:xfrm>
            <a:custGeom>
              <a:avLst/>
              <a:gdLst/>
              <a:ahLst/>
              <a:cxnLst/>
              <a:rect l="l" t="t" r="r" b="b"/>
              <a:pathLst>
                <a:path w="5647690" h="5647690">
                  <a:moveTo>
                    <a:pt x="5647690" y="5647690"/>
                  </a:moveTo>
                  <a:lnTo>
                    <a:pt x="1174750" y="5647690"/>
                  </a:lnTo>
                  <a:cubicBezTo>
                    <a:pt x="527050" y="5647690"/>
                    <a:pt x="0" y="5120640"/>
                    <a:pt x="0" y="4472940"/>
                  </a:cubicBezTo>
                  <a:lnTo>
                    <a:pt x="0" y="0"/>
                  </a:lnTo>
                  <a:lnTo>
                    <a:pt x="4472940" y="0"/>
                  </a:lnTo>
                  <a:cubicBezTo>
                    <a:pt x="5120640" y="0"/>
                    <a:pt x="5647690" y="527050"/>
                    <a:pt x="5647690" y="1174750"/>
                  </a:cubicBezTo>
                  <a:lnTo>
                    <a:pt x="5647690" y="5647690"/>
                  </a:lnTo>
                  <a:close/>
                  <a:moveTo>
                    <a:pt x="63500" y="63500"/>
                  </a:moveTo>
                  <a:lnTo>
                    <a:pt x="63500" y="4472940"/>
                  </a:lnTo>
                  <a:cubicBezTo>
                    <a:pt x="63500" y="5085080"/>
                    <a:pt x="562610" y="5584190"/>
                    <a:pt x="1174750" y="5584190"/>
                  </a:cubicBezTo>
                  <a:lnTo>
                    <a:pt x="5584190" y="5584190"/>
                  </a:lnTo>
                  <a:lnTo>
                    <a:pt x="5584190" y="1174750"/>
                  </a:lnTo>
                  <a:cubicBezTo>
                    <a:pt x="5584190" y="562610"/>
                    <a:pt x="5085080" y="63500"/>
                    <a:pt x="4472940" y="63500"/>
                  </a:cubicBezTo>
                  <a:lnTo>
                    <a:pt x="63500" y="63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rot="5400000">
            <a:off x="14095142" y="-391335"/>
            <a:ext cx="2820508" cy="4114800"/>
          </a:xfrm>
          <a:custGeom>
            <a:avLst/>
            <a:gdLst/>
            <a:ahLst/>
            <a:cxnLst/>
            <a:rect l="l" t="t" r="r" b="b"/>
            <a:pathLst>
              <a:path w="2820508" h="4114800">
                <a:moveTo>
                  <a:pt x="0" y="0"/>
                </a:moveTo>
                <a:lnTo>
                  <a:pt x="2820508" y="0"/>
                </a:lnTo>
                <a:lnTo>
                  <a:pt x="2820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459193" y="1388004"/>
            <a:ext cx="9046203" cy="3063057"/>
            <a:chOff x="0" y="0"/>
            <a:chExt cx="12061604" cy="408407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061604" cy="4084077"/>
              <a:chOff x="0" y="0"/>
              <a:chExt cx="3422869" cy="115898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48260" y="48260"/>
                <a:ext cx="3374609" cy="1110729"/>
              </a:xfrm>
              <a:custGeom>
                <a:avLst/>
                <a:gdLst/>
                <a:ahLst/>
                <a:cxnLst/>
                <a:rect l="l" t="t" r="r" b="b"/>
                <a:pathLst>
                  <a:path w="3374609" h="1110729">
                    <a:moveTo>
                      <a:pt x="0" y="0"/>
                    </a:moveTo>
                    <a:lnTo>
                      <a:pt x="3374609" y="0"/>
                    </a:lnTo>
                    <a:lnTo>
                      <a:pt x="3374609" y="1110729"/>
                    </a:lnTo>
                    <a:lnTo>
                      <a:pt x="0" y="11107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6350" y="6350"/>
                <a:ext cx="3374610" cy="1110729"/>
              </a:xfrm>
              <a:custGeom>
                <a:avLst/>
                <a:gdLst/>
                <a:ahLst/>
                <a:cxnLst/>
                <a:rect l="l" t="t" r="r" b="b"/>
                <a:pathLst>
                  <a:path w="3374610" h="1110729">
                    <a:moveTo>
                      <a:pt x="0" y="0"/>
                    </a:moveTo>
                    <a:lnTo>
                      <a:pt x="3374610" y="0"/>
                    </a:lnTo>
                    <a:lnTo>
                      <a:pt x="3374610" y="1110729"/>
                    </a:lnTo>
                    <a:lnTo>
                      <a:pt x="0" y="1110729"/>
                    </a:lnTo>
                    <a:close/>
                  </a:path>
                </a:pathLst>
              </a:custGeom>
              <a:solidFill>
                <a:srgbClr val="E05142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3387310" cy="1123429"/>
              </a:xfrm>
              <a:custGeom>
                <a:avLst/>
                <a:gdLst/>
                <a:ahLst/>
                <a:cxnLst/>
                <a:rect l="l" t="t" r="r" b="b"/>
                <a:pathLst>
                  <a:path w="3387310" h="1123429">
                    <a:moveTo>
                      <a:pt x="3387310" y="1123429"/>
                    </a:moveTo>
                    <a:lnTo>
                      <a:pt x="0" y="1123429"/>
                    </a:lnTo>
                    <a:lnTo>
                      <a:pt x="0" y="0"/>
                    </a:lnTo>
                    <a:lnTo>
                      <a:pt x="3387310" y="0"/>
                    </a:lnTo>
                    <a:lnTo>
                      <a:pt x="3387310" y="1123429"/>
                    </a:lnTo>
                    <a:close/>
                    <a:moveTo>
                      <a:pt x="12700" y="1110729"/>
                    </a:moveTo>
                    <a:lnTo>
                      <a:pt x="3374610" y="1110729"/>
                    </a:lnTo>
                    <a:lnTo>
                      <a:pt x="3374610" y="12700"/>
                    </a:lnTo>
                    <a:lnTo>
                      <a:pt x="12700" y="12700"/>
                    </a:lnTo>
                    <a:lnTo>
                      <a:pt x="12700" y="11107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6653" y="132244"/>
              <a:ext cx="11667201" cy="39395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4800" dirty="0">
                  <a:solidFill>
                    <a:srgbClr val="FFFF00"/>
                  </a:solidFill>
                  <a:latin typeface="Roboto Mono Regular Bold"/>
                </a:rPr>
                <a:t>Цель урока:</a:t>
              </a:r>
            </a:p>
            <a:p>
              <a:pPr algn="ctr"/>
              <a:r>
                <a:rPr lang="ru-RU" sz="4800" dirty="0">
                  <a:solidFill>
                    <a:srgbClr val="F1EEE1"/>
                  </a:solidFill>
                  <a:latin typeface="Roboto Mono Regular Bold"/>
                </a:rPr>
                <a:t>узнать, как связаны между собой дроби и музыка </a:t>
              </a:r>
              <a:endParaRPr lang="en-US" sz="4800" dirty="0">
                <a:solidFill>
                  <a:srgbClr val="F1EEE1"/>
                </a:solidFill>
                <a:latin typeface="Roboto Mono Regular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8700" y="7176014"/>
            <a:ext cx="2771117" cy="2988460"/>
          </a:xfrm>
          <a:custGeom>
            <a:avLst/>
            <a:gdLst/>
            <a:ahLst/>
            <a:cxnLst/>
            <a:rect l="l" t="t" r="r" b="b"/>
            <a:pathLst>
              <a:path w="2771117" h="2988460">
                <a:moveTo>
                  <a:pt x="0" y="0"/>
                </a:moveTo>
                <a:lnTo>
                  <a:pt x="2771117" y="0"/>
                </a:lnTo>
                <a:lnTo>
                  <a:pt x="2771117" y="2988460"/>
                </a:lnTo>
                <a:lnTo>
                  <a:pt x="0" y="29884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884739" y="4848510"/>
            <a:ext cx="9991850" cy="72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8" lvl="1">
              <a:lnSpc>
                <a:spcPts val="5979"/>
              </a:lnSpc>
            </a:pPr>
            <a:r>
              <a:rPr lang="ru-RU" sz="4599" b="1" dirty="0">
                <a:solidFill>
                  <a:srgbClr val="002060"/>
                </a:solidFill>
                <a:latin typeface="Roboto Mono Regular"/>
              </a:rPr>
              <a:t>Задачи:</a:t>
            </a:r>
            <a:endParaRPr lang="en-US" sz="4599" b="1" dirty="0">
              <a:solidFill>
                <a:srgbClr val="002060"/>
              </a:solidFill>
              <a:latin typeface="Roboto Mono Regula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884739" y="5877083"/>
            <a:ext cx="9374561" cy="1491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5" lvl="1" indent="-496567">
              <a:lnSpc>
                <a:spcPts val="5979"/>
              </a:lnSpc>
              <a:buFont typeface="Arial"/>
              <a:buChar char="•"/>
            </a:pPr>
            <a:r>
              <a:rPr lang="ru-RU" sz="4599" dirty="0">
                <a:solidFill>
                  <a:srgbClr val="000000"/>
                </a:solidFill>
                <a:latin typeface="Roboto Mono Regular"/>
              </a:rPr>
              <a:t>Установить связь между дробью и нотой</a:t>
            </a:r>
            <a:endParaRPr lang="en-US" sz="4599" dirty="0">
              <a:solidFill>
                <a:srgbClr val="000000"/>
              </a:solidFill>
              <a:latin typeface="Roboto Mono Regular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884739" y="7920022"/>
            <a:ext cx="9374561" cy="1491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5" lvl="1" indent="-496567">
              <a:lnSpc>
                <a:spcPts val="5979"/>
              </a:lnSpc>
              <a:buFont typeface="Arial"/>
              <a:buChar char="•"/>
            </a:pPr>
            <a:r>
              <a:rPr lang="ru-RU" sz="4599" dirty="0">
                <a:solidFill>
                  <a:srgbClr val="000000"/>
                </a:solidFill>
                <a:latin typeface="Roboto Mono Regular"/>
              </a:rPr>
              <a:t>Повторить действия с обыкновенными дробями</a:t>
            </a:r>
            <a:endParaRPr lang="en-US" sz="4599" dirty="0">
              <a:solidFill>
                <a:srgbClr val="000000"/>
              </a:solidFill>
              <a:latin typeface="Roboto Mono Regular"/>
            </a:endParaRP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0C67E6FD-C5A1-FA50-CCFE-7221C3EC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1842" t="-90749" r="-5018" b="-14905"/>
            </a:stretch>
          </a:blipFill>
        </p:spPr>
      </p:sp>
      <p:sp>
        <p:nvSpPr>
          <p:cNvPr id="3" name="Freeform 3"/>
          <p:cNvSpPr/>
          <p:nvPr/>
        </p:nvSpPr>
        <p:spPr>
          <a:xfrm rot="211117">
            <a:off x="1372410" y="1794316"/>
            <a:ext cx="8146717" cy="1945029"/>
          </a:xfrm>
          <a:custGeom>
            <a:avLst/>
            <a:gdLst/>
            <a:ahLst/>
            <a:cxnLst/>
            <a:rect l="l" t="t" r="r" b="b"/>
            <a:pathLst>
              <a:path w="8146717" h="1945029">
                <a:moveTo>
                  <a:pt x="0" y="0"/>
                </a:moveTo>
                <a:lnTo>
                  <a:pt x="8146717" y="0"/>
                </a:lnTo>
                <a:lnTo>
                  <a:pt x="8146717" y="1945029"/>
                </a:lnTo>
                <a:lnTo>
                  <a:pt x="0" y="1945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200421">
            <a:off x="2908109" y="1678804"/>
            <a:ext cx="5083793" cy="20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6"/>
              </a:lnSpc>
              <a:spcBef>
                <a:spcPct val="0"/>
              </a:spcBef>
            </a:pPr>
            <a:r>
              <a:rPr lang="en-US" sz="5661">
                <a:solidFill>
                  <a:srgbClr val="231F20"/>
                </a:solidFill>
                <a:latin typeface="Bryndan Write"/>
              </a:rPr>
              <a:t>Звуки рождают...</a:t>
            </a:r>
          </a:p>
        </p:txBody>
      </p:sp>
      <p:sp>
        <p:nvSpPr>
          <p:cNvPr id="5" name="Freeform 5"/>
          <p:cNvSpPr/>
          <p:nvPr/>
        </p:nvSpPr>
        <p:spPr>
          <a:xfrm rot="1551314" flipH="1" flipV="1">
            <a:off x="4341704" y="3669449"/>
            <a:ext cx="2208130" cy="1319358"/>
          </a:xfrm>
          <a:custGeom>
            <a:avLst/>
            <a:gdLst/>
            <a:ahLst/>
            <a:cxnLst/>
            <a:rect l="l" t="t" r="r" b="b"/>
            <a:pathLst>
              <a:path w="2208130" h="1319358">
                <a:moveTo>
                  <a:pt x="2208130" y="1319358"/>
                </a:moveTo>
                <a:lnTo>
                  <a:pt x="0" y="1319358"/>
                </a:lnTo>
                <a:lnTo>
                  <a:pt x="0" y="0"/>
                </a:lnTo>
                <a:lnTo>
                  <a:pt x="2208130" y="0"/>
                </a:lnTo>
                <a:lnTo>
                  <a:pt x="2208130" y="131935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1429752">
            <a:off x="10055978" y="1051889"/>
            <a:ext cx="7033572" cy="7555813"/>
            <a:chOff x="0" y="0"/>
            <a:chExt cx="9378096" cy="10074417"/>
          </a:xfrm>
        </p:grpSpPr>
        <p:sp>
          <p:nvSpPr>
            <p:cNvPr id="7" name="Freeform 7"/>
            <p:cNvSpPr/>
            <p:nvPr/>
          </p:nvSpPr>
          <p:spPr>
            <a:xfrm rot="203753">
              <a:off x="275641" y="253027"/>
              <a:ext cx="8826814" cy="9568362"/>
            </a:xfrm>
            <a:custGeom>
              <a:avLst/>
              <a:gdLst/>
              <a:ahLst/>
              <a:cxnLst/>
              <a:rect l="l" t="t" r="r" b="b"/>
              <a:pathLst>
                <a:path w="8826814" h="9568362">
                  <a:moveTo>
                    <a:pt x="0" y="0"/>
                  </a:moveTo>
                  <a:lnTo>
                    <a:pt x="8826814" y="0"/>
                  </a:lnTo>
                  <a:lnTo>
                    <a:pt x="8826814" y="9568363"/>
                  </a:lnTo>
                  <a:lnTo>
                    <a:pt x="0" y="9568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697563">
              <a:off x="1449521" y="1428992"/>
              <a:ext cx="6306116" cy="6306091"/>
              <a:chOff x="0" y="0"/>
              <a:chExt cx="6350025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21655" r="-3670"/>
                </a:stretch>
              </a:blipFill>
            </p:spPr>
          </p:sp>
        </p:grpSp>
      </p:grpSp>
      <p:sp>
        <p:nvSpPr>
          <p:cNvPr id="10" name="TextBox 10"/>
          <p:cNvSpPr txBox="1"/>
          <p:nvPr/>
        </p:nvSpPr>
        <p:spPr>
          <a:xfrm rot="-78760">
            <a:off x="1765479" y="5203964"/>
            <a:ext cx="7811392" cy="331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spc="274">
                <a:solidFill>
                  <a:srgbClr val="231F20"/>
                </a:solidFill>
                <a:latin typeface="JetBrains Mono"/>
              </a:rPr>
              <a:t>МЫСЛИ?</a:t>
            </a:r>
          </a:p>
          <a:p>
            <a:pPr algn="ctr">
              <a:lnSpc>
                <a:spcPts val="6599"/>
              </a:lnSpc>
            </a:pPr>
            <a:r>
              <a:rPr lang="en-US" sz="5499" spc="274">
                <a:solidFill>
                  <a:srgbClr val="231F20"/>
                </a:solidFill>
                <a:latin typeface="JetBrains Mono"/>
              </a:rPr>
              <a:t>ЭМОЦИИ?</a:t>
            </a:r>
          </a:p>
          <a:p>
            <a:pPr algn="ctr">
              <a:lnSpc>
                <a:spcPts val="6599"/>
              </a:lnSpc>
            </a:pPr>
            <a:r>
              <a:rPr lang="en-US" sz="5499" spc="274">
                <a:solidFill>
                  <a:srgbClr val="231F20"/>
                </a:solidFill>
                <a:latin typeface="JetBrains Mono"/>
              </a:rPr>
              <a:t>ЧУВСТВА?</a:t>
            </a:r>
          </a:p>
          <a:p>
            <a:pPr algn="ctr">
              <a:lnSpc>
                <a:spcPts val="6599"/>
              </a:lnSpc>
            </a:pPr>
            <a:r>
              <a:rPr lang="en-US" sz="5499" spc="274">
                <a:solidFill>
                  <a:srgbClr val="231F20"/>
                </a:solidFill>
                <a:latin typeface="JetBrains Mono"/>
              </a:rPr>
              <a:t>ДЕЙСТВИЯ?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342486" y="2429903"/>
            <a:ext cx="3307540" cy="2540982"/>
            <a:chOff x="0" y="0"/>
            <a:chExt cx="4410053" cy="33879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22471" cy="3387977"/>
            </a:xfrm>
            <a:custGeom>
              <a:avLst/>
              <a:gdLst/>
              <a:ahLst/>
              <a:cxnLst/>
              <a:rect l="l" t="t" r="r" b="b"/>
              <a:pathLst>
                <a:path w="3522471" h="3387977">
                  <a:moveTo>
                    <a:pt x="0" y="0"/>
                  </a:moveTo>
                  <a:lnTo>
                    <a:pt x="3522471" y="0"/>
                  </a:lnTo>
                  <a:lnTo>
                    <a:pt x="3522471" y="3387977"/>
                  </a:lnTo>
                  <a:lnTo>
                    <a:pt x="0" y="3387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9951490">
              <a:off x="3221933" y="125266"/>
              <a:ext cx="1115908" cy="729534"/>
            </a:xfrm>
            <a:custGeom>
              <a:avLst/>
              <a:gdLst/>
              <a:ahLst/>
              <a:cxnLst/>
              <a:rect l="l" t="t" r="r" b="b"/>
              <a:pathLst>
                <a:path w="1115908" h="729534">
                  <a:moveTo>
                    <a:pt x="0" y="0"/>
                  </a:moveTo>
                  <a:lnTo>
                    <a:pt x="1115908" y="0"/>
                  </a:lnTo>
                  <a:lnTo>
                    <a:pt x="1115908" y="729535"/>
                  </a:lnTo>
                  <a:lnTo>
                    <a:pt x="0" y="729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25392" t="-96198" r="-27566" b="-39053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9935598">
            <a:off x="13378541" y="6674265"/>
            <a:ext cx="693247" cy="453216"/>
          </a:xfrm>
          <a:custGeom>
            <a:avLst/>
            <a:gdLst/>
            <a:ahLst/>
            <a:cxnLst/>
            <a:rect l="l" t="t" r="r" b="b"/>
            <a:pathLst>
              <a:path w="693247" h="453216">
                <a:moveTo>
                  <a:pt x="0" y="0"/>
                </a:moveTo>
                <a:lnTo>
                  <a:pt x="693246" y="0"/>
                </a:lnTo>
                <a:lnTo>
                  <a:pt x="693246" y="453215"/>
                </a:lnTo>
                <a:lnTo>
                  <a:pt x="0" y="453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25392" t="-96198" r="-27566" b="-39053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3572764" y="6191250"/>
            <a:ext cx="3310353" cy="3366727"/>
            <a:chOff x="0" y="0"/>
            <a:chExt cx="4413804" cy="4488970"/>
          </a:xfrm>
        </p:grpSpPr>
        <p:sp>
          <p:nvSpPr>
            <p:cNvPr id="16" name="Freeform 16"/>
            <p:cNvSpPr/>
            <p:nvPr/>
          </p:nvSpPr>
          <p:spPr>
            <a:xfrm rot="-9951490">
              <a:off x="370612" y="1859411"/>
              <a:ext cx="1423526" cy="1431333"/>
            </a:xfrm>
            <a:custGeom>
              <a:avLst/>
              <a:gdLst/>
              <a:ahLst/>
              <a:cxnLst/>
              <a:rect l="l" t="t" r="r" b="b"/>
              <a:pathLst>
                <a:path w="1423526" h="1431333">
                  <a:moveTo>
                    <a:pt x="0" y="0"/>
                  </a:moveTo>
                  <a:lnTo>
                    <a:pt x="1423526" y="0"/>
                  </a:lnTo>
                  <a:lnTo>
                    <a:pt x="1423526" y="1431333"/>
                  </a:lnTo>
                  <a:lnTo>
                    <a:pt x="0" y="143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19905" b="-19905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2473933">
              <a:off x="831897" y="465066"/>
              <a:ext cx="2750010" cy="3558837"/>
            </a:xfrm>
            <a:custGeom>
              <a:avLst/>
              <a:gdLst/>
              <a:ahLst/>
              <a:cxnLst/>
              <a:rect l="l" t="t" r="r" b="b"/>
              <a:pathLst>
                <a:path w="2750010" h="3558837">
                  <a:moveTo>
                    <a:pt x="0" y="0"/>
                  </a:moveTo>
                  <a:lnTo>
                    <a:pt x="2750010" y="0"/>
                  </a:lnTo>
                  <a:lnTo>
                    <a:pt x="2750010" y="3558837"/>
                  </a:lnTo>
                  <a:lnTo>
                    <a:pt x="0" y="3558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8B4CB1BA-DEF9-45E2-CDC5-CC7A104B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линия, круг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40D4B3C-7DD9-121E-A99B-B9FFDA049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6" y="965199"/>
            <a:ext cx="16226407" cy="83566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25AF8C1-1C96-DFD9-4FA6-DD00FCBD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37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снимок экрана, линия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0FDEEA16-E8A0-79A8-D1D2-923BB62A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26" y="1113631"/>
            <a:ext cx="17332774" cy="8059737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3FD14DDE-EA6F-6C6C-6DE1-86E43660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07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8D248D-CDAE-6F9E-9C62-10CA7992A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32" y="876300"/>
            <a:ext cx="17758135" cy="77724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87C476-ADFF-94EF-741B-52027C26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99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9AD184-3068-7A3D-881B-155303DC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52500"/>
            <a:ext cx="16791878" cy="59436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052D3F-16E8-69E1-40A0-92AB337B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79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228</Words>
  <Application>Microsoft Office PowerPoint</Application>
  <PresentationFormat>Произвольный</PresentationFormat>
  <Paragraphs>67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Roboto Mono Regular</vt:lpstr>
      <vt:lpstr>Roboto Mono Regular Bold</vt:lpstr>
      <vt:lpstr>Arial</vt:lpstr>
      <vt:lpstr>JetBrains Mono Bold</vt:lpstr>
      <vt:lpstr>Bryndan Write</vt:lpstr>
      <vt:lpstr>Calibri</vt:lpstr>
      <vt:lpstr>JetBrains Mono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 и музыка</dc:title>
  <cp:lastModifiedBy>Пестов Михаил Алексеевич</cp:lastModifiedBy>
  <cp:revision>2</cp:revision>
  <dcterms:created xsi:type="dcterms:W3CDTF">2006-08-16T00:00:00Z</dcterms:created>
  <dcterms:modified xsi:type="dcterms:W3CDTF">2024-08-09T19:10:52Z</dcterms:modified>
  <dc:identifier>DAFdTByJKQ8</dc:identifier>
</cp:coreProperties>
</file>