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2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2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39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4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3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5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7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4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1566-D34E-4F3C-8B3B-53BB5FA74525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2728-1804-4E40-ACAE-732E80A3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70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Телескопы.</a:t>
            </a:r>
            <a:br>
              <a:rPr lang="ru-RU" dirty="0" smtClean="0"/>
            </a:br>
            <a:r>
              <a:rPr lang="ru-RU" dirty="0" smtClean="0"/>
              <a:t>Виды и назначение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 : Исмагилова Елена Вячеславовна</a:t>
            </a:r>
          </a:p>
          <a:p>
            <a:r>
              <a:rPr lang="ru-RU" smtClean="0"/>
              <a:t>МБОУ «СОШ№3» НГО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телескоп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Телескоп — прибор, с помощью которого можно наблюдать отдаленные объекты путём сбора электромагнитного излучения (например, видимого света).</a:t>
            </a:r>
          </a:p>
          <a:p>
            <a:pPr marL="0" indent="0">
              <a:buNone/>
            </a:pPr>
            <a:r>
              <a:rPr lang="ru-RU" dirty="0"/>
              <a:t>Существуют телескопы для всех диапазонов электромагнитного спектра:</a:t>
            </a:r>
          </a:p>
          <a:p>
            <a:r>
              <a:rPr lang="ru-RU" dirty="0"/>
              <a:t>оптические телескопы,</a:t>
            </a:r>
          </a:p>
          <a:p>
            <a:r>
              <a:rPr lang="ru-RU" dirty="0"/>
              <a:t>радиотелескопы,</a:t>
            </a:r>
          </a:p>
          <a:p>
            <a:r>
              <a:rPr lang="ru-RU" dirty="0"/>
              <a:t>рентгеновские телескопы,</a:t>
            </a:r>
          </a:p>
          <a:p>
            <a:r>
              <a:rPr lang="ru-RU" dirty="0"/>
              <a:t>гамма-телескопы.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2144"/>
            <a:ext cx="4412273" cy="19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54" y="433754"/>
            <a:ext cx="6873240" cy="1600200"/>
          </a:xfrm>
        </p:spPr>
        <p:txBody>
          <a:bodyPr/>
          <a:lstStyle/>
          <a:p>
            <a:r>
              <a:rPr lang="ru-RU" dirty="0"/>
              <a:t>Оптические телескопы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4254" y="2262553"/>
            <a:ext cx="5644662" cy="3956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Принцип работы оптического телескопа основан на свойствах выпуклой линзы или вогнутого зеркала, выполняющих в телескопе роль объектива, собирать в фокус параллельные лучи света, приходящие к нам от различных небесных источников, и создавать в фокальной плоскости их изображения.</a:t>
            </a:r>
          </a:p>
          <a:p>
            <a:r>
              <a:rPr lang="ru-RU" dirty="0" smtClean="0"/>
              <a:t>По своей оптической схеме делятся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Линзовые (рефракторы) — в качестве объектива используется линза или система линз.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Зеркальные (рефлекторы) — в качестве объектива используется вогнутое зеркало.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Зеркально-линзовые телескопы (катадиоптрические) — в качестве объектива используется сферическое зеркало, а линза, система линз или мениск служит для компенсации аберраций (погрешностей).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6" y="1746372"/>
            <a:ext cx="518746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9792"/>
            <a:ext cx="6873240" cy="1600200"/>
          </a:xfrm>
        </p:spPr>
        <p:txBody>
          <a:bodyPr/>
          <a:lstStyle/>
          <a:p>
            <a:r>
              <a:rPr lang="ru-RU" dirty="0" smtClean="0"/>
              <a:t>Радиотелескопы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262553"/>
            <a:ext cx="5442438" cy="4252547"/>
          </a:xfrm>
        </p:spPr>
        <p:txBody>
          <a:bodyPr>
            <a:normAutofit/>
          </a:bodyPr>
          <a:lstStyle/>
          <a:p>
            <a:r>
              <a:rPr lang="ru-RU" dirty="0" err="1"/>
              <a:t>Радиотелеско́п</a:t>
            </a:r>
            <a:r>
              <a:rPr lang="ru-RU" dirty="0"/>
              <a:t> — астрономический инструмент для приёма собственного радиоизлучения небесных объектов (в Солнечной системе, Галактике и Метагалактике) и исследования их характеристик, таких как: координаты, пространственная структура, интенсивность излучения, спектр и </a:t>
            </a:r>
            <a:r>
              <a:rPr lang="ru-RU" dirty="0" smtClean="0"/>
              <a:t>поляризация.</a:t>
            </a:r>
            <a:endParaRPr lang="ru-RU" dirty="0"/>
          </a:p>
          <a:p>
            <a:r>
              <a:rPr lang="ru-RU" dirty="0"/>
              <a:t>По диапазону частот радиотелескоп занимает начальное положение среди астрономических инструментов для </a:t>
            </a:r>
            <a:r>
              <a:rPr lang="ru-RU" dirty="0" smtClean="0"/>
              <a:t>исследования </a:t>
            </a:r>
            <a:r>
              <a:rPr lang="ru-RU" dirty="0"/>
              <a:t>электромагнитного </a:t>
            </a:r>
            <a:r>
              <a:rPr lang="ru-RU" dirty="0" smtClean="0"/>
              <a:t>излучения.</a:t>
            </a:r>
          </a:p>
          <a:p>
            <a:r>
              <a:rPr lang="ru-RU" dirty="0"/>
              <a:t>Радиотелескоп состоит из двух основных элементов: антенного устройства и очень чувствительного приёмного устройства — радиометра. Радиометр усиливает принятое антенной радиоизлучение и преобразует его в форму, удобную для регистрации и </a:t>
            </a:r>
            <a:r>
              <a:rPr lang="ru-RU" dirty="0" smtClean="0"/>
              <a:t>обработки.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54" y="389792"/>
            <a:ext cx="3717681" cy="2788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7" y="3368298"/>
            <a:ext cx="3604113" cy="28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98584"/>
            <a:ext cx="6873240" cy="1600200"/>
          </a:xfrm>
        </p:spPr>
        <p:txBody>
          <a:bodyPr/>
          <a:lstStyle/>
          <a:p>
            <a:r>
              <a:rPr lang="ru-RU" dirty="0" smtClean="0"/>
              <a:t>Рентгеновские телескопы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2262553"/>
            <a:ext cx="3886200" cy="3760178"/>
          </a:xfrm>
        </p:spPr>
        <p:txBody>
          <a:bodyPr/>
          <a:lstStyle/>
          <a:p>
            <a:r>
              <a:rPr lang="ru-RU" dirty="0"/>
              <a:t>Рентгеновский </a:t>
            </a:r>
            <a:r>
              <a:rPr lang="ru-RU" dirty="0" smtClean="0"/>
              <a:t>телескоп — </a:t>
            </a:r>
            <a:r>
              <a:rPr lang="ru-RU" dirty="0"/>
              <a:t>телескоп, предназначенный для наблюдения удаленных объектов в рентгеновском спектре. Для работы таких телескопов обычно требуется поднять их над атмосферой Земли, непрозрачной для рентгеновских лучей. Поэтому телескопы размещают на высотных ракетах или на искусственных спутниках Земли.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4" y="2262553"/>
            <a:ext cx="6520423" cy="33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2546"/>
            <a:ext cx="6873240" cy="1600200"/>
          </a:xfrm>
        </p:spPr>
        <p:txBody>
          <a:bodyPr/>
          <a:lstStyle/>
          <a:p>
            <a:r>
              <a:rPr lang="ru-RU" dirty="0"/>
              <a:t>гамма-телескопы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280137"/>
            <a:ext cx="5275385" cy="35667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Гамма-телескоп— </a:t>
            </a:r>
            <a:r>
              <a:rPr lang="ru-RU" dirty="0"/>
              <a:t>телескоп, предназначенный для наблюдения удаленных объектов в спектре гамма-излучения. Гамма-телескопы используются для поиска и исследования дискретных источников гамма-излучения, измерения энергетических спектров галактического и внегалактического диффузного гамма-излучения, исследования гамма-всплесков и природы тёмной материи. Различают космические </a:t>
            </a:r>
            <a:r>
              <a:rPr lang="ru-RU" dirty="0" smtClean="0"/>
              <a:t>гамма-телескопы, </a:t>
            </a:r>
            <a:r>
              <a:rPr lang="ru-RU" dirty="0"/>
              <a:t>детектирующие гамма-кванты непосредственно, и наземные </a:t>
            </a:r>
            <a:r>
              <a:rPr lang="ru-RU" dirty="0" err="1"/>
              <a:t>черенковские</a:t>
            </a:r>
            <a:r>
              <a:rPr lang="ru-RU" dirty="0"/>
              <a:t> </a:t>
            </a:r>
            <a:r>
              <a:rPr lang="ru-RU" dirty="0" smtClean="0"/>
              <a:t>телескопы, </a:t>
            </a:r>
            <a:r>
              <a:rPr lang="ru-RU" dirty="0"/>
              <a:t>устанавливающие параметры гамма-квантов (такие как энергия и направление прихода) путём наблюдения за возмущениями, которые вызывают гамма-кванты в атмосфере.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6" y="442546"/>
            <a:ext cx="3818059" cy="2778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738" y="2280137"/>
            <a:ext cx="2688248" cy="179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454" y="4553023"/>
            <a:ext cx="5418992" cy="14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109</TotalTime>
  <Words>334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След самолета</vt:lpstr>
      <vt:lpstr>Телескопы. Виды и назначение</vt:lpstr>
      <vt:lpstr>Что такое телескоп</vt:lpstr>
      <vt:lpstr>Оптические телескопы</vt:lpstr>
      <vt:lpstr>Радиотелескопы</vt:lpstr>
      <vt:lpstr>Рентгеновские телескопы</vt:lpstr>
      <vt:lpstr>гамма-телескопы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Телескопы Виды и назначение</dc:title>
  <dc:creator>User</dc:creator>
  <cp:lastModifiedBy>User</cp:lastModifiedBy>
  <cp:revision>9</cp:revision>
  <dcterms:created xsi:type="dcterms:W3CDTF">2018-09-10T09:58:42Z</dcterms:created>
  <dcterms:modified xsi:type="dcterms:W3CDTF">2024-08-01T12:45:29Z</dcterms:modified>
</cp:coreProperties>
</file>