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70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11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A5F8-AFFA-44D9-A0C1-5F3A4E9F2617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12561-D3A2-4149-BB68-C782788D1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5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652C-2233-4EDD-952C-9A29CF1149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8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6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7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4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2D01BED-1BCC-420D-9A48-9B44451DFAA2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9DDE58-B5F5-40DA-BB31-B800BFE3832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0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E00243-4E22-BECC-EFD1-E662FA2A0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Улетают гуси-лебеди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85A2DF4-5A73-9DCA-28E1-3EC48BEA4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4365" y="4931232"/>
            <a:ext cx="4123169" cy="122672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100" b="1" dirty="0"/>
              <a:t>Презентацию </a:t>
            </a:r>
            <a:r>
              <a:rPr lang="ru-RU" sz="2100" b="1" dirty="0" err="1"/>
              <a:t>подготовилА</a:t>
            </a:r>
            <a:r>
              <a:rPr lang="ru-RU" sz="2100" b="1" dirty="0"/>
              <a:t> </a:t>
            </a:r>
          </a:p>
          <a:p>
            <a:pPr algn="ctr"/>
            <a:r>
              <a:rPr lang="ru-RU" sz="2100" b="1" dirty="0"/>
              <a:t>Еленина Ирина Евгеньевна, </a:t>
            </a:r>
          </a:p>
          <a:p>
            <a:pPr algn="ctr"/>
            <a:r>
              <a:rPr lang="ru-RU" sz="2100" b="1" dirty="0"/>
              <a:t>УЧИТЕЛЬ НАЧАЛЬНЫХ КЛАССОВ </a:t>
            </a:r>
          </a:p>
          <a:p>
            <a:pPr algn="ctr"/>
            <a:r>
              <a:rPr lang="ru-RU" sz="2100" b="1" dirty="0" err="1"/>
              <a:t>гбоу</a:t>
            </a:r>
            <a:r>
              <a:rPr lang="ru-RU" sz="2100" b="1" dirty="0"/>
              <a:t> Школа № 1195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EAFE30-2FCF-3D8A-172F-D7CF74F39C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65" y="218221"/>
            <a:ext cx="4950381" cy="2651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A362F2-CD0B-1B1C-A106-85D15E61A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454" y="152832"/>
            <a:ext cx="4426080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2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BB116-D522-447F-04B6-4E78F967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97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Практическая работа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C767B1-2649-38DF-CBA6-C4648B55A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79" y="2161308"/>
            <a:ext cx="2428131" cy="32487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61AC42-B9C8-2FAE-D35B-4B42B7B0B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10745" y="2986523"/>
            <a:ext cx="3248705" cy="15982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5AC8CB-A6CF-FD91-F078-AD2B05EC44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351" y="2161308"/>
            <a:ext cx="3248706" cy="32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8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BB116-D522-447F-04B6-4E78F967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972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Правила работы с ножницами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61AC42-B9C8-2FAE-D35B-4B42B7B0B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7976">
            <a:off x="4348067" y="4190173"/>
            <a:ext cx="3248705" cy="159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6EA866-16F1-2707-18A8-331D927A5C25}"/>
              </a:ext>
            </a:extLst>
          </p:cNvPr>
          <p:cNvSpPr txBox="1"/>
          <p:nvPr/>
        </p:nvSpPr>
        <p:spPr>
          <a:xfrm>
            <a:off x="1240838" y="2046523"/>
            <a:ext cx="9794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1.Не держите ножницы концами вверх.</a:t>
            </a:r>
          </a:p>
          <a:p>
            <a:r>
              <a:rPr lang="ru-RU" sz="2400" dirty="0"/>
              <a:t>2.Не оставляй ножницы в открытом виде.</a:t>
            </a:r>
          </a:p>
          <a:p>
            <a:r>
              <a:rPr lang="ru-RU" sz="2400" dirty="0"/>
              <a:t>3.Не размахивайте ножницами во время работы.</a:t>
            </a:r>
          </a:p>
          <a:p>
            <a:r>
              <a:rPr lang="ru-RU" sz="2400" dirty="0"/>
              <a:t>4. Передавайте ножницы в закрытом виде кольцами в сторону товарища.</a:t>
            </a:r>
          </a:p>
        </p:txBody>
      </p:sp>
    </p:spTree>
    <p:extLst>
      <p:ext uri="{BB962C8B-B14F-4D97-AF65-F5344CB8AC3E}">
        <p14:creationId xmlns:p14="http://schemas.microsoft.com/office/powerpoint/2010/main" val="69855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C76C6F-8190-6506-29DD-EF59BA48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286603"/>
            <a:ext cx="10110651" cy="590475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Практическая работа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49BD892-E184-A9DC-D8CC-D10C028C8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7565" y="1078934"/>
            <a:ext cx="2951394" cy="222222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B0ABE0-BDE0-1EF5-1FD8-4BF566EDA8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455" y="3714371"/>
            <a:ext cx="1840655" cy="24446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9215B67-7550-7C30-3DF4-5E1FE7EFAC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281" y="1078934"/>
            <a:ext cx="2951394" cy="22222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B763F91-8717-90D2-1C9E-04253EC0A7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95" y="3709540"/>
            <a:ext cx="2944980" cy="22173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0FEFDC1-3EF8-0022-90AE-FE1BDD6CFE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90" y="1061744"/>
            <a:ext cx="2974226" cy="22394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D140184-6C5C-C17A-C0A5-FA0496751D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36" y="3709540"/>
            <a:ext cx="2944980" cy="22173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3AA1FB-0A5F-03F4-4ACA-9AEEED376033}"/>
              </a:ext>
            </a:extLst>
          </p:cNvPr>
          <p:cNvSpPr txBox="1"/>
          <p:nvPr/>
        </p:nvSpPr>
        <p:spPr>
          <a:xfrm>
            <a:off x="205273" y="87707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F878931-E055-B10F-98F2-D6B6C3365C1D}"/>
              </a:ext>
            </a:extLst>
          </p:cNvPr>
          <p:cNvSpPr txBox="1"/>
          <p:nvPr/>
        </p:nvSpPr>
        <p:spPr>
          <a:xfrm>
            <a:off x="205273" y="360119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439F24-5E66-7A82-3CFF-242FEF1F1FD9}"/>
              </a:ext>
            </a:extLst>
          </p:cNvPr>
          <p:cNvSpPr txBox="1"/>
          <p:nvPr/>
        </p:nvSpPr>
        <p:spPr>
          <a:xfrm>
            <a:off x="3918857" y="92143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FF5B9C9-9C2F-718B-7515-453FA1713AB4}"/>
              </a:ext>
            </a:extLst>
          </p:cNvPr>
          <p:cNvSpPr txBox="1"/>
          <p:nvPr/>
        </p:nvSpPr>
        <p:spPr>
          <a:xfrm>
            <a:off x="3918857" y="371437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7FD24D-E25C-379E-94C4-CD51BA5DB9D4}"/>
              </a:ext>
            </a:extLst>
          </p:cNvPr>
          <p:cNvSpPr txBox="1"/>
          <p:nvPr/>
        </p:nvSpPr>
        <p:spPr>
          <a:xfrm>
            <a:off x="7754793" y="96003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505104-661A-6709-958B-677135B83F33}"/>
              </a:ext>
            </a:extLst>
          </p:cNvPr>
          <p:cNvSpPr txBox="1"/>
          <p:nvPr/>
        </p:nvSpPr>
        <p:spPr>
          <a:xfrm>
            <a:off x="7792117" y="360119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6. </a:t>
            </a:r>
          </a:p>
        </p:txBody>
      </p:sp>
    </p:spTree>
    <p:extLst>
      <p:ext uri="{BB962C8B-B14F-4D97-AF65-F5344CB8AC3E}">
        <p14:creationId xmlns:p14="http://schemas.microsoft.com/office/powerpoint/2010/main" val="312189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3762C5-6FED-5EDC-B7B5-67B2C758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284325-C532-6202-AA50-1CCAF551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2" y="-718456"/>
            <a:ext cx="12387941" cy="92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3C106-10CF-421E-9C70-3DCCAA3C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E6F941-A94C-96C5-AF70-A6594AFB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547FBB-2589-72B1-5258-7B9AC4BC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4" y="34290"/>
            <a:ext cx="12108025" cy="80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F33EE3-A46D-FF88-7DAF-257E1FFD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36F3E8-86EA-0137-C2C5-FF32C456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19B226-815F-172D-EDDF-B78A6556C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0"/>
            <a:ext cx="12161520" cy="91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4EBFF-A5BF-244F-D1E7-BFF1FA9D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794" y="286603"/>
            <a:ext cx="3224885" cy="1450757"/>
          </a:xfrm>
        </p:spPr>
        <p:txBody>
          <a:bodyPr/>
          <a:lstStyle/>
          <a:p>
            <a:r>
              <a:rPr lang="ru-RU" dirty="0"/>
              <a:t>Ласточки-щебетуньи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BB065CC-280C-16B2-03DF-56A969190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9901" y="2124733"/>
            <a:ext cx="3224884" cy="4022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051F63-3042-2A53-5FFE-ED5FF6B2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919" y="286603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C312C8-ED4F-088A-87C8-4DAD7B21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105" y="286603"/>
            <a:ext cx="2845837" cy="1450757"/>
          </a:xfrm>
        </p:spPr>
        <p:txBody>
          <a:bodyPr/>
          <a:lstStyle/>
          <a:p>
            <a:r>
              <a:rPr lang="ru-RU" dirty="0"/>
              <a:t>Быстрые стрижи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0887D38-BC9F-C522-C8F3-B9F9B26F8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53" y="0"/>
            <a:ext cx="6502086" cy="48765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2EEF89-CB85-388F-E8DC-9A2497B8B2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526" y="2351314"/>
            <a:ext cx="4958865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AFEE317-4E54-3F6C-2979-6D7D6DD19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2223"/>
            <a:ext cx="6702560" cy="507678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085AA-738B-5C73-A57D-BF5968A8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168" y="90662"/>
            <a:ext cx="2907418" cy="83307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Журавли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576C67-E0F0-066F-9ED3-3CB67E60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8522" y="2780523"/>
            <a:ext cx="4809347" cy="33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E84DBC-8155-C0C1-ADA5-096B5D67F4EE}"/>
              </a:ext>
            </a:extLst>
          </p:cNvPr>
          <p:cNvSpPr txBox="1"/>
          <p:nvPr/>
        </p:nvSpPr>
        <p:spPr>
          <a:xfrm>
            <a:off x="270588" y="93306"/>
            <a:ext cx="11262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+mj-lt"/>
              </a:rPr>
              <a:t>Последними улетают </a:t>
            </a:r>
          </a:p>
          <a:p>
            <a:pPr algn="ctr"/>
            <a:r>
              <a:rPr lang="ru-RU" sz="4800" dirty="0">
                <a:latin typeface="+mj-lt"/>
              </a:rPr>
              <a:t>водоплавающие и болотные  птицы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39E50B-7454-EBF4-FA3E-8446D62E4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7" y="1748634"/>
            <a:ext cx="3214278" cy="2142851"/>
          </a:xfrm>
          <a:prstGeom prst="rect">
            <a:avLst/>
          </a:prstGeom>
        </p:spPr>
      </p:pic>
      <p:pic>
        <p:nvPicPr>
          <p:cNvPr id="1026" name="Picture 2" descr="Серый гусь — Википедия">
            <a:extLst>
              <a:ext uri="{FF2B5EF4-FFF2-40B4-BE49-F238E27FC236}">
                <a16:creationId xmlns:a16="http://schemas.microsoft.com/office/drawing/2014/main" xmlns="" id="{7411BF4D-0C68-A716-03E6-1DE28DEC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4005570"/>
            <a:ext cx="3113854" cy="225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8B98F5C-A92C-3FC4-0775-0C64AD453F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357" y="1748634"/>
            <a:ext cx="3152279" cy="21553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223BB6-6745-D764-CDFB-C1C9FF70F1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570" y="4009832"/>
            <a:ext cx="3113854" cy="21553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EC4E40-DF99-5970-3B2C-EBB0DF2510C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091" y="4205852"/>
            <a:ext cx="3467878" cy="1959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A007C16-A4F9-2C8B-9E6A-F9774EDBE5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091" y="1578410"/>
            <a:ext cx="3467878" cy="2313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A4A035-E58A-75EE-0E36-C25840CBD0EA}"/>
              </a:ext>
            </a:extLst>
          </p:cNvPr>
          <p:cNvSpPr txBox="1"/>
          <p:nvPr/>
        </p:nvSpPr>
        <p:spPr>
          <a:xfrm>
            <a:off x="1005640" y="6256581"/>
            <a:ext cx="102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Гуси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F672D3-07ED-8FD8-079A-19C87749E738}"/>
              </a:ext>
            </a:extLst>
          </p:cNvPr>
          <p:cNvSpPr txBox="1"/>
          <p:nvPr/>
        </p:nvSpPr>
        <p:spPr>
          <a:xfrm>
            <a:off x="5065421" y="6256581"/>
            <a:ext cx="167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Лебеди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7CC344-71D3-C0AA-2A19-2B8E0E9BFA85}"/>
              </a:ext>
            </a:extLst>
          </p:cNvPr>
          <p:cNvSpPr txBox="1"/>
          <p:nvPr/>
        </p:nvSpPr>
        <p:spPr>
          <a:xfrm>
            <a:off x="9489233" y="6239370"/>
            <a:ext cx="106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Утки</a:t>
            </a:r>
          </a:p>
        </p:txBody>
      </p:sp>
    </p:spTree>
    <p:extLst>
      <p:ext uri="{BB962C8B-B14F-4D97-AF65-F5344CB8AC3E}">
        <p14:creationId xmlns:p14="http://schemas.microsoft.com/office/powerpoint/2010/main" val="159340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D7484-9980-90CA-1DFB-402C6B14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440" y="286603"/>
            <a:ext cx="3523239" cy="14507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AB9BD9B-C842-59A1-374C-AEA5B7F93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05" y="148092"/>
            <a:ext cx="7041743" cy="46944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7AE020-10D2-3C46-78D1-5F5EAF9F31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588" y="2808514"/>
            <a:ext cx="5195219" cy="34989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FD7DE7-2FED-E316-846A-3140863D81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176" y="148092"/>
            <a:ext cx="4214946" cy="31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188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470</TotalTime>
  <Words>81</Words>
  <Application>Microsoft Office PowerPoint</Application>
  <PresentationFormat>Произвольный</PresentationFormat>
  <Paragraphs>27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Улетают гуси-лебеди</vt:lpstr>
      <vt:lpstr>Презентация PowerPoint</vt:lpstr>
      <vt:lpstr>Презентация PowerPoint</vt:lpstr>
      <vt:lpstr>Презентация PowerPoint</vt:lpstr>
      <vt:lpstr>Ласточки-щебетуньи</vt:lpstr>
      <vt:lpstr>Быстрые стрижи</vt:lpstr>
      <vt:lpstr>Журавли</vt:lpstr>
      <vt:lpstr>Презентация PowerPoint</vt:lpstr>
      <vt:lpstr>Презентация PowerPoint</vt:lpstr>
      <vt:lpstr>Практическая работа</vt:lpstr>
      <vt:lpstr>Правила работы с ножницами</vt:lpstr>
      <vt:lpstr>Практическая работа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Улетают гуси-лебеди</dc:title>
  <dc:creator>Виталий Козин</dc:creator>
  <cp:lastModifiedBy>Надежда Пронская</cp:lastModifiedBy>
  <cp:revision>4</cp:revision>
  <dcterms:created xsi:type="dcterms:W3CDTF">2023-11-24T18:10:08Z</dcterms:created>
  <dcterms:modified xsi:type="dcterms:W3CDTF">2024-07-30T09:28:53Z</dcterms:modified>
</cp:coreProperties>
</file>