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7" r:id="rId2"/>
    <p:sldId id="257" r:id="rId3"/>
    <p:sldId id="262" r:id="rId4"/>
    <p:sldId id="259" r:id="rId5"/>
    <p:sldId id="260" r:id="rId6"/>
    <p:sldId id="263" r:id="rId7"/>
    <p:sldId id="258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1526" r:id="rId21"/>
    <p:sldId id="275" r:id="rId22"/>
    <p:sldId id="152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>
      <p:cViewPr varScale="1">
        <p:scale>
          <a:sx n="49" d="100"/>
          <a:sy n="49" d="100"/>
        </p:scale>
        <p:origin x="-48" y="-2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2F97F7-32BF-4071-8CD3-DA5FE69C8C5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EB6EA7D-9BC5-4285-AC56-24914C78167A}">
      <dgm:prSet custT="1"/>
      <dgm:spPr/>
      <dgm:t>
        <a:bodyPr/>
        <a:lstStyle/>
        <a:p>
          <a:r>
            <a:rPr lang="ru-RU" sz="2000" b="1" dirty="0">
              <a:solidFill>
                <a:schemeClr val="accent2">
                  <a:lumMod val="75000"/>
                </a:schemeClr>
              </a:solidFill>
            </a:rPr>
            <a:t>1849—1855 гг. </a:t>
          </a:r>
          <a:r>
            <a:rPr lang="ru-RU" sz="2000" b="1" dirty="0"/>
            <a:t>— Амурская экспедиция Г. И. Невельского</a:t>
          </a:r>
          <a:endParaRPr lang="en-US" sz="2000" b="1" dirty="0"/>
        </a:p>
      </dgm:t>
    </dgm:pt>
    <dgm:pt modelId="{6B7AC3EB-6D6A-4EAD-963F-0E44A85AC33E}" type="parTrans" cxnId="{F9F11EB5-024B-405A-BDA4-A407F0AA015C}">
      <dgm:prSet/>
      <dgm:spPr/>
      <dgm:t>
        <a:bodyPr/>
        <a:lstStyle/>
        <a:p>
          <a:endParaRPr lang="en-US" sz="2000" b="1"/>
        </a:p>
      </dgm:t>
    </dgm:pt>
    <dgm:pt modelId="{450CC16F-55C3-4FF7-A8FF-8A5DB3E05AE6}" type="sibTrans" cxnId="{F9F11EB5-024B-405A-BDA4-A407F0AA015C}">
      <dgm:prSet/>
      <dgm:spPr/>
      <dgm:t>
        <a:bodyPr/>
        <a:lstStyle/>
        <a:p>
          <a:endParaRPr lang="en-US" sz="2000" b="1"/>
        </a:p>
      </dgm:t>
    </dgm:pt>
    <dgm:pt modelId="{0B10D31A-1C47-4974-863C-0BEB208D4BB6}">
      <dgm:prSet custT="1"/>
      <dgm:spPr/>
      <dgm:t>
        <a:bodyPr/>
        <a:lstStyle/>
        <a:p>
          <a:r>
            <a:rPr lang="ru-RU" sz="2000" b="1" dirty="0">
              <a:solidFill>
                <a:schemeClr val="accent2">
                  <a:lumMod val="75000"/>
                </a:schemeClr>
              </a:solidFill>
            </a:rPr>
            <a:t>1855 г. </a:t>
          </a:r>
          <a:r>
            <a:rPr lang="ru-RU" sz="2000" b="1" dirty="0"/>
            <a:t>— </a:t>
          </a:r>
          <a:r>
            <a:rPr lang="ru-RU" sz="2000" b="1" dirty="0" err="1"/>
            <a:t>Симодский</a:t>
          </a:r>
          <a:r>
            <a:rPr lang="ru-RU" sz="2000" b="1" dirty="0"/>
            <a:t> договор между Россией и Японией</a:t>
          </a:r>
          <a:endParaRPr lang="en-US" sz="2000" b="1" dirty="0"/>
        </a:p>
      </dgm:t>
    </dgm:pt>
    <dgm:pt modelId="{6AB1E75D-F73E-4FB7-A808-C6970440DE20}" type="parTrans" cxnId="{4006D2A7-4917-497C-A273-CA0BFC1D8B55}">
      <dgm:prSet/>
      <dgm:spPr/>
      <dgm:t>
        <a:bodyPr/>
        <a:lstStyle/>
        <a:p>
          <a:endParaRPr lang="en-US" sz="2000" b="1"/>
        </a:p>
      </dgm:t>
    </dgm:pt>
    <dgm:pt modelId="{F963AB5F-5468-4C39-B90C-71261983F264}" type="sibTrans" cxnId="{4006D2A7-4917-497C-A273-CA0BFC1D8B55}">
      <dgm:prSet/>
      <dgm:spPr/>
      <dgm:t>
        <a:bodyPr/>
        <a:lstStyle/>
        <a:p>
          <a:endParaRPr lang="en-US" sz="2000" b="1"/>
        </a:p>
      </dgm:t>
    </dgm:pt>
    <dgm:pt modelId="{743CD8FE-3933-4678-906D-261E4B256A27}">
      <dgm:prSet custT="1"/>
      <dgm:spPr/>
      <dgm:t>
        <a:bodyPr/>
        <a:lstStyle/>
        <a:p>
          <a:r>
            <a:rPr lang="ru-RU" sz="2000" b="1" dirty="0">
              <a:solidFill>
                <a:schemeClr val="accent2">
                  <a:lumMod val="75000"/>
                </a:schemeClr>
              </a:solidFill>
            </a:rPr>
            <a:t>16 (28) мая 1858 г. </a:t>
          </a:r>
          <a:r>
            <a:rPr lang="ru-RU" sz="2000" b="1" dirty="0"/>
            <a:t>— подписание </a:t>
          </a:r>
          <a:r>
            <a:rPr lang="ru-RU" sz="2000" b="1" dirty="0" err="1"/>
            <a:t>Айгунского</a:t>
          </a:r>
          <a:r>
            <a:rPr lang="ru-RU" sz="2000" b="1" dirty="0"/>
            <a:t> договора между Россией и Китаем</a:t>
          </a:r>
          <a:endParaRPr lang="en-US" sz="2000" b="1" dirty="0"/>
        </a:p>
      </dgm:t>
    </dgm:pt>
    <dgm:pt modelId="{CF696E53-9008-437D-AFA8-309F7238429D}" type="parTrans" cxnId="{0E9EC3A5-F332-4469-91B8-5FB1E214D6D8}">
      <dgm:prSet/>
      <dgm:spPr/>
      <dgm:t>
        <a:bodyPr/>
        <a:lstStyle/>
        <a:p>
          <a:endParaRPr lang="en-US" sz="2000" b="1"/>
        </a:p>
      </dgm:t>
    </dgm:pt>
    <dgm:pt modelId="{CFDA1789-69BB-4C7E-9578-07E8F595C7E7}" type="sibTrans" cxnId="{0E9EC3A5-F332-4469-91B8-5FB1E214D6D8}">
      <dgm:prSet/>
      <dgm:spPr/>
      <dgm:t>
        <a:bodyPr/>
        <a:lstStyle/>
        <a:p>
          <a:endParaRPr lang="en-US" sz="2000" b="1"/>
        </a:p>
      </dgm:t>
    </dgm:pt>
    <dgm:pt modelId="{5183555F-A658-4E88-8B47-3BB060CE7894}">
      <dgm:prSet custT="1"/>
      <dgm:spPr/>
      <dgm:t>
        <a:bodyPr/>
        <a:lstStyle/>
        <a:p>
          <a:r>
            <a:rPr lang="ru-RU" sz="2000" b="1" dirty="0">
              <a:solidFill>
                <a:schemeClr val="accent2">
                  <a:lumMod val="75000"/>
                </a:schemeClr>
              </a:solidFill>
            </a:rPr>
            <a:t>1 (13) июня 1858 г. </a:t>
          </a:r>
          <a:r>
            <a:rPr lang="ru-RU" sz="2000" b="1" dirty="0"/>
            <a:t>— подписание </a:t>
          </a:r>
          <a:r>
            <a:rPr lang="ru-RU" sz="2000" b="1" dirty="0" err="1"/>
            <a:t>Тяньцзиньского</a:t>
          </a:r>
          <a:r>
            <a:rPr lang="ru-RU" sz="2000" b="1" dirty="0"/>
            <a:t> трактата между Россией и Китаем</a:t>
          </a:r>
          <a:endParaRPr lang="en-US" sz="2000" b="1" dirty="0"/>
        </a:p>
      </dgm:t>
    </dgm:pt>
    <dgm:pt modelId="{65A16D42-2520-456F-B169-F7521776B3A5}" type="parTrans" cxnId="{85FE9F60-773F-4354-B7CD-405205DDC7B6}">
      <dgm:prSet/>
      <dgm:spPr/>
      <dgm:t>
        <a:bodyPr/>
        <a:lstStyle/>
        <a:p>
          <a:endParaRPr lang="en-US" sz="2000" b="1"/>
        </a:p>
      </dgm:t>
    </dgm:pt>
    <dgm:pt modelId="{ED730627-260C-497D-AE6A-42AD7D79E3B4}" type="sibTrans" cxnId="{85FE9F60-773F-4354-B7CD-405205DDC7B6}">
      <dgm:prSet/>
      <dgm:spPr/>
      <dgm:t>
        <a:bodyPr/>
        <a:lstStyle/>
        <a:p>
          <a:endParaRPr lang="en-US" sz="2000" b="1"/>
        </a:p>
      </dgm:t>
    </dgm:pt>
    <dgm:pt modelId="{857655EA-2D98-4562-B6E0-6DCD9665783E}">
      <dgm:prSet custT="1"/>
      <dgm:spPr/>
      <dgm:t>
        <a:bodyPr/>
        <a:lstStyle/>
        <a:p>
          <a:r>
            <a:rPr lang="ru-RU" sz="2000" b="1" dirty="0">
              <a:solidFill>
                <a:schemeClr val="accent2">
                  <a:lumMod val="75000"/>
                </a:schemeClr>
              </a:solidFill>
            </a:rPr>
            <a:t>2 (14) ноября 1860 г. </a:t>
          </a:r>
          <a:r>
            <a:rPr lang="ru-RU" sz="2000" b="1" dirty="0"/>
            <a:t>— подписание Пекинского (дополнительного) договора</a:t>
          </a:r>
          <a:endParaRPr lang="en-US" sz="2000" b="1" dirty="0"/>
        </a:p>
      </dgm:t>
    </dgm:pt>
    <dgm:pt modelId="{A5F3834A-4E29-4497-833E-67D775392C7E}" type="parTrans" cxnId="{5F5DE637-DC53-4479-ABE9-5C308E384C10}">
      <dgm:prSet/>
      <dgm:spPr/>
      <dgm:t>
        <a:bodyPr/>
        <a:lstStyle/>
        <a:p>
          <a:endParaRPr lang="en-US" sz="2000" b="1"/>
        </a:p>
      </dgm:t>
    </dgm:pt>
    <dgm:pt modelId="{EEDABD95-2D90-4EF2-8CDD-084D6599AE50}" type="sibTrans" cxnId="{5F5DE637-DC53-4479-ABE9-5C308E384C10}">
      <dgm:prSet/>
      <dgm:spPr/>
      <dgm:t>
        <a:bodyPr/>
        <a:lstStyle/>
        <a:p>
          <a:endParaRPr lang="en-US" sz="2000" b="1"/>
        </a:p>
      </dgm:t>
    </dgm:pt>
    <dgm:pt modelId="{49F73246-352E-42FF-8754-763203E021CA}">
      <dgm:prSet custT="1"/>
      <dgm:spPr/>
      <dgm:t>
        <a:bodyPr/>
        <a:lstStyle/>
        <a:p>
          <a:r>
            <a:rPr lang="ru-RU" sz="2000" b="1" dirty="0">
              <a:solidFill>
                <a:schemeClr val="accent2">
                  <a:lumMod val="75000"/>
                </a:schemeClr>
              </a:solidFill>
            </a:rPr>
            <a:t>1886 г. </a:t>
          </a:r>
          <a:r>
            <a:rPr lang="ru-RU" sz="2000" b="1" dirty="0"/>
            <a:t>— первая демаркация границы на основе </a:t>
          </a:r>
          <a:r>
            <a:rPr lang="ru-RU" sz="2000" b="1" dirty="0" err="1"/>
            <a:t>Новокиевских</a:t>
          </a:r>
          <a:r>
            <a:rPr lang="ru-RU" sz="2000" b="1" dirty="0"/>
            <a:t> протоколов</a:t>
          </a:r>
          <a:endParaRPr lang="en-US" sz="2000" b="1" dirty="0"/>
        </a:p>
      </dgm:t>
    </dgm:pt>
    <dgm:pt modelId="{B546B596-2B4B-4DF4-A298-90CD1E6CC8DF}" type="parTrans" cxnId="{2CC5F143-5DB5-4D8A-8063-C7A67FE5D4D8}">
      <dgm:prSet/>
      <dgm:spPr/>
      <dgm:t>
        <a:bodyPr/>
        <a:lstStyle/>
        <a:p>
          <a:endParaRPr lang="en-US" sz="2000" b="1"/>
        </a:p>
      </dgm:t>
    </dgm:pt>
    <dgm:pt modelId="{9C5C01ED-702F-461D-92EB-B0E5FAD3DEAC}" type="sibTrans" cxnId="{2CC5F143-5DB5-4D8A-8063-C7A67FE5D4D8}">
      <dgm:prSet/>
      <dgm:spPr/>
      <dgm:t>
        <a:bodyPr/>
        <a:lstStyle/>
        <a:p>
          <a:endParaRPr lang="en-US" sz="2000" b="1"/>
        </a:p>
      </dgm:t>
    </dgm:pt>
    <dgm:pt modelId="{633BE030-C6F0-4CBF-9691-FE5926AA3CC2}" type="pres">
      <dgm:prSet presAssocID="{782F97F7-32BF-4071-8CD3-DA5FE69C8C5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A46D592-EC1A-4161-9368-5D557F1AA8B1}" type="pres">
      <dgm:prSet presAssocID="{FEB6EA7D-9BC5-4285-AC56-24914C78167A}" presName="thickLine" presStyleLbl="alignNode1" presStyleIdx="0" presStyleCnt="6"/>
      <dgm:spPr/>
    </dgm:pt>
    <dgm:pt modelId="{B362AB87-426A-494D-958B-3E111C7DC9D9}" type="pres">
      <dgm:prSet presAssocID="{FEB6EA7D-9BC5-4285-AC56-24914C78167A}" presName="horz1" presStyleCnt="0"/>
      <dgm:spPr/>
    </dgm:pt>
    <dgm:pt modelId="{0A6AFF29-8B8B-4513-A871-B80848FE0DCE}" type="pres">
      <dgm:prSet presAssocID="{FEB6EA7D-9BC5-4285-AC56-24914C78167A}" presName="tx1" presStyleLbl="revTx" presStyleIdx="0" presStyleCnt="6"/>
      <dgm:spPr/>
      <dgm:t>
        <a:bodyPr/>
        <a:lstStyle/>
        <a:p>
          <a:endParaRPr lang="ru-RU"/>
        </a:p>
      </dgm:t>
    </dgm:pt>
    <dgm:pt modelId="{B9E411F8-EB79-4B03-B2AE-AA10456CBDD9}" type="pres">
      <dgm:prSet presAssocID="{FEB6EA7D-9BC5-4285-AC56-24914C78167A}" presName="vert1" presStyleCnt="0"/>
      <dgm:spPr/>
    </dgm:pt>
    <dgm:pt modelId="{4F00B9B9-85B5-43BA-814D-F203D91D50B6}" type="pres">
      <dgm:prSet presAssocID="{0B10D31A-1C47-4974-863C-0BEB208D4BB6}" presName="thickLine" presStyleLbl="alignNode1" presStyleIdx="1" presStyleCnt="6"/>
      <dgm:spPr/>
    </dgm:pt>
    <dgm:pt modelId="{21D62D57-2CFC-48C4-BF64-D0C750BCEC76}" type="pres">
      <dgm:prSet presAssocID="{0B10D31A-1C47-4974-863C-0BEB208D4BB6}" presName="horz1" presStyleCnt="0"/>
      <dgm:spPr/>
    </dgm:pt>
    <dgm:pt modelId="{A8D52709-0874-45C7-B5BD-D6DBA1A3A62C}" type="pres">
      <dgm:prSet presAssocID="{0B10D31A-1C47-4974-863C-0BEB208D4BB6}" presName="tx1" presStyleLbl="revTx" presStyleIdx="1" presStyleCnt="6"/>
      <dgm:spPr/>
      <dgm:t>
        <a:bodyPr/>
        <a:lstStyle/>
        <a:p>
          <a:endParaRPr lang="ru-RU"/>
        </a:p>
      </dgm:t>
    </dgm:pt>
    <dgm:pt modelId="{644A1448-CD89-47E4-AE8F-0B3598CC196E}" type="pres">
      <dgm:prSet presAssocID="{0B10D31A-1C47-4974-863C-0BEB208D4BB6}" presName="vert1" presStyleCnt="0"/>
      <dgm:spPr/>
    </dgm:pt>
    <dgm:pt modelId="{EAEE674D-263C-4844-832C-79813C62A58F}" type="pres">
      <dgm:prSet presAssocID="{743CD8FE-3933-4678-906D-261E4B256A27}" presName="thickLine" presStyleLbl="alignNode1" presStyleIdx="2" presStyleCnt="6"/>
      <dgm:spPr/>
    </dgm:pt>
    <dgm:pt modelId="{DA204322-ADB1-4CBB-826B-768763008BA4}" type="pres">
      <dgm:prSet presAssocID="{743CD8FE-3933-4678-906D-261E4B256A27}" presName="horz1" presStyleCnt="0"/>
      <dgm:spPr/>
    </dgm:pt>
    <dgm:pt modelId="{8351AB1D-6FA9-414B-8D63-074CCB45D047}" type="pres">
      <dgm:prSet presAssocID="{743CD8FE-3933-4678-906D-261E4B256A27}" presName="tx1" presStyleLbl="revTx" presStyleIdx="2" presStyleCnt="6"/>
      <dgm:spPr/>
      <dgm:t>
        <a:bodyPr/>
        <a:lstStyle/>
        <a:p>
          <a:endParaRPr lang="ru-RU"/>
        </a:p>
      </dgm:t>
    </dgm:pt>
    <dgm:pt modelId="{AB701C19-555A-48BB-9085-21CA349A9ED5}" type="pres">
      <dgm:prSet presAssocID="{743CD8FE-3933-4678-906D-261E4B256A27}" presName="vert1" presStyleCnt="0"/>
      <dgm:spPr/>
    </dgm:pt>
    <dgm:pt modelId="{05BCF6B7-11C2-48E1-86A9-D0A190351E73}" type="pres">
      <dgm:prSet presAssocID="{5183555F-A658-4E88-8B47-3BB060CE7894}" presName="thickLine" presStyleLbl="alignNode1" presStyleIdx="3" presStyleCnt="6"/>
      <dgm:spPr/>
    </dgm:pt>
    <dgm:pt modelId="{FA93B2EA-086C-4552-9491-F75E027DFBF6}" type="pres">
      <dgm:prSet presAssocID="{5183555F-A658-4E88-8B47-3BB060CE7894}" presName="horz1" presStyleCnt="0"/>
      <dgm:spPr/>
    </dgm:pt>
    <dgm:pt modelId="{5C54C9D1-EDFE-4553-BB73-C95668D686E9}" type="pres">
      <dgm:prSet presAssocID="{5183555F-A658-4E88-8B47-3BB060CE7894}" presName="tx1" presStyleLbl="revTx" presStyleIdx="3" presStyleCnt="6"/>
      <dgm:spPr/>
      <dgm:t>
        <a:bodyPr/>
        <a:lstStyle/>
        <a:p>
          <a:endParaRPr lang="ru-RU"/>
        </a:p>
      </dgm:t>
    </dgm:pt>
    <dgm:pt modelId="{CD883E9B-B2A3-48B4-9668-005F7562FAB1}" type="pres">
      <dgm:prSet presAssocID="{5183555F-A658-4E88-8B47-3BB060CE7894}" presName="vert1" presStyleCnt="0"/>
      <dgm:spPr/>
    </dgm:pt>
    <dgm:pt modelId="{335F2F95-E4EC-4096-A717-9C325EBFD4D6}" type="pres">
      <dgm:prSet presAssocID="{857655EA-2D98-4562-B6E0-6DCD9665783E}" presName="thickLine" presStyleLbl="alignNode1" presStyleIdx="4" presStyleCnt="6"/>
      <dgm:spPr/>
    </dgm:pt>
    <dgm:pt modelId="{E1037F46-F56A-432A-8924-55BA5D749741}" type="pres">
      <dgm:prSet presAssocID="{857655EA-2D98-4562-B6E0-6DCD9665783E}" presName="horz1" presStyleCnt="0"/>
      <dgm:spPr/>
    </dgm:pt>
    <dgm:pt modelId="{C29F0146-01B9-4379-8E98-D0E0DDAABB44}" type="pres">
      <dgm:prSet presAssocID="{857655EA-2D98-4562-B6E0-6DCD9665783E}" presName="tx1" presStyleLbl="revTx" presStyleIdx="4" presStyleCnt="6"/>
      <dgm:spPr/>
      <dgm:t>
        <a:bodyPr/>
        <a:lstStyle/>
        <a:p>
          <a:endParaRPr lang="ru-RU"/>
        </a:p>
      </dgm:t>
    </dgm:pt>
    <dgm:pt modelId="{FED0E3D3-4FFA-44B4-A09D-D8EB0E12D044}" type="pres">
      <dgm:prSet presAssocID="{857655EA-2D98-4562-B6E0-6DCD9665783E}" presName="vert1" presStyleCnt="0"/>
      <dgm:spPr/>
    </dgm:pt>
    <dgm:pt modelId="{A55A1C93-8C2F-417E-B8D3-2BDFC28ADFE5}" type="pres">
      <dgm:prSet presAssocID="{49F73246-352E-42FF-8754-763203E021CA}" presName="thickLine" presStyleLbl="alignNode1" presStyleIdx="5" presStyleCnt="6"/>
      <dgm:spPr/>
    </dgm:pt>
    <dgm:pt modelId="{82A57191-27B5-4631-8B71-BF70DCF8B216}" type="pres">
      <dgm:prSet presAssocID="{49F73246-352E-42FF-8754-763203E021CA}" presName="horz1" presStyleCnt="0"/>
      <dgm:spPr/>
    </dgm:pt>
    <dgm:pt modelId="{C78E3DAD-0D79-4FE0-8CEA-51EB2BDEA7BF}" type="pres">
      <dgm:prSet presAssocID="{49F73246-352E-42FF-8754-763203E021CA}" presName="tx1" presStyleLbl="revTx" presStyleIdx="5" presStyleCnt="6"/>
      <dgm:spPr/>
      <dgm:t>
        <a:bodyPr/>
        <a:lstStyle/>
        <a:p>
          <a:endParaRPr lang="ru-RU"/>
        </a:p>
      </dgm:t>
    </dgm:pt>
    <dgm:pt modelId="{84813E65-5545-43B5-8E69-A7108787CF11}" type="pres">
      <dgm:prSet presAssocID="{49F73246-352E-42FF-8754-763203E021CA}" presName="vert1" presStyleCnt="0"/>
      <dgm:spPr/>
    </dgm:pt>
  </dgm:ptLst>
  <dgm:cxnLst>
    <dgm:cxn modelId="{2CC5F143-5DB5-4D8A-8063-C7A67FE5D4D8}" srcId="{782F97F7-32BF-4071-8CD3-DA5FE69C8C50}" destId="{49F73246-352E-42FF-8754-763203E021CA}" srcOrd="5" destOrd="0" parTransId="{B546B596-2B4B-4DF4-A298-90CD1E6CC8DF}" sibTransId="{9C5C01ED-702F-461D-92EB-B0E5FAD3DEAC}"/>
    <dgm:cxn modelId="{7EBCD397-36D3-4283-8471-1D4AC3996394}" type="presOf" srcId="{0B10D31A-1C47-4974-863C-0BEB208D4BB6}" destId="{A8D52709-0874-45C7-B5BD-D6DBA1A3A62C}" srcOrd="0" destOrd="0" presId="urn:microsoft.com/office/officeart/2008/layout/LinedList"/>
    <dgm:cxn modelId="{AB663192-4698-4E31-9FFD-35DAB1A4E173}" type="presOf" srcId="{49F73246-352E-42FF-8754-763203E021CA}" destId="{C78E3DAD-0D79-4FE0-8CEA-51EB2BDEA7BF}" srcOrd="0" destOrd="0" presId="urn:microsoft.com/office/officeart/2008/layout/LinedList"/>
    <dgm:cxn modelId="{52FF5ACA-8F5D-4597-B678-0EA6C34CE0E2}" type="presOf" srcId="{FEB6EA7D-9BC5-4285-AC56-24914C78167A}" destId="{0A6AFF29-8B8B-4513-A871-B80848FE0DCE}" srcOrd="0" destOrd="0" presId="urn:microsoft.com/office/officeart/2008/layout/LinedList"/>
    <dgm:cxn modelId="{4006D2A7-4917-497C-A273-CA0BFC1D8B55}" srcId="{782F97F7-32BF-4071-8CD3-DA5FE69C8C50}" destId="{0B10D31A-1C47-4974-863C-0BEB208D4BB6}" srcOrd="1" destOrd="0" parTransId="{6AB1E75D-F73E-4FB7-A808-C6970440DE20}" sibTransId="{F963AB5F-5468-4C39-B90C-71261983F264}"/>
    <dgm:cxn modelId="{5F5DE637-DC53-4479-ABE9-5C308E384C10}" srcId="{782F97F7-32BF-4071-8CD3-DA5FE69C8C50}" destId="{857655EA-2D98-4562-B6E0-6DCD9665783E}" srcOrd="4" destOrd="0" parTransId="{A5F3834A-4E29-4497-833E-67D775392C7E}" sibTransId="{EEDABD95-2D90-4EF2-8CDD-084D6599AE50}"/>
    <dgm:cxn modelId="{AD0C765D-1D73-4648-BC3D-AE9BF564B426}" type="presOf" srcId="{5183555F-A658-4E88-8B47-3BB060CE7894}" destId="{5C54C9D1-EDFE-4553-BB73-C95668D686E9}" srcOrd="0" destOrd="0" presId="urn:microsoft.com/office/officeart/2008/layout/LinedList"/>
    <dgm:cxn modelId="{38F3DEDB-4D43-416A-8E19-1F3B1BE1BE29}" type="presOf" srcId="{857655EA-2D98-4562-B6E0-6DCD9665783E}" destId="{C29F0146-01B9-4379-8E98-D0E0DDAABB44}" srcOrd="0" destOrd="0" presId="urn:microsoft.com/office/officeart/2008/layout/LinedList"/>
    <dgm:cxn modelId="{0845CD34-C560-4A8D-B2B7-677400C15BD4}" type="presOf" srcId="{743CD8FE-3933-4678-906D-261E4B256A27}" destId="{8351AB1D-6FA9-414B-8D63-074CCB45D047}" srcOrd="0" destOrd="0" presId="urn:microsoft.com/office/officeart/2008/layout/LinedList"/>
    <dgm:cxn modelId="{85FE9F60-773F-4354-B7CD-405205DDC7B6}" srcId="{782F97F7-32BF-4071-8CD3-DA5FE69C8C50}" destId="{5183555F-A658-4E88-8B47-3BB060CE7894}" srcOrd="3" destOrd="0" parTransId="{65A16D42-2520-456F-B169-F7521776B3A5}" sibTransId="{ED730627-260C-497D-AE6A-42AD7D79E3B4}"/>
    <dgm:cxn modelId="{F9F11EB5-024B-405A-BDA4-A407F0AA015C}" srcId="{782F97F7-32BF-4071-8CD3-DA5FE69C8C50}" destId="{FEB6EA7D-9BC5-4285-AC56-24914C78167A}" srcOrd="0" destOrd="0" parTransId="{6B7AC3EB-6D6A-4EAD-963F-0E44A85AC33E}" sibTransId="{450CC16F-55C3-4FF7-A8FF-8A5DB3E05AE6}"/>
    <dgm:cxn modelId="{E3B9D08D-4E7B-4A57-9D86-7B8F1C6E5BB4}" type="presOf" srcId="{782F97F7-32BF-4071-8CD3-DA5FE69C8C50}" destId="{633BE030-C6F0-4CBF-9691-FE5926AA3CC2}" srcOrd="0" destOrd="0" presId="urn:microsoft.com/office/officeart/2008/layout/LinedList"/>
    <dgm:cxn modelId="{0E9EC3A5-F332-4469-91B8-5FB1E214D6D8}" srcId="{782F97F7-32BF-4071-8CD3-DA5FE69C8C50}" destId="{743CD8FE-3933-4678-906D-261E4B256A27}" srcOrd="2" destOrd="0" parTransId="{CF696E53-9008-437D-AFA8-309F7238429D}" sibTransId="{CFDA1789-69BB-4C7E-9578-07E8F595C7E7}"/>
    <dgm:cxn modelId="{A531D1EF-1F30-4F8F-9AD9-07EFFAC4248C}" type="presParOf" srcId="{633BE030-C6F0-4CBF-9691-FE5926AA3CC2}" destId="{DA46D592-EC1A-4161-9368-5D557F1AA8B1}" srcOrd="0" destOrd="0" presId="urn:microsoft.com/office/officeart/2008/layout/LinedList"/>
    <dgm:cxn modelId="{10A30018-4648-4015-B436-2DBDE6394500}" type="presParOf" srcId="{633BE030-C6F0-4CBF-9691-FE5926AA3CC2}" destId="{B362AB87-426A-494D-958B-3E111C7DC9D9}" srcOrd="1" destOrd="0" presId="urn:microsoft.com/office/officeart/2008/layout/LinedList"/>
    <dgm:cxn modelId="{92EE631B-B388-4CBF-99F0-4E3BAE757A19}" type="presParOf" srcId="{B362AB87-426A-494D-958B-3E111C7DC9D9}" destId="{0A6AFF29-8B8B-4513-A871-B80848FE0DCE}" srcOrd="0" destOrd="0" presId="urn:microsoft.com/office/officeart/2008/layout/LinedList"/>
    <dgm:cxn modelId="{988073AE-75AF-40F3-8371-A4B1CF708D2E}" type="presParOf" srcId="{B362AB87-426A-494D-958B-3E111C7DC9D9}" destId="{B9E411F8-EB79-4B03-B2AE-AA10456CBDD9}" srcOrd="1" destOrd="0" presId="urn:microsoft.com/office/officeart/2008/layout/LinedList"/>
    <dgm:cxn modelId="{D3AF3C9A-61C8-491B-A951-86A3D47FBC10}" type="presParOf" srcId="{633BE030-C6F0-4CBF-9691-FE5926AA3CC2}" destId="{4F00B9B9-85B5-43BA-814D-F203D91D50B6}" srcOrd="2" destOrd="0" presId="urn:microsoft.com/office/officeart/2008/layout/LinedList"/>
    <dgm:cxn modelId="{871A4F2F-87BB-4463-A5B2-4A8859DEFABA}" type="presParOf" srcId="{633BE030-C6F0-4CBF-9691-FE5926AA3CC2}" destId="{21D62D57-2CFC-48C4-BF64-D0C750BCEC76}" srcOrd="3" destOrd="0" presId="urn:microsoft.com/office/officeart/2008/layout/LinedList"/>
    <dgm:cxn modelId="{C79970D5-F2DD-4EE2-AB26-564273756199}" type="presParOf" srcId="{21D62D57-2CFC-48C4-BF64-D0C750BCEC76}" destId="{A8D52709-0874-45C7-B5BD-D6DBA1A3A62C}" srcOrd="0" destOrd="0" presId="urn:microsoft.com/office/officeart/2008/layout/LinedList"/>
    <dgm:cxn modelId="{6D8E231E-9A7A-40D9-86C6-E6F4C756330D}" type="presParOf" srcId="{21D62D57-2CFC-48C4-BF64-D0C750BCEC76}" destId="{644A1448-CD89-47E4-AE8F-0B3598CC196E}" srcOrd="1" destOrd="0" presId="urn:microsoft.com/office/officeart/2008/layout/LinedList"/>
    <dgm:cxn modelId="{D7FA901E-1000-4982-BD09-3FBECACA0F94}" type="presParOf" srcId="{633BE030-C6F0-4CBF-9691-FE5926AA3CC2}" destId="{EAEE674D-263C-4844-832C-79813C62A58F}" srcOrd="4" destOrd="0" presId="urn:microsoft.com/office/officeart/2008/layout/LinedList"/>
    <dgm:cxn modelId="{729B634E-9E2E-413C-97E6-5D24EC10BE61}" type="presParOf" srcId="{633BE030-C6F0-4CBF-9691-FE5926AA3CC2}" destId="{DA204322-ADB1-4CBB-826B-768763008BA4}" srcOrd="5" destOrd="0" presId="urn:microsoft.com/office/officeart/2008/layout/LinedList"/>
    <dgm:cxn modelId="{9AB33F17-7A7E-41C4-8995-416227B58660}" type="presParOf" srcId="{DA204322-ADB1-4CBB-826B-768763008BA4}" destId="{8351AB1D-6FA9-414B-8D63-074CCB45D047}" srcOrd="0" destOrd="0" presId="urn:microsoft.com/office/officeart/2008/layout/LinedList"/>
    <dgm:cxn modelId="{ADEFBDA5-D5F7-4722-AFC7-30FF06B61954}" type="presParOf" srcId="{DA204322-ADB1-4CBB-826B-768763008BA4}" destId="{AB701C19-555A-48BB-9085-21CA349A9ED5}" srcOrd="1" destOrd="0" presId="urn:microsoft.com/office/officeart/2008/layout/LinedList"/>
    <dgm:cxn modelId="{4D1D511D-E525-4F60-814D-850872250CA3}" type="presParOf" srcId="{633BE030-C6F0-4CBF-9691-FE5926AA3CC2}" destId="{05BCF6B7-11C2-48E1-86A9-D0A190351E73}" srcOrd="6" destOrd="0" presId="urn:microsoft.com/office/officeart/2008/layout/LinedList"/>
    <dgm:cxn modelId="{27AFB912-341F-4829-A29C-A634D37F48D8}" type="presParOf" srcId="{633BE030-C6F0-4CBF-9691-FE5926AA3CC2}" destId="{FA93B2EA-086C-4552-9491-F75E027DFBF6}" srcOrd="7" destOrd="0" presId="urn:microsoft.com/office/officeart/2008/layout/LinedList"/>
    <dgm:cxn modelId="{95A11C6B-4278-42E3-90DA-93D4676992F7}" type="presParOf" srcId="{FA93B2EA-086C-4552-9491-F75E027DFBF6}" destId="{5C54C9D1-EDFE-4553-BB73-C95668D686E9}" srcOrd="0" destOrd="0" presId="urn:microsoft.com/office/officeart/2008/layout/LinedList"/>
    <dgm:cxn modelId="{BB1F0A35-B691-4D6E-B331-126B5D0CFD9D}" type="presParOf" srcId="{FA93B2EA-086C-4552-9491-F75E027DFBF6}" destId="{CD883E9B-B2A3-48B4-9668-005F7562FAB1}" srcOrd="1" destOrd="0" presId="urn:microsoft.com/office/officeart/2008/layout/LinedList"/>
    <dgm:cxn modelId="{76F7321C-3D51-490E-92EC-D95D48F52916}" type="presParOf" srcId="{633BE030-C6F0-4CBF-9691-FE5926AA3CC2}" destId="{335F2F95-E4EC-4096-A717-9C325EBFD4D6}" srcOrd="8" destOrd="0" presId="urn:microsoft.com/office/officeart/2008/layout/LinedList"/>
    <dgm:cxn modelId="{C3E109ED-72E0-4A7A-B795-284A155E8712}" type="presParOf" srcId="{633BE030-C6F0-4CBF-9691-FE5926AA3CC2}" destId="{E1037F46-F56A-432A-8924-55BA5D749741}" srcOrd="9" destOrd="0" presId="urn:microsoft.com/office/officeart/2008/layout/LinedList"/>
    <dgm:cxn modelId="{7F164027-CE7A-43DC-AF27-408E27D94B4A}" type="presParOf" srcId="{E1037F46-F56A-432A-8924-55BA5D749741}" destId="{C29F0146-01B9-4379-8E98-D0E0DDAABB44}" srcOrd="0" destOrd="0" presId="urn:microsoft.com/office/officeart/2008/layout/LinedList"/>
    <dgm:cxn modelId="{D7EF2C29-7871-4C5D-9D44-9ADDEAE16DB1}" type="presParOf" srcId="{E1037F46-F56A-432A-8924-55BA5D749741}" destId="{FED0E3D3-4FFA-44B4-A09D-D8EB0E12D044}" srcOrd="1" destOrd="0" presId="urn:microsoft.com/office/officeart/2008/layout/LinedList"/>
    <dgm:cxn modelId="{78D80F80-9E5E-4085-8884-5D83BDFC762C}" type="presParOf" srcId="{633BE030-C6F0-4CBF-9691-FE5926AA3CC2}" destId="{A55A1C93-8C2F-417E-B8D3-2BDFC28ADFE5}" srcOrd="10" destOrd="0" presId="urn:microsoft.com/office/officeart/2008/layout/LinedList"/>
    <dgm:cxn modelId="{22757A7E-E349-45BD-9FE1-FE15143C8F6A}" type="presParOf" srcId="{633BE030-C6F0-4CBF-9691-FE5926AA3CC2}" destId="{82A57191-27B5-4631-8B71-BF70DCF8B216}" srcOrd="11" destOrd="0" presId="urn:microsoft.com/office/officeart/2008/layout/LinedList"/>
    <dgm:cxn modelId="{71E05936-0ADD-4D27-B095-0E1D4B8564E3}" type="presParOf" srcId="{82A57191-27B5-4631-8B71-BF70DCF8B216}" destId="{C78E3DAD-0D79-4FE0-8CEA-51EB2BDEA7BF}" srcOrd="0" destOrd="0" presId="urn:microsoft.com/office/officeart/2008/layout/LinedList"/>
    <dgm:cxn modelId="{4493FE33-7CDF-462C-BFD4-DAE62E164F27}" type="presParOf" srcId="{82A57191-27B5-4631-8B71-BF70DCF8B216}" destId="{84813E65-5545-43B5-8E69-A7108787CF1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6D592-EC1A-4161-9368-5D557F1AA8B1}">
      <dsp:nvSpPr>
        <dsp:cNvPr id="0" name=""/>
        <dsp:cNvSpPr/>
      </dsp:nvSpPr>
      <dsp:spPr>
        <a:xfrm>
          <a:off x="0" y="2508"/>
          <a:ext cx="57226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6AFF29-8B8B-4513-A871-B80848FE0DCE}">
      <dsp:nvSpPr>
        <dsp:cNvPr id="0" name=""/>
        <dsp:cNvSpPr/>
      </dsp:nvSpPr>
      <dsp:spPr>
        <a:xfrm>
          <a:off x="0" y="2508"/>
          <a:ext cx="5722620" cy="85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2">
                  <a:lumMod val="75000"/>
                </a:schemeClr>
              </a:solidFill>
            </a:rPr>
            <a:t>1849—1855 гг. </a:t>
          </a:r>
          <a:r>
            <a:rPr lang="ru-RU" sz="2000" b="1" kern="1200" dirty="0"/>
            <a:t>— Амурская экспедиция Г. И. Невельского</a:t>
          </a:r>
          <a:endParaRPr lang="en-US" sz="2000" b="1" kern="1200" dirty="0"/>
        </a:p>
      </dsp:txBody>
      <dsp:txXfrm>
        <a:off x="0" y="2508"/>
        <a:ext cx="5722620" cy="855302"/>
      </dsp:txXfrm>
    </dsp:sp>
    <dsp:sp modelId="{4F00B9B9-85B5-43BA-814D-F203D91D50B6}">
      <dsp:nvSpPr>
        <dsp:cNvPr id="0" name=""/>
        <dsp:cNvSpPr/>
      </dsp:nvSpPr>
      <dsp:spPr>
        <a:xfrm>
          <a:off x="0" y="857810"/>
          <a:ext cx="57226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52709-0874-45C7-B5BD-D6DBA1A3A62C}">
      <dsp:nvSpPr>
        <dsp:cNvPr id="0" name=""/>
        <dsp:cNvSpPr/>
      </dsp:nvSpPr>
      <dsp:spPr>
        <a:xfrm>
          <a:off x="0" y="857810"/>
          <a:ext cx="5722620" cy="85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2">
                  <a:lumMod val="75000"/>
                </a:schemeClr>
              </a:solidFill>
            </a:rPr>
            <a:t>1855 г. </a:t>
          </a:r>
          <a:r>
            <a:rPr lang="ru-RU" sz="2000" b="1" kern="1200" dirty="0"/>
            <a:t>— </a:t>
          </a:r>
          <a:r>
            <a:rPr lang="ru-RU" sz="2000" b="1" kern="1200" dirty="0" err="1"/>
            <a:t>Симодский</a:t>
          </a:r>
          <a:r>
            <a:rPr lang="ru-RU" sz="2000" b="1" kern="1200" dirty="0"/>
            <a:t> договор между Россией и Японией</a:t>
          </a:r>
          <a:endParaRPr lang="en-US" sz="2000" b="1" kern="1200" dirty="0"/>
        </a:p>
      </dsp:txBody>
      <dsp:txXfrm>
        <a:off x="0" y="857810"/>
        <a:ext cx="5722620" cy="855302"/>
      </dsp:txXfrm>
    </dsp:sp>
    <dsp:sp modelId="{EAEE674D-263C-4844-832C-79813C62A58F}">
      <dsp:nvSpPr>
        <dsp:cNvPr id="0" name=""/>
        <dsp:cNvSpPr/>
      </dsp:nvSpPr>
      <dsp:spPr>
        <a:xfrm>
          <a:off x="0" y="1713113"/>
          <a:ext cx="57226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1AB1D-6FA9-414B-8D63-074CCB45D047}">
      <dsp:nvSpPr>
        <dsp:cNvPr id="0" name=""/>
        <dsp:cNvSpPr/>
      </dsp:nvSpPr>
      <dsp:spPr>
        <a:xfrm>
          <a:off x="0" y="1713113"/>
          <a:ext cx="5722620" cy="85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2">
                  <a:lumMod val="75000"/>
                </a:schemeClr>
              </a:solidFill>
            </a:rPr>
            <a:t>16 (28) мая 1858 г. </a:t>
          </a:r>
          <a:r>
            <a:rPr lang="ru-RU" sz="2000" b="1" kern="1200" dirty="0"/>
            <a:t>— подписание </a:t>
          </a:r>
          <a:r>
            <a:rPr lang="ru-RU" sz="2000" b="1" kern="1200" dirty="0" err="1"/>
            <a:t>Айгунского</a:t>
          </a:r>
          <a:r>
            <a:rPr lang="ru-RU" sz="2000" b="1" kern="1200" dirty="0"/>
            <a:t> договора между Россией и Китаем</a:t>
          </a:r>
          <a:endParaRPr lang="en-US" sz="2000" b="1" kern="1200" dirty="0"/>
        </a:p>
      </dsp:txBody>
      <dsp:txXfrm>
        <a:off x="0" y="1713113"/>
        <a:ext cx="5722620" cy="855302"/>
      </dsp:txXfrm>
    </dsp:sp>
    <dsp:sp modelId="{05BCF6B7-11C2-48E1-86A9-D0A190351E73}">
      <dsp:nvSpPr>
        <dsp:cNvPr id="0" name=""/>
        <dsp:cNvSpPr/>
      </dsp:nvSpPr>
      <dsp:spPr>
        <a:xfrm>
          <a:off x="0" y="2568416"/>
          <a:ext cx="57226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4C9D1-EDFE-4553-BB73-C95668D686E9}">
      <dsp:nvSpPr>
        <dsp:cNvPr id="0" name=""/>
        <dsp:cNvSpPr/>
      </dsp:nvSpPr>
      <dsp:spPr>
        <a:xfrm>
          <a:off x="0" y="2568416"/>
          <a:ext cx="5722620" cy="85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2">
                  <a:lumMod val="75000"/>
                </a:schemeClr>
              </a:solidFill>
            </a:rPr>
            <a:t>1 (13) июня 1858 г. </a:t>
          </a:r>
          <a:r>
            <a:rPr lang="ru-RU" sz="2000" b="1" kern="1200" dirty="0"/>
            <a:t>— подписание </a:t>
          </a:r>
          <a:r>
            <a:rPr lang="ru-RU" sz="2000" b="1" kern="1200" dirty="0" err="1"/>
            <a:t>Тяньцзиньского</a:t>
          </a:r>
          <a:r>
            <a:rPr lang="ru-RU" sz="2000" b="1" kern="1200" dirty="0"/>
            <a:t> трактата между Россией и Китаем</a:t>
          </a:r>
          <a:endParaRPr lang="en-US" sz="2000" b="1" kern="1200" dirty="0"/>
        </a:p>
      </dsp:txBody>
      <dsp:txXfrm>
        <a:off x="0" y="2568416"/>
        <a:ext cx="5722620" cy="855302"/>
      </dsp:txXfrm>
    </dsp:sp>
    <dsp:sp modelId="{335F2F95-E4EC-4096-A717-9C325EBFD4D6}">
      <dsp:nvSpPr>
        <dsp:cNvPr id="0" name=""/>
        <dsp:cNvSpPr/>
      </dsp:nvSpPr>
      <dsp:spPr>
        <a:xfrm>
          <a:off x="0" y="3423719"/>
          <a:ext cx="57226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9F0146-01B9-4379-8E98-D0E0DDAABB44}">
      <dsp:nvSpPr>
        <dsp:cNvPr id="0" name=""/>
        <dsp:cNvSpPr/>
      </dsp:nvSpPr>
      <dsp:spPr>
        <a:xfrm>
          <a:off x="0" y="3423719"/>
          <a:ext cx="5722620" cy="85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2">
                  <a:lumMod val="75000"/>
                </a:schemeClr>
              </a:solidFill>
            </a:rPr>
            <a:t>2 (14) ноября 1860 г. </a:t>
          </a:r>
          <a:r>
            <a:rPr lang="ru-RU" sz="2000" b="1" kern="1200" dirty="0"/>
            <a:t>— подписание Пекинского (дополнительного) договора</a:t>
          </a:r>
          <a:endParaRPr lang="en-US" sz="2000" b="1" kern="1200" dirty="0"/>
        </a:p>
      </dsp:txBody>
      <dsp:txXfrm>
        <a:off x="0" y="3423719"/>
        <a:ext cx="5722620" cy="855302"/>
      </dsp:txXfrm>
    </dsp:sp>
    <dsp:sp modelId="{A55A1C93-8C2F-417E-B8D3-2BDFC28ADFE5}">
      <dsp:nvSpPr>
        <dsp:cNvPr id="0" name=""/>
        <dsp:cNvSpPr/>
      </dsp:nvSpPr>
      <dsp:spPr>
        <a:xfrm>
          <a:off x="0" y="4279022"/>
          <a:ext cx="57226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E3DAD-0D79-4FE0-8CEA-51EB2BDEA7BF}">
      <dsp:nvSpPr>
        <dsp:cNvPr id="0" name=""/>
        <dsp:cNvSpPr/>
      </dsp:nvSpPr>
      <dsp:spPr>
        <a:xfrm>
          <a:off x="0" y="4279022"/>
          <a:ext cx="5722620" cy="855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accent2">
                  <a:lumMod val="75000"/>
                </a:schemeClr>
              </a:solidFill>
            </a:rPr>
            <a:t>1886 г. </a:t>
          </a:r>
          <a:r>
            <a:rPr lang="ru-RU" sz="2000" b="1" kern="1200" dirty="0"/>
            <a:t>— первая демаркация границы на основе </a:t>
          </a:r>
          <a:r>
            <a:rPr lang="ru-RU" sz="2000" b="1" kern="1200" dirty="0" err="1"/>
            <a:t>Новокиевских</a:t>
          </a:r>
          <a:r>
            <a:rPr lang="ru-RU" sz="2000" b="1" kern="1200" dirty="0"/>
            <a:t> протоколов</a:t>
          </a:r>
          <a:endParaRPr lang="en-US" sz="2000" b="1" kern="1200" dirty="0"/>
        </a:p>
      </dsp:txBody>
      <dsp:txXfrm>
        <a:off x="0" y="4279022"/>
        <a:ext cx="5722620" cy="8553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5FE47-9122-4FF2-B99A-DC8F71B08E05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E055D-46EE-4A2D-A5C1-B864A214E0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833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https://u01.appmifile.com/images/2018/05/15/dde14a14-ce40-4dfc-85e8-2eb1a5ead223.jpg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055D-46EE-4A2D-A5C1-B864A214E0C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093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055D-46EE-4A2D-A5C1-B864A214E0C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312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https://lh3.googleusercontent.com/proxy/t-bw2zNz5D3JOmrAWSHO-0Py5LW-aw_E3a7LFOdkupPv8dfbGk-L4IMzcIQqApdKIQbyP77SUo5kseU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055D-46EE-4A2D-A5C1-B864A214E0C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340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https://avatars.mds.yandex.net/get-zen_doc/50840/pub_5b121665714e9100a86ad2e9_5b12169ca936f406b7534e85/scale_1200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055D-46EE-4A2D-A5C1-B864A214E0C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238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https://lh3.googleusercontent.com/proxy/xJuuJdHt9bWJ-7ZwGrvJq7gNP_VJ6FIOWCvXRt8zGO2fqVPJvbInrTtUq1PK6D_LL9PexNcG4RQ0iYG6nugK2Y-FZDmkLUKcObixImqNptTmgZcoYZ_86_LmxulPZl_EaSyB9Ag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055D-46EE-4A2D-A5C1-B864A214E0C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61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data:image</a:t>
            </a:r>
            <a:r>
              <a:rPr lang="en-US" dirty="0"/>
              <a:t>/jpeg;base64,/9j/4AAQSkZJRgABAQAAAQABAAD/2wCEAAoGBxQUExYUFBQXFxYYGRoZGRgYFhkfHBkfGR0ZGRcZGRwfHyoiHB0nHxkZJDQjJysuMTExGSE2OzYwOiowMS4BCwsLDw4PHBERHDAnIigwMDAwLjAuMDMwMDAwMDAwMDAwMDEwMDIwMDAwMDAwMDAwMDAwMDAwMDAwMDAwMDAwMP/AABEIANIA8AMBIgACEQEDEQH/</a:t>
            </a:r>
            <a:r>
              <a:rPr lang="en-US" dirty="0" err="1"/>
              <a:t>xAAbAAABBQEBAAAAAAAAAAAAAAAEAAECAwUGB</a:t>
            </a:r>
            <a:r>
              <a:rPr lang="en-US" dirty="0"/>
              <a:t>//EAEgQAAICAAQEAwQGBwQJAwUAAAECAxEABBIhBRMxQSJRYQYycYEUI0JSkaEzYnKCscHwU5KishUWg5PC0dLh8QckQ2Nzs8PT/8QAGgEAAwEBAQEAAAAAAAAAAAAAAAECAwQFBv/EAC0RAAICAQMCAwgCAwAAAAAAAAABAhEDEiExBFFBcZETIjJSYaGx8IHhQsHR/9oADAMBAAIRAxEAPwD1EtMO0b/</a:t>
            </a:r>
            <a:r>
              <a:rPr lang="en-US" dirty="0" err="1"/>
              <a:t>Nk</a:t>
            </a:r>
            <a:r>
              <a:rPr lang="en-US" dirty="0"/>
              <a:t>/</a:t>
            </a:r>
            <a:r>
              <a:rPr lang="en-US" dirty="0" err="1"/>
              <a:t>Kn</a:t>
            </a:r>
            <a:r>
              <a:rPr lang="en-US" dirty="0"/>
              <a:t>/</a:t>
            </a:r>
            <a:r>
              <a:rPr lang="en-US" dirty="0" err="1"/>
              <a:t>lh</a:t>
            </a:r>
            <a:r>
              <a:rPr lang="en-US" dirty="0"/>
              <a:t>/pTj3on+KlGH+YN+WLzhzjMugc8QQe9qX1dHUfiRX54nFm4392RG/ZYH+Bws5mhEhdugr5kkAAepJrGC2bzGYvREirt76rI10dYJLKgPQVuQQQQL2BNs2MoKea/vg+hGha+ex9eh6EYLJxmcN4SiodSgMWJJQ6T5b6CB0A2Gw2HbBX0ID3XkX/aM3+fUMAKxs9uYh5yD/AAq7/wDBgm8Z2Yyr8yICZzRd/EsZApCvZFP28Z3GvaFoGCB0dz1QQsSPiRKN/QA4TaXJUYyk6irOivDg45L/AFyYbtGf90VH5yHBeV9rEkoAxKf15GX8wjAfjhKcXwzWWHIlumZeT43n5OJyRR2+XjnMcgMSCNI+Uj3zbDGTU2y77dcFcF9tGnzXJMSrG5zCoyyFpAcsyq/Nj0gLqvw0T0xvZVpN2SKDxGyyTN4jsNRIi3NAYqEHLdphBlkkeg8gk0uwHTU3Ks/M9sXaMKZg5f26Y5GbPNFGUWNZI4459chDOyATDQBHuNyNQFN93F/FfbCTLQxSTRRu8k/JK5eYyCyjOgQ6BbsQq6SBWq7rBsc8EZk0x5NDKbkqZAZO1v8AVeLqevmcWcOjTQqQwZQIh1Ksco0qehZQsNA7nceeFaHpkuTA41/6hPDksrmhlwxzCO5BkOlNCF9NqjMxIBo0FFHUQN8dfwzN82GKUjTzI0erutahqvvV4FOUNKDlsuVVSqjWaVW2ZVHJ2BGxA64IiEoFcuJQNgBI2wHQAcsVgYkFDDE4oqXzjH7rN/xLhaJv7SP/</a:t>
            </a:r>
            <a:r>
              <a:rPr lang="en-US" dirty="0" err="1"/>
              <a:t>AHTf</a:t>
            </a:r>
            <a:r>
              <a:rPr lang="en-US" dirty="0"/>
              <a:t>/wBcA7K4jU8nrHEfnqmB/IDBeM9oX54uVhqjPuog9xl+8G/tMC54F2MYlkKjaQ6lHl9WNKj949ug3JKlCuh5pTJLrBGhQyLW+rdSzXew1AjYb6ep2qZBq8DjKr08R+MkhH4FsP8AQ47vQl+ekX+NXijJuyM3FIUKhpFBY0Bd2SQKsd/EOvqegOCDmB21H4RyEfiFrHOt7XxK84eKhl7sqys4AlWEhkOnlliVdF1Euq2BYC4vk9sYBzRokJiy/wBIYLyj4NMbnSRJRIWVTd6WpgrMVOGFG7zj2Rz/AHR/</a:t>
            </a:r>
            <a:r>
              <a:rPr lang="en-US" dirty="0" err="1"/>
              <a:t>mYHERI</a:t>
            </a:r>
            <a:r>
              <a:rPr lang="en-US" dirty="0"/>
              <a:t>/3APjJ/IKR+eMbiPtbDCZRIsgaLlB1AjZgZdFAIshZgOYLYAqSCASRivM+2kCc4MslwpGz0IyPrOUALEhA/TJ4mpT4ipYKTgCjep/vKP3Sfz1D+GGCHu7f4R/Bb/PGXxn2mhy8Mc7rKySKWURoGYDlmW2F7bL16Anc1viriHtfBCcwrK5+jsivRiFmRtINtINIv7+mxuLGAKNlssh95dX7ZZ/8xOLYjRAqvQUMZPDfaGGeeSBNeuNEc6l07OsbDYnUDUi9QN78sasQ3wAauKs1mljFte5oAAkk0TQA70DiAzhPuRuw7GlAPqNRBr5b2KwoICW5jjxdFF2EXyHTxHck/KyBeINbIw5cuS8q77gIaIUbjzILEE2fLbp1IArYbAdB5V0rEmcAWaodT2Hxxz/EvatQ3Ly6c2T0vSPW+49dh64UpJbs0hCUnSRvgYaRwASSABuSaof8scv9P4g4/</a:t>
            </a:r>
            <a:r>
              <a:rPr lang="en-US" dirty="0" err="1"/>
              <a:t>wDhj</a:t>
            </a:r>
            <a:r>
              <a:rPr lang="en-US" dirty="0"/>
              <a:t>/M/8QwNLwuWUj6RMXA30rsPx7fIfPGLzxXBssCXxNfxuX8b9pRzkTL/AFkmiQAgeEFmio77GtJ36C7xHhPDeVbsdUr+8/x3Kg+V7336+VW5XLKkjLGoVRHH0Hm0oNnq3ujc4KGOfJkcmUmoxaitvuySt6/nirM8Ohk9+NSfvVTf3hR/PFoxPGaYk2uDIl9mYr8LyKPIMCPzUn8cMvs1B9rW37T/</a:t>
            </a:r>
            <a:r>
              <a:rPr lang="en-US" dirty="0" err="1"/>
              <a:t>APSBjWZv</a:t>
            </a:r>
            <a:r>
              <a:rPr lang="en-US" dirty="0"/>
              <a:t>/GKUzSHZXU2aFMDv5bd9unph2y/az7sCk4FllBYx7AEk6pCaHX7WBn9nFrVHqikslfGxA32B3JG1Cwet9cbMzhQWY0PX12AruSaFdT0xl5/OmHL+Tm0j23A3Cki9iFq/Wul0GrCE5ymkmzT9ieLvPE4kNshG+24N1dbE2p3+GN44x/ZDhnJy4sUz0xHkK8I/Df4k42DjvhelWYZtOt6eLEDhYasVZ5HKERmmNd6NWNVHs2m6PnXTrijIzOLZgGZERt9MiuRY0gmFiNQ6MQlUDYDX8Yq6rpSwCfdUbfgPkcDZpwhjVY21BmqIL4j9VIRVbUStarq73xGFFa6EsTurMvNEgo6Qhei25XWAd73IBwzF7hTS0A5VlQmg5rSb6dCSATsCQOo8xc4msBt6IBogg7gGiCLB36HA4zWplgLrcbWBVE+DwrpAoBA4O1/Y7g2TW3/bFCdEuYR3xMOfM4q8vn+XXb54tAwhDlj0GEWNdcRIxXmcxpA2Ysx0oqjdm0s2n02U7nbbDAuDd7xXMgagyhgGDAEXTKbVhY2IIBB7EYbLya1DdDuCvdWXZlPawwIPwxMDABItt/X9eeHj64gRiUPXABZxzjkOWW5DufdUdT8sYUvHc5LukQgj++/vfHSRdC+6joe2AuKXDn2ln8QYVGyqaToNQBJ9QSNx895RT5jOELlg0UV+KY7WN9k/I7Y45ynJ1E9SGKMYqVLvb49CTZTmfps20n6qsAPShZ/IXjQykOgVGiov6wtj8Rd313Y36Yw+O5aTKgBs7I7HdY1B1saJ0glwANid/KzsCcW+zPEM3IzI+XlkWtnZY49B38LEvT9t1uvXtm8c2Obbjd7eVG4JW/</a:t>
            </a:r>
            <a:r>
              <a:rPr lang="en-US" dirty="0" err="1"/>
              <a:t>sz</a:t>
            </a:r>
            <a:r>
              <a:rPr lang="en-US" dirty="0"/>
              <a:t>/eXT+N3Xy+WGaVv7Nr+K1+N3+WHnhzKm1y6uvShOBJd9dJXQVr9cH0whDmCoYZdem6NOocHxfdVkrZN9X2j5br2Ezn1oHysoZ5OzDSpU9qXV8x4+owXjE4bxWKeaWO2inV942oSIQiIwoEhhaAnqpBUi9sarPIOq6x5rQPzVjXzB+WImnF0you0XDE7/ABxTFMGsi9jRB6g+RH9dRjPlyLzSkyNcccloo2B8KnxCtyCWF3sRY7jCik/EG6DMuiPr1KGOojUVsMPsAEimUChQ2BB87N8i9juPI0VP9bbYfp/X8MNqPT8u34YLCisZdQbA863NC+ukdF+WMriEYfOwI/</a:t>
            </a:r>
            <a:r>
              <a:rPr lang="en-US" dirty="0" err="1"/>
              <a:t>uEDbzJZr</a:t>
            </a:r>
            <a:r>
              <a:rPr lang="en-US" dirty="0"/>
              <a:t>/</a:t>
            </a:r>
            <a:r>
              <a:rPr lang="en-US" dirty="0" err="1"/>
              <a:t>HSgxsN</a:t>
            </a:r>
            <a:r>
              <a:rPr lang="en-US" dirty="0"/>
              <a:t>/Q/84zuN8OMyDQfrEOpD032sfOhv2IGCLp7mmKSi/VeVnXnEJ5lUWzBR5sQB+JxyuW9uUENuhMo2oAAE9LPcG9iK64BGQlzDc7MMR92MbED1+4P1Rv5m8dks0UtiF08r9/ZfnyO3hnVt0ZWH6pB/hizHDPwBVOqGR437HUSPx6j8e3TBOW9qJ8vSZpCy9pV/meh699J274UM0XyJ4E/</a:t>
            </a:r>
            <a:r>
              <a:rPr lang="en-US" dirty="0" err="1"/>
              <a:t>gd</a:t>
            </a:r>
            <a:r>
              <a:rPr lang="en-US" dirty="0"/>
              <a:t>/ThnTZ4n6sjtKn+K0/4sBcYJEgKC2EUlAna7XQP3iDv+pjL4z7Z5fljQXdtcbAAafdkRqJO+9VsDgDOpmM4QZQsMYul02xBqwVPX97p104uWWMUSunk/i28wrhmchaU1vKyDcBmtBbB2atKXYtL8JCjfYm3O1JKqWykBxqVtLD3GLIR0IIVem+tvLenhXDTArBSAWI1OfExAuqBChaskAhwLN6sFZbKhWLelAb3Rpm1EnxHVqNnu7Gze2c8607PczeJatuCz6KvU2W28ZJ17AgeLr3O3Tc7bnEspnKblSsNX2GJAMgN0K2txW4HodroC8akZYmZTsu7USp0gEEgiyKsN+6e22A04jDy9ErSEncko66jq1eDSbUqaoWCKFdNpx5Jr3uV2HLGpbJHRk4G4oo5TXY6aSOuuxyytA+LXprbrWBcpIzllSUspQ05olWY0m9b7Wa6ihd6gcG5Dg0UixzU6syo0g1BtZBEgVnYFiAw20ldtum2OuMk1Zz6dyvh8hIkLWH1ksCKIJVCorsdBS/W8Ek4bitLmENEc1GUnsWj8SD9rSZT8FHlhicUJk7xKMb4gBh4+uARbm4I8yCjBXhBBJ6hz10qR2G1kdbI88Ve0+bbLZOV4I7aNDy0A2vooodrrbGveGYdsQbpnBexMmXaYvLI0mZfcGWJk67Ugbfqt0dxYPcY70nHGAj/TChGDqYSSooCEqCo2HUvZ/uemOzOEjTK7aGvCvCvCHXDMqMocOWeMkllbmT6XU0y3Iw2sEEUqnSwKnSLBxn8U4TPCjSxS84qCzwy6VVgAxIiZELRtuAA2sHSAdyWxt8JNwxt95Q39/x/wATgo4lxT5QJvwOTzDAhZEoh6F11+5878P7/pgh2IOsCwa1r3HkwAG7AbEdSNNe6Ac7MwnK5iZZpCY8wzzxyVXLIMatEQNgRqjYNXi8ZbcEkyByrlW8wNh53RHof4hhjhyQ0SrwN4vUgoNe92DuCN79R6YROKozpbR56mHw1CwfgXFenlW9XFJ5EiLRRc1xVJqq9xZv0FnE1boq9gq8ZPFfaKOAzc1WCQpCzOKN813RABtXiRrJ2FDzxZLnMwGoZcMpmVLEnSMhC0hsdtTCh/Zn7wwFBxrOlb+hFSHjWjMB4X5nNYbb6dKD15n6pxcYd69SXIeTjuUEpJX6xZlgLctL5ja6Aa7vwNt7260PELsy/tNA4JXmEa5IydFU0UfOcVdnwbggG6+FjtxXMaGZMgSyySGMWFJtQVkNgaS/MkVu4o31wS3FMzzCoyx0jMCMOZV3hveet+n3eu48jipQXb7i1t8v7FKe1eXO4L/ojPsoPgV3jJFE6vEjVVg2KPiFlcO47DM/LjLWYUm8S0NEmkgXfvU62va8WQTOcw4MNR6E+v1C5CD+jI6+HW5BJ+01d8A5PiGe0Rc2BGZw7Pok0iOlDRowYkai1gkEgbYnTFrZfcdtB+cysaRSMkaKQjG1RVNgEjcDzGDSNzjDz+ezJhcLldTGNaXmAaixKONx4dKknfc4sy/FZmeROSABy+W5ksSCQkWQAdHiKbHrqJ7HEvHKv7Hr3NR3C7sQB5sQB+eImRm9yh5s6N+AQlWPx2Hxw2Wgo62Opje+wCg70nkBsfM0LOwq5cRshg+ayJkUq8rUeoQIo9ALDN+JP4bYx5kMb6GvvpaiAw7gHuQO1k796Jx0LsACfnfw3+JxgcTz+tYyVpGcMh2JKqaZyQSNB1qQRffqKbG2Nt7eBpjyOE00aHs+7B3UEldINaiQp1NWkHYare6+4PPHS8Gf6lPLcD9kMdBHpp016Y4qInWpVnViwW1rUAzANQ6NtvRBHhBqxjtOESAxKoq08BF9NB0geY2AIvqCDjsxu4mfVQUcrrx3A/aJ215ZQwAaVrB+1UUraRsd9ieo9077UznBPGYGZAyaS8bB11Gh0KuCa2tWb51gWGQMAwOxFi/5jsfT0xaOOXI+LIm3xAYlH1xRBrkY5b2g4jLPmkyUD6AEMk8gFkDcIgN+EsQex904t9rvaVsuUigUPNI6LR6DURdkdCFtuhoVY8QwX7McC5CszkNNIdUjjuTW1netv4DtjNnTGktT/gs4B7PxZZaQWx6uep8ye/zNnzJxqnDDDXgRLbk7YhiEsmlWb7oLfhviZwJxg/UTAdeW4HxKkDDEyzh8WiKNfuoq/gAMXDDnA+Y8BEnYbP8As/e+Knf4avTABj+3kAfLi7A1aS4vwCQMgJph4dRQE/ZB1bVYpdC6KSKegabsdiytViuxonzF0MbfF8ks0EsT3pkjdDpu6ZSDVbk+WMPh2ZMkMchBBdFYggXZAJ6Ejr5EjHN1K2Rpj5KWlemIvWuoixfYeHb10tW97edijh30ouhkeFowGD6VYNqDPpoFRXh5Xl0fY2pF2ZYidQtamTa+lIW1E0Rv9Yuw3PwBINhSr3sk2Sep6Dtt0AG3kMcydKjSrZiyZTPEk86IL9JEgrXYh8QMJpRZ2Q2drd/IW+flzK9JYF+rzDsz6QqkGsuD0Ojx2zUf0dfaF7RPqMZHFuAxZh9cjODyxH4SnQSJMDuhJOtF6mtjtucXGaveq8hOPYHmzWZGpedlLCRLu9MJS/iXSQwUPHem7OoDZheL2TOXeqDTzVI96+VvqB8O79OlfEUSaG9lISfel96Nq1LVxo0YNaN2KtTMbY0NwBWNFMkglaYbO9azS2Qq6VQmr09GoHqPIkYJTh4fgST8QCAZ0FA7QsDMNXLUjTFpLH3iLfUoSx/aXW2HzpzpeURCEJpHJLt1I5eotSkgG5K2Pu71YJ1DXxw3PAuhZBC0BvZAIA+RB8h1NUcR7TfhFafqCS/SQUIeHQJbk1AgCLw+6a96tXU9Su9Ag4eSyvEGy8LaotapIxC2NbLGFy40kKCbSPqygeIm7AHSrGxpmrbcKN6PmSfeIs1sOvehT8P934NIPwkcD+GKWVpbJegnCwTI/SeYOc0ZTlgkqNzIXbYG7KhKvwjdttthpRnEcZ/Gs46CktQQLcBSfFahIgTu90bOwBv4TvORXCD8w4RWck6VBJIBJ28q3J9B1xznE8w8zoVVljQGrKjUTtuAdQFdrHUeuItDrOuTxMdI6mqUAKKujVA/E/M3E41hFRex24ukclc/T/oX7M5bxG6uILpCCkBcOukfspQrbZrIFrW+JjETIu4+2vmq9SPJgLrz6VuCAPZ++Ux7NISPkFQ3+8jfhjSdqF9a3rz747IL3UeZ1Em8r3+noazKCK6g/gQeuMSLJcl3jAAjJ1xAatgdPNDEsSTzGLXt+k9DjV4bHphjW7pEF+dKBeKuMJ9Xr+4dfyAIf/</a:t>
            </a:r>
            <a:r>
              <a:rPr lang="en-US" dirty="0" err="1"/>
              <a:t>CWPyGGRJWgUYknUYbp</a:t>
            </a:r>
            <a:r>
              <a:rPr lang="en-US" dirty="0"/>
              <a:t>/P8Anh0O4xRic1wLIJLxOdpo1do908ZcR2zVQPRjbbDsR8B3hOMzgHAIcqhSJSLNsxNs582bufXGmcSkdM5JvYYjDVh8RZu3c9B8OuAhMVYG4kfBXW3jX5NIin8icEE1ucBzzrIsRRgyvIpVlIIbTb7EbHdMA2G4qzUulSQLOwAvYliFWzvQsjscWMMBxAyOWItENJv1YE62IG23hCnffV02OAQTlY9Cqt3pFf8Agdh6Y5jLZT6O0mX1fVRKjxdLWJwwCEDc6GikAJG66dyQTjqjeOV9sYp+cixaB9JT6PqZiTEw5rcwRk0yhWJJH3ADYIKxOOuNFJ07ItCw8VeMtrO++4Khb6ClNDtt8cELICoPb/lsbHnt+IxXFLqaQUbjleMjY+4diCPNSrel12xUbWS7BRq69VfoO3RhQ3+1X3sedJNNpm6ewTiRxA4d2/r+v62whj1hjiOHbCAxMxxXMoHJyoJ1zBPrkAKouqFj4iSZDtp2Io9bAxblZswNJbLG7QUZo7TWzCViQCGcAAkigdVAAWTqXv8APD6sXrXyr7i0vuArn8wQLyRBIk2+kR7FVUxiwKp2LLf2dN0cV5PP5gBh9Eaw5J+ujrxq0rAHckq50WQAbBHkNXmHFOWkppbNDWDvsB9VFdn8cNTXy/kTi+4FJxpgVRsuwkMYdlMi0lmtOobMQQdx+eA5pmkbW3YUqgmh1s/</a:t>
            </a:r>
            <a:r>
              <a:rPr lang="en-US" dirty="0" err="1"/>
              <a:t>tGwPkN</a:t>
            </a:r>
            <a:r>
              <a:rPr lang="en-US" dirty="0"/>
              <a:t>/KjipaeVqYhQClgFW2JA7WR4tV2B7mx3q9tsb6VHg7+jxKS1SXkRw7DCvDk4R6Js+z7XGV+65/xfWX+LMPli7i0kyxM0EYkl20o1UdwG6sgO19WXp1wB7PIOYx31aABuaI1HVsDRPubkGr2PiONvHXB+6j5rqo6csl9SEmYzByp5K/XIyoQChJQMuto9ZCF+WSV10L6isUPnOI6pV+jRlA8KxsSpLxsh+kMy80AMrVQ73XTxjT4S1GRfVW/</a:t>
            </a:r>
            <a:r>
              <a:rPr lang="en-US" dirty="0" err="1"/>
              <a:t>FdP</a:t>
            </a:r>
            <a:r>
              <a:rPr lang="en-US" dirty="0"/>
              <a:t>/AOs4KzeaWNS72FFCwCepAHT49cUZrg5TLT55XEbwIoEz0S4OrLq6LGwIkvm07E7HaMWAXF28LzWfJg52XhUNq52mSylD6vRv4iT18vXGnmOJQzKrxvZVjVqylh7rqNai76iupVcWxHofwxRD2LPpuY3P0Y6d9uYmv0odD37iqHW9mHGC36OCVvPUhQeu5HUeXXyvGkcLGdPuaAkNyANr8BFgJqUm/Nrv5CvXyxbFl1WyAbO1kljXlbEmvTA1SRltCB0LFq1BXGolnAsaW3JIsjrRPfBOXzCutr8DtRB7qR2PpgTsdEpEDAqehBB+B2OOazvsTk25URibTpCfpZNWiMmRFDarAEhB69zjpzgaTeZPSOQ/4oQP54aBmVxP2RyjpIWhJ1RyKwV3GoPIZn6MBZck38ugGKR7EZVtDlG1q4l1LI/vnkktRJFXBGaIrw40YOINmFfk6QBa623DXYDLXp4qPW17G8aSrQryFYBLc5+P2IySgqImoqU3lkPhMhmI3b75v8umLJuCxQH6RBGdaySTOAXYuJf04A8RvowUDqgUUGONwDDnAOjhspxqNtQY/WlpWaNYX1imYhuWqaqZQpDEW2tepYA6IZWXYhlYHfqCOhHkR1/DHUAnGNP7KwszMrzRhuqRTMiA1WpQvQkV6eG6uyeefTqTtMtTaM2BjZU9RuKPVWvT8DsR8vXFt+f54okvWYi68+K72rWh2DlfutQ3XYOpHasR+nAHTIVRqseIUw8wTXTuO1jzF8k4uLpmqdqwjVhNgZM5GejBv2Lb8dINYsjzKMdKsCetd686O9euIKLBhx/Xywtv6OFgAcHAU4YykEgIFV23YEbsBQGxP1Z37EAgXVGXjG4vP42jUnmMsV0dlCvITrPUXZ2G/wCQOmO9WxLjewKqqZWMa6UqgNgDWy0B2ABoHoCBQ04tOHsbdsMcbN2ezhxrHDShwcOV88JLw5wGof7PgGVz3VB/</a:t>
            </a:r>
            <a:r>
              <a:rPr lang="en-US" dirty="0" err="1"/>
              <a:t>jaz</a:t>
            </a:r>
            <a:r>
              <a:rPr lang="en-US" dirty="0"/>
              <a:t>/APjH9Xjb1Yw/Z2IcyRu4RF+IZmO/</a:t>
            </a:r>
            <a:r>
              <a:rPr lang="en-US" dirty="0" err="1"/>
              <a:t>nWnbyt</a:t>
            </a:r>
            <a:r>
              <a:rPr lang="en-US" dirty="0"/>
              <a:t>/PG2Tjqx/Cj5zrHeZhHCvfk/</a:t>
            </a:r>
            <a:r>
              <a:rPr lang="en-US" dirty="0" err="1"/>
              <a:t>Zj</a:t>
            </a:r>
            <a:r>
              <a:rPr lang="en-US" dirty="0"/>
              <a:t>/</a:t>
            </a:r>
            <a:r>
              <a:rPr lang="en-US" dirty="0" err="1"/>
              <a:t>jJ</a:t>
            </a:r>
            <a:r>
              <a:rPr lang="en-US" dirty="0"/>
              <a:t>/2/A4r4lEOerEAnl7Huult/mdex9G88Pw+TRIQeklUfJgDsfQjp6g+Yws4frm9EQfm5P8R+GL8TD/ABIsL2O46EHv6YGykLxyhV1GEqx3N8tgVpQTvpYFqButNAgUMFBsOOuKINY4WEcNiDYV4DLBJtyAJABvt402AvuSrDb9TBdYE4sPqJtv/</a:t>
            </a:r>
            <a:r>
              <a:rPr lang="en-US" dirty="0" err="1"/>
              <a:t>jf</a:t>
            </a:r>
            <a:r>
              <a:rPr lang="en-US" dirty="0"/>
              <a:t>/ACkjClxY0GHAObjZ3dUYK3KUBiOmtnv1+xi7KT61vbY1sSb6eYF9xfpgWZiZHVG0uwVdXUqEDOWr/aKPi4wRaatCaonwSELBGB3UN/e8VWdzQIHywccRjQAUBQGwA7AdBhK47EGxY9fX4YY+B6wsOMNWAdj3hYpnzCJWt1W7rUwX3QWarPYCz5AXi1WBAIog7gjv5EHAAHxXhUOYCrMhbSSVZWdHWxTaXQhlsbGjuNjjl+EsY+Zl2LmSE+PXqOpXaTlFXay6FUIFkkaaO+O0Ixy/FFK5yRyCGeGNUNeErCXLUezB5t1NbaSL3IxzK4McHUkSvFM8KuKYX5HuD2IPY7dcWMemB85mghRaZnkJWONACzsFaShZAGyk6iQB5jHBGLbpHQ2kKpAdtL77EnQ3z0qQfkB8O+A87xxIdQeSPUvWNFkdhfS9AYj4lfLGn/qzmZCBLmVjiPvxwx09GxoEzMau92CA7GiOuNjO5Bo8pLDlEVH5UgiUbLrZTpJ/eI3Pzx1Q6b5mYyydjz+D2jOZmaJAwiWw50stsDRALAPtRBBAIsbb4GVsyNhEmsxykGxVh4ggI1knwb+8N9roWb4p40EXLRhEAsaKFAIMhUKrAkUwKgN6t8cOnGoGeMJKCWeSMeF61IELi9NDdo9+h1CrxaVbJbHpY8cIxVvfv5i+kZjVXIWgzC+YKIVQQT5W5I6drrqRJJ57AMIA+rs61sXfN2v7J09+561RdONwNWmSyysyqEk1EJq1HTp1baG2r+IuL8agUElz4QpP1clgNp07aLunQkdRqF1eFT+U6Lj8/</a:t>
            </a:r>
            <a:r>
              <a:rPr lang="en-US" dirty="0" err="1"/>
              <a:t>wB</a:t>
            </a:r>
            <a:r>
              <a:rPr lang="en-US" dirty="0"/>
              <a:t>/6Cci7lFMqBH31KGDAb9mHXYA/PFzGt9zXYdSewA7k9B8sBy8cy4LgyC0dI28LnSz6gqml76G36beovb4RldUhZuiUR5ajdX56auvNlPYYFBt0LLnjDG2ndGhwzJcpTdF2rURuNrpV23UWd+9k7XQNxA4TY6kqPnZScm2yE5OkkdQQQfUEFSfTVWCM2tTSDz0sPgRp/</a:t>
            </a:r>
            <a:r>
              <a:rPr lang="en-US" dirty="0" err="1"/>
              <a:t>ih</a:t>
            </a:r>
            <a:r>
              <a:rPr lang="en-US" dirty="0"/>
              <a:t>/HA8rULqwpVzt1CMrkD18JxqZzKCSiDTLelgAdj1B81O21joDYIBwAlaAcTTtiqKSxZ6gsproGUlWr0tT/2xanX54ok18NhHCxBsMcQkQMCp6EEH4HY4nhjgKMmQSwHVeuOxexLb7e4osn1XrQ8PU4XApiyvK+kNJIapgfCAOWt+YHUC99W564Lz8Z1JJdhCbWuuqlsHsy71t3I2s4DPDiwMkTaJNcvnpb6wjeuh8I8Q36WG6YjToXuiu3uaeaQmNgOpVq+YNY889huB5vLrLzonM5ySJl5hpHKCKf8A22m/C4kpr3DdTXTHd8NzrPqV1KuvvD+HTa/hsexODcXGVqwaOL9jMpxJxKuelkUNDBoKFQUcBhKA1HxmlLGurEdsUzQ8QXhsAvMSZmR15x5gDxWrA0FKkoCF8IYdbJq8dyMKsOxaTzr2i4dxGfK5GMxCSTkznMiZInCyCNRE5VtjJesLXdt8dt7OiX6Nl+ffO5MfNur16F13W13eNDEcJuwSEcAcY4LFmAgk1go2pWjkeNwSCpp0IaiCQReCZMyqnSbLVdAEmt9zQ2Gx3NYpGU5nilUH7qEAhBv6ka/Nh8B0sgzNm9nMtGpt5Y1ANj6TMBtuxJL2SRuTd98Q4D7LwQztmFhCMyhVLlml763kdiW1PYFE7BR3JA2o8nGvuxoPgijvfl574uwuAruOuMH2l9phlyscSrJM4egTSqUMY0tW5J5qkDbazYAxuE1Z8t9seccULNMHLajZZRfhUzPOWobWSEhBJvYbdTZJ0mzTFDXkUfAEyjOpdOUzsJULSMAokaU28oATSKPiOnpd2DtgabODVHJ9DcMrzaajN2UQE7JsXLAavOFqJG+DpTmWiTQI45S/jBIZFUa9xuS3RPImz7vZnln1bxqF51A2P0eoBGPjPXoTV7nwV4sYr93PUkqVb+hTHnQhWMZV0US8pfBsEBCc0UpGj6zz6E79cUx54SIC+Rk8TxKytHuN2IZrUWqaAfLxDBiZjNULhj/REm3APMtqSg7DTQXxWevTsLtc+mI6E1krzheyg6deg6huLauvu+uD95Cm/F+g2Sk5gdngZCJCoVlFyV7jjb7RcgepOOr4dlBEtE2xNu3YmgPD5KKof87xz3s+ZnaPnRhG1szKptdKglDYJHv6e+9A0NwOprGsF4nB1uS2oLtb8yQGIlfLDDDk41PPIO4VSx3CgsfOhuf4Y0OYIIY1a2YKqADqzBd9yQOik2SMAyxBlZTdMpU15EUa9d8SmzfM5RPWpSwHTVGwiYj03eviPLEsqLoEzmoyhoXKCStSNE4t6oHUUI8XgU7jZet74Oy8gYAjoRf47jEJFsEdD1B8iN1PyIB+WFlAQq6veoaq6aqtq+ZOGJuzavCvDnCGJNSGEcPeGOAaK8xDrRkutQK35WKvA/A5C2XhdgAzxq7D1cBz+ZwTLLpVm8gT+AvAXDMykUSxSuqmNVXxsBqUABGBJ3sAWfMEYAfIRmctZDKdMg6NVgjurDa1P5dRgPK550YxzCiTeotYo7WpoeG6FUKvegRZozsZUvrAAu72rp1BojYg/MeeA87OkoYcsMiAMzsxjC2GsK2mwQBv0oMOt4iUXygs0wQcMTjkVbNI0Q5K8ksQCWOrTVr9pWEpNKCR7oNBW8Lyy2Z4hIoKR6WHJ1BpY3UatJmQE+8UFjWSTsPfsjFRdhZ1l4qzc2kbDUx2VfM0T17DbcnGTk2zrOokQIhZwzLLGxCgfVkLyty3ffa+/bSgy7BtTvrIGkeELQPXYHdjS2dh4dgMMLLIodN7kljZJ79gAOwA7fzJJswjhYBoWFWM3i2dnSWFYokdHLcxmdQVooBpBYE2GY2A26gUNVgVOMZy4w3D2GowgnnoQpdXae6Gwj0gWaDFhXayhNm7jy/Wcw80iF1jafmRs2pXZGZGc7eJPBrjXoQHHQjbq/aPjk0WT1NHyMxNIsKJzFYgu+kMCOtJbGunyxzOY4XcccccjRiMggiyW0ggBtwSCTZ7msZ5HVI7ejx6rnztXqDR5LOBSBPHfLiAJS/GoUSs1rbaiGN33G228s5l8zcjc2MIHVlXl7qi6yyE1uxPKOrtoPziVhVijZiXU0jxgF2tXlVKUEDYgUQx2t/UYEZIXBCZqVmeGRUUMaameTUAVqyQVB6FFNWATia/</a:t>
            </a:r>
            <a:r>
              <a:rPr lang="en-US" dirty="0" err="1"/>
              <a:t>aOlvw</a:t>
            </a:r>
            <a:r>
              <a:rPr lang="en-US" dirty="0"/>
              <a:t>/2aJy2Y1CpkA1S2CgNggcqqUVpN2LJP3vKtctm7XVNHQRg4EYJLHm6SGKgbaovsgEoTQujTHwkOJNOZkYMY0sSE6REI1kUlT+kYK4J2rmHbG/lcsZX02QtW5HUA2AAexNGvIA+QwuXS/</a:t>
            </a:r>
            <a:r>
              <a:rPr lang="en-US" dirty="0" err="1"/>
              <a:t>BUmowcpWkvryE+yuXkEQklILyKnStOwJLLXYsxA</a:t>
            </a:r>
            <a:r>
              <a:rPr lang="en-US" dirty="0"/>
              <a:t>/VVT3xsXiKrQodug8q7DEsdCVbHhzm5ycmIDDH8sTBxFhiiBA4iEF3Qvv69Tv8yfxOJnCXABEYlH1/r+WHYYUXXABs4WAM3x3LxuUeQKw6jSx67jcAjpin/WfLf2o/</a:t>
            </a:r>
            <a:r>
              <a:rPr lang="en-US" dirty="0" err="1"/>
              <a:t>uv</a:t>
            </a:r>
            <a:r>
              <a:rPr lang="en-US" dirty="0"/>
              <a:t>/wBOM3JHQscnuk/Q1CMIjAWS4zBK2iOTU1E1pYbCgTuPUYfN8UWOaKDQ7PKHYaQtKsZjV2YlhsDIvSz12w1vwJqS2aot4hGTFIoNFkZQT0BYFRf44nmodS0KBBBU1dEEEH4bD/njFzPtZk2hDiYFGliivS4pnKMuq18IKkEMaBB64Jk9qsmvNDToOSypLer6tmcxKGNbW6kX6X03wbkthcTIzDWsYmWrBosDvRUncqd6Px6GwGza8yRYh7oqR/kbjX5sCfgnrgOf2hyjKGLK+qNZEGhiWV1LppBXqwGw64Hh4vEmVOdjfmRi2l03R0tpk0q9FClHY1su/mBq9hm5mIFdSrCwev8A2PUH1G4xlz5CSK3RiwG7CgHI6miopj6Ebnqd8NkPazKyiOpNJlUsqspGwLjxMAVWzHJpJNMEJWwMW5f2ky8nK0SE87UY/q5fEq1b7rsniWnNKdS0TYxLhfIJhuXnRxqRlcdLUg7+Xx9MTxzsvtNw6RBOuZUBn0CVNSksqo/LvTuakXwkH3iOt4IzfHY8s6QzsxeRysROi5LdFAFEWQZFWqvv0s4La5QzbGGGBTxFR1SW+w5T+L0BAob+ZHn03wBx3OFsvKV1pJEpkaIMA7BVLAKynoasMDuV0mvEA1JDMv26mjMkCBNcya3vUAsUbgRys3iDa3QsqVe5LfZvGLmOHuqxspzCKFhfWgeaP6sBY1ZFfm1QBLcumBOrppF+XgRLKKAGOokDdyd9THqxN9TZxdmOKBcusOltXhQlRsQNNkHzcal09vFZAAYyslnTl6SUVGt23uZOZjhMivAztGsYkRnLEii8siKSOhacWQSPBXVKxqAdcCNGdEjP7zIbFWFADUo86s2e5PlQBsbeuMZS1bnp4cfs46UBScKhZtZjttYkss3vDSFNXXRV26eEeQwsrweFCCkYUqKU2xoGx3PkzAeQYgUCcaDAeeIM4G52A3/D+r+WFqfcp44c0gbIQkpGEHidVCgk1ZBez5D3iTXTbyGOmyuWVFpBQvc9ye5Y9z64zfZrJaY1dl8WkIt9VVfDXoSRZHooPTGyuOiEa3Z4vVZtctMeENhHCwjjU4xAVhDCr/xhiD5flgAkwxEDEXcL7zAfE/8APFQz8R/+VCfR1J/AHAAQf5YnCd8C/SV7aj8IpCPyUjDx5nyjkP7oX8nK4ADs17N5aRtTxAt563vbYfawO3shluyV8Ap/zKcbeFjPSux0rJNKk36mTkfZ+OJtcR0tRFlI+hNkbKOtDFPGc6mXeOSaaJWp0iJhkZjqKF0TQ9ksQnhAskAAHG3jnPbibIosTZ0Gl5jxEFgVaNQ5KFWBD0o01vfSsNEybe7ZmZjheRgiSJjk2EMqs5kkCsrUyBpWJYqTy9G/3aHTGkY8oWl1R5MkhJpv/cAmtRlSSQFBS63LAnbxeuAc2nClmzC6lEkhJzQBkLnmKUUbb3qmQUnQuvS8LNPw6aeaUyfpIC0jCSW5ISodiouo49MINrTEqarfU2SPmcvkm5eYfLoIIk5ayc6EQurIYUVWaVVZAjuvTcsKOxwYczluQ2VihFNGZeSskDFo3OppAglYsGskGjZIxKPN8M5GXgEicnWq5cB5PE0EkcahW6tUjoOpu+4vFWTbhsDiZH0kVApLTaWZUEYCA+GR9ESprAJOirJvABpywQPIsz5cl1WlflFtvFQ8NgineutazXXFUORykfL0wupiBEdQZjwBqtR4fd8K+E7eEbbDGT/rPFBLJBz0ZVmiRdewjV5SkqltrCkMgNkArX2SMb2V4/l5WjWOUM0iLIgAa2Rw5VumwIjfc+VdSMG4AScEyOgIMqAgYsq/RZqDFVQsBo2OlFF+mC89HlpWR5Yizxm0ZoZLU6le18Ox1Ih/</a:t>
            </a:r>
            <a:r>
              <a:rPr lang="en-US" dirty="0" err="1"/>
              <a:t>dGNIYQwiqBhxGPzb</a:t>
            </a:r>
            <a:r>
              <a:rPr lang="en-US" dirty="0"/>
              <a:t>/dyf9OKM2+Xl2lQOO2qFm69atdsaIxFhdi69f54VINzyzIxpCkRBLaVCOwD6SAoXmULQeJQbHZjglMwHZWCvoWyDypDqJGkEUp8NFtz1u+m5qk4mkUccWZLK7ROHD218lPrtZO+4B3O7X5msPkeNwaEUzAtUKEaWB1yraAitidLfCjdYwlF3we3jyRUUrXgEnNKzadL11e4JeuxVN0+Z9K88EfSP1XP7pH+asZmX4/l/E3NXSwMgoMbQFYi2y/fBFdcFycXhF2/</a:t>
            </a:r>
            <a:r>
              <a:rPr lang="en-US" dirty="0" err="1"/>
              <a:t>TXfhc</a:t>
            </a:r>
            <a:r>
              <a:rPr lang="en-US" dirty="0"/>
              <a:t>/oyqvVLvTOo26kgDC0vsUpx5tBDTt/ZP8bi/nJeLMlqaVBoNC3OpgAdGwFrq31MjV+qcU5TOJISsbB2DaKHXVWqt67Gz2A3waM9BlnWKU6ZZVklLblajEsjAE76VVX2A28gX3uELds5erzqMNMXbYbkzJpI0IPHLVyt/aP25f88XFJD9qMfuMf8AjXGflvaDLAuDLVXIdSSClJAs2vhOot4TR2Jqt8TPtJltOvm+EiI3y5K+uUPEo8PvMpU6eo1rYFjHQeNTD1jc9X/</a:t>
            </a:r>
            <a:r>
              <a:rPr lang="en-US" dirty="0" err="1"/>
              <a:t>uoB</a:t>
            </a:r>
            <a:r>
              <a:rPr lang="en-US" dirty="0"/>
              <a:t>/m1YrhyZVQplkc1uWK2e17KD/5+eKV4/lg4j5tOZTCF0vu47e7VXtq92++D2wxFIySnvIf9rL/AADVhHIx90Vv2gG/jeLgcLABWMqi9EUfBQPwoYtBwi2GwASrEoRviGJRNuMAGycIYRwsQbDYxvavNZWKMPm11IRJGPA7Gnjcyil3oxo1nyGNnGXx7IwTKqTwiYkMEjIsnUNLkbjSKPvmqvqCRgtIKOc439BeeRQrLRUZh41e3dZsqsaJt4maRERmXcVuQaI0cxneGAtE0agwQtGV5TjTGViWSIGt6WeIFb21/HB3DuFIMxM7xx63SFn0otWrylN6t2UqDqO9gHbYDQk4XAWdzDEXkAWRjGpLgVQc1bAUNj5DAmFHOQ57hf1Cqi1yxPDUUlKrXmARtSk/</a:t>
            </a:r>
            <a:r>
              <a:rPr lang="en-US" dirty="0" err="1"/>
              <a:t>RCwX</a:t>
            </a:r>
            <a:r>
              <a:rPr lang="en-US" dirty="0"/>
              <a:t>/wCl+NK8S4U4iURluZMxiTly3zhQOkNQiapNQ90AFm2onG/P7PZd2BaGPSsZiUKiqQpsFdQ3C0TSihueu1Sy/AsvGIAkSquXsxBdgpZShau7FSdzZ3PfDsKOQlfIwtmZszBrdsyYTHoSr0nM9XKoU0yM7M2ldzer3jY3tJw6CV5RFKpyY+iABE0qpaRmK2119Q3vEHYBVJcauozHs5lX168vG3MfmPa3qeiuo+Z0sy/AkdMO3s/lvH9RH9Y2uTw++QWPi8xbua6WzHvgtBTLn4lGJUhtjI66wBHIV077s4XSgNGtRF9BvgqsDZ7LQlXaVVKmMq5Iu0FsVPmOprGN/pmeaZ1gU6I9De6o16tRTU7nwo2g7IrNpdWvcYQ7oOy3HA8pTlOE5jxLN4CjOlBk8LFlOrWoLAC4236XDi/tJDCGVGEkw2WNdRGrVoAd1UhAG94ncAMa2wv9BquTEDSsOWurnilZXUl+aB0ADWdJ8NbGxeOC4ZG8Tuk8krIJxAskKaUDSMRGBG4pYgGj2X3S2keEbHkCavfg04slI8biNVZohpBdVAeQp2BUL4QweqCltK2AGqn/AELHluREVMjcsgyCNm1vqvSFCnSFF6e9MbJNnGrw3i2WVURJi2qTkDwPvKoRWvw+G2ZSWOxLg3vizJ+0eUlMDJKrGYvHEdD+IgRu6WVGnYx3dC6HUYNO1FPO9epehlLm4DY5ke1gqWUEeIKVYHceIgUe5A64Ky+WaSwi7H3nZaTcdelyWB0Gx2sjY4ozceRTN+KKRJIdcnMAuNn15ad6UMXaS5YRsosPpF0AKspluHRCNlnfTBbiRiQg+lhT4pOWFWw6tpsFdQbbriVjR0T66Uo0kkdLk+HpGDpFsfec1qby1EACvQADfpubuaEE2VB2rdRdbit+3ib+83njkU4ZkTIiLPM3JZ8roWMsFecTiRdSxUt6zuKQckDsa0/Z/hmVLJmcu7vy0fLgsTVCRpHDalDFtR949eu5JJ0OB77spzBzYkzJiy2XYhk5JatTKdNh7ZdI8Ibr1JNEjSZlcyXbTlMvoGYEVsAGMCl11gE70NOnp7zUlUTsp+lfy0R/mZQf4DF64YrK/oiA3oS9Wu9K3r+/0979brizE2GK3wCJV54i2JLhuuABHDgYTDERgAcriUXXDE4lF1wAbPf8cIYWFiDdkcZ/CvfmPfmBb70KoX5Czt64WFiXyhIKj/TS/</a:t>
            </a:r>
            <a:r>
              <a:rPr lang="en-US" dirty="0" err="1"/>
              <a:t>sR</a:t>
            </a:r>
            <a:r>
              <a:rPr lang="en-US" dirty="0"/>
              <a:t>/xlwScLCw2NETh2wsLDBDHEJvdb4H+GFhYBkIui/Bf4DHL/8ApM5bKTOxLM2ZntibJ0lVWydzSqAPIADCwsMXia/tV7kY7GeMEeYrofMYofLI7KXRWKEMpZQdJ33W+h9RhYWAznyWQZCIbiJAQSQdC7ElSSNtt1U/ujyxPL5KPf6tPDuvhHhOkC12290dPIeWFhYokf6HGxOqNGtSDag2KUEGxvsqj90eWKpeGQ8z9DHuAh8C7qpOlTtuo7DoMLCwAxLlkDFgignSxOkWW0+8T3PriUUCooVFVRZ2UAD8BhYWAAeL9Mf/ALSf5pcEJ/X4YWFgEJO+Iv2wsLAA5ww7fHCwsAE3/mP5YguFhYAEeuLIf5/</a:t>
            </a:r>
            <a:r>
              <a:rPr lang="en-US" dirty="0" err="1"/>
              <a:t>zwsLAB</a:t>
            </a:r>
            <a:r>
              <a:rPr lang="en-US" dirty="0"/>
              <a:t>//Z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055D-46EE-4A2D-A5C1-B864A214E0C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546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https://lh3.googleusercontent.com/proxy/T5eoQIkivhXY5nnssMeBZfEQBP-ePFvrOghh5qWlyxo88GxZL1OrkttLUmDA66zGLjEbubAGqM7s5x3v3YPRFN7-Iw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055D-46EE-4A2D-A5C1-B864A214E0C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521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https://lh3.googleusercontent.com/proxy/_EPY7c-tt0a_P397uNZqsS_8shM38RV2H7MagRBiOItGdH4IQdmQQaQh0iIaOUL_N6ufxV0EvFovkrh1tnzVdToNtg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055D-46EE-4A2D-A5C1-B864A214E0C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661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https://aif-s3.aif.ru/images/009/812/1432d9b4286183a8dfdc094aa90784db.jpg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055D-46EE-4A2D-A5C1-B864A214E0C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151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https://cdn1.dv.land/width/1200_4ce85301/dv.land/4/4/44fbd267a22c81242abf3376291e366f0582e4c8.jpg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055D-46EE-4A2D-A5C1-B864A214E0C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543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https://armflot.ru/images/headers/taip-armflot-ru1.jpg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055D-46EE-4A2D-A5C1-B864A214E0C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67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https://upload.wikimedia.org/wikipedia/commons/e/eb/Amur_watershed_rus.png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055D-46EE-4A2D-A5C1-B864A214E0C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134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https://lh3.googleusercontent.com/proxy/EIGtNZpw2rZ4DHa5VwiZU6VMebw7T55To6u2MbpoWfGxp60t7Y-sDtvhtN7KdeZTefc52YI_B0pWMxqHcmmNWJkBfmeV-E1jhIy2NAX1VjlzIFQeKmemmoVU9rAAkQ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055D-46EE-4A2D-A5C1-B864A214E0C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767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http://de-ussr.ru/uploads/images/issledov/iss_131.jpg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055D-46EE-4A2D-A5C1-B864A214E0C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262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data:image</a:t>
            </a:r>
            <a:r>
              <a:rPr lang="en-US" dirty="0"/>
              <a:t>/jpeg;base64,/9j/4AAQSkZJRgABAQAAAQABAAD/2wCEAAoHCBUVFBcVFRUYFxcZGSMZGhkaGh0jIRsaGhoaGhwcGhoaIiwjHB0oIhsdJDUkKC0vMjIyICI4PTgxPC4xMi8BCwsLDw4PFxERHTEgIiAxMTExMTExMTExMTExMTExMTExMTExMS8xMTEvMTExMTExMTExMTExMTExMTExMTExMf/AABEIAJ0BQQMBIgACEQEDEQH/</a:t>
            </a:r>
            <a:r>
              <a:rPr lang="en-US" dirty="0" err="1"/>
              <a:t>xAAbAAABBQEBAAAAAAAAAAAAAAAEAQIDBQYAB</a:t>
            </a:r>
            <a:r>
              <a:rPr lang="en-US" dirty="0"/>
              <a:t>//EAEoQAAIBAgQDBQUFBQUGAwkAAAECEQMhAAQSMQVBURMiYXGBBjKRofAjQrHB0RQzUmLhFVOS0vEWQ3KCk6IHNGMkRHODssLT4vL/</a:t>
            </a:r>
            <a:r>
              <a:rPr lang="en-US" dirty="0" err="1"/>
              <a:t>xAAXAQEBAQEAAAAAAAAAAAAAAAAAAQID</a:t>
            </a:r>
            <a:r>
              <a:rPr lang="en-US" dirty="0"/>
              <a:t>/8QAGxEBAQEBAQEBAQAAAAAAAAAAABEBEiECMVH/2gAMAwEAAhEDEQA/APV6iyIHPEZUyJGJ2vhrNiKaEthho4mR4xKIOADNPCCngtyo3IHmQMN7PptgqM0AeWG9lgk2xHqxEIKAi/1vhVprtAvvji18PBHrgInySHkMQnhq4MPn/rhGeBe3icUoFeFoOR8/niccPXpgkVMPU4TC6r24cJ8cMbhuLQnCjCYXVSMjF+Y64etAjFmMdhCgkpHph4p3wWcLGEKhWPXCkYlAx0YqINp3xE354KK4aaQxFBMNsMqjxwW9AcsQMh5DBQjx5/lfChb+eChQO53+o+vDEqUeuJChkacPW+8+fpgtKQGOemIwiUIU+vTHGmDiVqJ+PjhQsT9b4qojSxyU45YmOIzzP1ywR3Z4YyYkR/8ATDXj0xFBVB8fywxrW5fX1tieqBy9POMCsB1+OIptVxc/XXr9XxDrF7D1HniKo8fra0bT4YhVzqiRYk/H8uWIo3X4t8P64XAms/x/939cJhRqj9eMYicDyxO46YHZT0ONsFQb3wNxAIRT1VRSAqTdiuuEfuSGWbd6L+7tgpQcC8U4ctdBTdmCzJ0wCe6yjvEEgidQKwQVF+sULnsmMwqDtKbPTHehAe8e6e6H7oJRhpJNxH3cD5Xh795v2x2VqjjdoDEin2YbtN1ZSsbyW2MEE1uAIzM5qVe8CCAUiDVNXbR1JF+UgzOOfgwkFaje/LaoJ09qapCkQQ2ogajMLNpM4ioavDWlh+2OrCS0lpGun2KkgvpW4DiAAWkgCcL/AGDV73/tdQzyOqF+y7OVhwZka7kiS1pgiYez9PTp11QIOxAPeRUJkLMwog7jlyxPmOEJUWmGZ/s1ZARpEh6eg6gFg2vEATy2wiUNk8i1FmqPXZkFMBhUnTKSe0JdjpOneIB3wvDeEVKTIxzD1AqFGDau8SQdRlz3hEdYkYlbgyGg9Au/Zue8O5JUwGSywFYAg2nvNcchanszSbVqqVGZlVWY9nJ0aIY9y5OgEzY9NoQrq3AnZnYZl011lqt2a6ZKKaeg966mnoUj+QEQdoMpw/tQR24qI1OCBUaoCKjVCmoMQCugoJ3Yr56rTJcKWkGCMy6izNASS7kd8kIJcAQCeW82xHw3hCUdQTX3hpMt5kkaANJLEtaLkxGLCjMowgr2iuQoIIgHQRpBMbyysZtzHLBa9MUmQ4JTouHR6s6EpsCwIZKRqFAQRaO0O0bDxm5R8VNObCThpf69MO1jAOXD8RKbYkJxUKcLhobCqcAuEY47VhrNgHHHThgb8cdPXAJUbEDtiWoZxEVnEU3tPHEqVZwO4NsJTH19fW2CjlYYcRgdW2xKPHBlJOEAHTDFfDgcUO04jZB0w8tjsBGtIYY9DaMTkYQ4gra+VbePDAT5Cobgxzvi8Y4jZ8TcarN1uG1N978rW/XAb5WoIkEeMGJk/DnjU1KkC3PA2YrW28It+eM7jWazXYno3+HHYvf2kdF/</a:t>
            </a:r>
            <a:r>
              <a:rPr lang="en-US" dirty="0" err="1"/>
              <a:t>xD</a:t>
            </a:r>
            <a:r>
              <a:rPr lang="en-US" dirty="0"/>
              <a:t>/LhMSFedZniOY1E9vV7385HPpy35dMZ7iWfrlm+1qsTA/e1AdgJ979BMzvi2zcbyD06RE+cRz88Uz0mZoK2uZAMSAIsu5ub7c56ZrcS5PjWbBIXMV1uCftqloCkiGYgmQBAHhgqj7YZ8MIzdS3vAimQDsBenMR13gnfAeWy5Kmbdb7AwwJEWBUg+QBHLCZrKFyTzgE85F4Pd3ufXli0mLlPbbifKurDbvUU3nfugSIg+RxZ5L/AMSM0pUVadKoOekNTbcC0swO/SLH0xwqAW0lgCVsLWFpB9Rt5YRnabICIJB6d6AG6ypn0Jjlh1qc49Pp/wDiTlyBro1kJExCnlO+oDn9DBQ/8QMv/dVo5kCmRv4VMeWpR1ErIZrKVH3QTIvtMHb164UKQCqiCDG5A2uI+cWxetOMeq/7fZaL0645+4kx5B5Pp1GHUvbrJsbNUW/3qbAjlPl+ox5ZRy6qCJN/MzIkjpHP1M3nE66i062Kr4G8hTEg7cvO+Hepxj1H/bnJCQajqRM6qVQfiv1bDl9uMkSF7R78+yqRtMe7IN+l8eVmiyiNSm8gwdonYXt0na0YcFaRdlIvYm4mfP59MO9OMesL7X5E/wC+A8Sjj8VxZZbieXqfu6tNj4MOW9seMKCSJudjPMXIBJ8OeJezAMw0Tp7vTaOvPw54d6cY9t7Hxw4Uh1x41kc1XpH7OvVXw1GI6aWkTP4jF5kfbHNLZ2SpH8SQY8SpAm4xc+8Z3416UqYeBjGZX20/vKQ8Sjfkf1xZ0Pa3LN7xdOupTbzKyMaz6xN+daCMIVwFl+L5ep7lZCemoT8DfBqsDsZHhjTJsY7QMOjHYBCtsNKHDxhQcAO1E/RwnZNGCsdiRaCak3T+mO7I/HfBkY4nCFCsxA2OGmtHLBTLhrDAQK+JEJOHgYeFwEZU45QfLEuFxUQmcNZj0xOcI2IBajnA71Dg5h1xFCztiKqauagQTf8AriD9okW+JxY5rKI3SMDPklHLGfWvFd2ngfh/THYK0efxx2CvMqzJ3pvz2kCOfzsMBs8mZ8R197V93pcETaTbpJWrb7HbzmLTyjf53xCtYBjflcAXIPe0kET9eFubochIkwAeQINwTFo/llfojE1Mk+9PQg785iIuYHwwKmaEHvSJgkjdiCWAO+wnBUBpNrHUItDGZHr+PKcAzsFcW22bYnYA2ufC+FbK+AYdNXjcCJB+9y8OeHlFkaWgwBGqJsDvtPhzvidUvZt7aY58wDyPe9e6MAOuXgkxuYnzOqNtr/68mOkEhQQZEEcthtyAM4JfSpYzB22sDuT5H8vgzvBzNp93rcRFgb7f1wC1aRglBsJAAmOerT5xaeWJa9FddQaSpUkRy7rMBa+9r9CMTZYs8hYLgXi0C0kna0m+H51++4Zd3YgTyYmCCNzHLFENOnbTuYkiY8dhicZcW8uvTeOm++GUpPKdzLD4gwLjl5euJ6kR02M/IR4/</a:t>
            </a:r>
            <a:r>
              <a:rPr lang="en-US" dirty="0" err="1"/>
              <a:t>XTBELpBAIBHMiPkOe</a:t>
            </a:r>
            <a:r>
              <a:rPr lang="en-US" dirty="0"/>
              <a:t>++OSkSO7ZfA2kXHkbR5fImxgC9rTFt/6YhCEtMRG+w73p+WAj/ZxIi0b7k7/Xw8MSLSgjl0O8c7dfPzwWgkSWB6+FunhG2OCErE223BjcR+mAhNKw0x5fmDzmcM7HTJH4jfkIPng5JEAdPyiMMqIRv53n4W2H6YCuq5YMTy8YEEDaB1iMJlatSmRpqOh1fdJEdTI36+WCxS8dvx6ecfV8Nr05XvWPXnESRffb8MAbS9p82ggVi3IalVhJjmRMX64Oy3tlmUI7QU6qk9NJG95WR8sZ+hT03PrAMEyImN/wCvnh+mbbm3qReN7n9cW6kxuMn7bUWOmoj0z1jUv/bf5csXVLjOXYStamf+YfMG4x5U4k+J2J3I6Hx8MMSoBINvHpJttvM+OL3rO/GPUj7RZef3n/a3ytgSt7WURZQ7nwWP/rIxgRnCCZuD489z3uhvgqhVRz3TfeCb/Pf9Rh3q8Y01T2yP3aBnlqceO4AJ+t+eBT7U5gmQEgjbQTFvP6nbFNVQXsPEz5zz3jliJW6G0b2kwek7XPxw605xdn2lzJkArPgoJk7D664G/t/MkR2xnnAQeH8O3PAbOvOT88CvUUGNWxiI25b+vzxLqzFnW4xmGGlqzQbwIB8iygEDHZTP1kuKtX1YsPgxIM4q1rTtsb9J5fHEisbmRH47n+vphSL2l7TV1ABZX8WW+/8ALHUDbB1P2sf71JTys8fiD488ZJEYyYMcoG8SLdd/qcEKDb4f0Hri9anONePaumPeRx8CPjP5YLT2ioN9/T/xAjfzGMS29/x9f0w0n06dfj8t8O9OMbteM0WiKqX27w8rTviR6kCRB/PHnOYPVRE3kbnbn5evjgT9odSNFRkHRWIEm0Rtfri9py9INUkXmeg8sQ1bjp8fw5488Xj+YpkfaBp/jUbWHKCYgiZ69MW1D2pq6QHpo3KzEfIgzuPn5YdYc61fZ47FD/tQ3923+L/9cdiXFmvPqnCs2QR2LkH1i4gDpH5HFZmeE5uf/L1Y3B0Ha0d0eQ+e039aTKgNq1OfDUSN5m+3mOt5w404XShKyN94J296bDpiRa8oy/D8wxvl6piP92V7pVQY1G5+e/iMSaKvOlVJEi9J+VrNEmAfUeWPSq7igrVXquVW5BAi5gA6VkAFv1wJn+L1O1o9iQ1BjFSotPWtPSwLS4Pd7h6dekYQrBBqxI+zq6Zt9m0gESfuxG8SN58MFLmqot2dSJ7003B3bw/oZ3x6Blnp5hjUp5iRpVtCFGADA35kAnVa22LhBAAvYRJMk+Mnww5OnnnB8oatPMsaLMadIOrd9Y9+YVR3mhbRIgnqMVS5kkgNIggmziDc7EC0H4jwxts77SZig5SRCsQGbLSCSy3la43DDcA3FrXueGGpVpCvUaNQYlRSVTzggMzxtMEn02xYlZrgnBzFLMAqwciUIPuXBuJBkC0W23w7iPAKnZh+0T7KkSwRI1MCz90ARtAiLwetjuI5EVGlXriwsGZJA/lpELuRf+mIMnw0I0mpXWRA1GpU3AHuvIYQeY5ziQrNnNiRcCdr8yNpPlh4zIImdxF/GbeOPRMvkKL01YJTaQCHNMXG11t/rhF4ckGKdKTs3ZLYxG3O5xeTpgdQBj5T4zvtznf8MSvWWbm8dfPaPM/Le+N5Q4dTAOtKbkj+6QX8r/W2Htw2kTanSA5zSBnoSR9TGHJ08/eqIEG3PneNhH44elYbgmDyj09frljctwiiSSaVIiIK9lTgx/yyLnrh39jZY/7il/gW156bYcnTGZfOqwnflPoT+e3zw56wuAZ5x/</a:t>
            </a:r>
            <a:r>
              <a:rPr lang="en-US" dirty="0" err="1"/>
              <a:t>UfW+NgnBcsI+wp</a:t>
            </a:r>
            <a:r>
              <a:rPr lang="en-US" dirty="0"/>
              <a:t>/</a:t>
            </a:r>
            <a:r>
              <a:rPr lang="en-US" dirty="0" err="1"/>
              <a:t>wCEb</a:t>
            </a:r>
            <a:r>
              <a:rPr lang="en-US" dirty="0"/>
              <a:t>/ROJH4LQbekp9P6+eHOnWMOaoO/rfbr54RyI/EdfqPw8cbRuAZf+6U8t22HKZ28MMf2fy53pD/E/wCuHOnWMYCGtAEb+swY5f1wqc/G1+gj0P15Y1z8By+pR2e4J9576dMX1eOFPs7l4/dn0d/82HOnWMbXpyOXUGxg9YPmfTA5S0yCbxzPPnzn9cbZ/Z2hMGk/We0aBGw9+ZPlyudsNb2Wy9oR7bd9vzOJzrXWMUUsI5A+kkcutp9cQnqT426mB6mwGNu3srQE/vPSodvoYif2Uof+p6Of0xOdOsZdeIMCA17xfcGw9eeJhmNQN9XhcdOXW56csaJfZKiP7zz1j8xhafspRBMGpAtGoX6z3cXnTrGbFY3j58vH135fjiMNJIAHQyfI7eR/HGuPsvSN5qC/</a:t>
            </a:r>
            <a:r>
              <a:rPr lang="en-US" dirty="0" err="1"/>
              <a:t>Jh</a:t>
            </a:r>
            <a:r>
              <a:rPr lang="en-US" dirty="0"/>
              <a:t>/l+r4RvZan/HV+Kf5MOdTrGTNhaN7eW36jDwxloM8h63t9dMag+y1P+8qeum3wXww3/ZlB9+p/2/5fHDnV6xmg5BEbeZ3AJ2vaB+OC6WZI/mG9xeOXlaMXB9mqYPv1P+3/AC/V8Sp7PpfvOZ66eu1h4YTUuKR6wNxblvhhrcxc+HL1Hny6Yvm9n031P42GIX4At++/+EW9MJqXFGXtyuPx2/CPj6iZg6dp9CZkzO2NC/AVgQ7Df7o/CRGBcxwCYHaNe3uX23nXvbCatxlyLjwnlzHI9B9XxInUyQBcRuJvH+uLj/Z4gz2h/wAHnazeOGJwBhftPD3Dy3mGtMi3474kW4rtX8/4/pjsXv8AYv8AMf8AD/XHYQoPNe3FPs3NJSHDqFDg3SAzsTBAgykEjecT8O9rErFlVAulVbXq7uorTIUk6Tq1MwgfwciYx53Uy+kAFdQEmOghgT8ed+eLn2OyyEZwMmoCktjzP2kEE3kn1nFqRdVuK1HapSqHtVZFXskpjSS9ww1m8adtR3261ua4sqWpU6lCix1CkxBOoksTqL+6SskDaRO+IM5wqnqp6Ka2qpBAIYgsNeq8ACCBHzvOiylKGDfZBy7IRpB+zLiIFQyG0aCT1+GAj9neKUqJC0cu6dqoQs7EqOyWoQw0lgRJiAVBmZ2xsP7VCwrKtlVtWsaSeaoolp2O0QRcnGIOSpCxVIHZaYL3Jox9pHLUAto54sMtwakwstI7T2YYDVb3S7QQCJuC21+Rt03MGcSrCqzmplqrIrSagKKkgI6QXYNGpVvG6nxxY8M42i00pVKdUgyoYhSCFALaipjY+pIxW5fI06YIACgGTfeJ3JaTEm56264XMPTJUl0XRMaaijcGxB5X8OeFAHFs0/buMuzrsQj0+6FCrOksCsltX+otJw2rmDUp9sV7KYqQomINgAszthzPSIk1UHSHW/TnfCZujTq01NPMLTZWkFXF53Fj4eYxlV5leIU6dVh2tRqIRVpIUEBgTrJYCSZgSbcuWC8hxLtGcP2ajtD2YDEl6QgBjNg2rUCB0xQZKmFphS6vFp8hubzcyfDDqWTSmHqRTpo51M3dAJm5PKZOxxqszGoy+Y1vVUI69m4UlhAaVDSh5gSBPX44JRD+uPMq/HzqYZJalQneq+vRa3cQ+vTlZt8Ny3tjm8uB2n2qkX7RSxViTJI16lPgDpgWA3wpy9JrMQrFRqIEhZibSBMGLneD5YznDvbKmxIqjTCjUQr2ZuhYwwm02kxilX26rPTZlShcAFQ1TUJ7pZe6S3WAO7I7xxSUsq9SGp1KVFipUr9rUJEdzU1VCDBAtP8AS7pmf16DnuOAU3rUNdVkI00tJXUpKqR3h70y2roCPHA9P2pIZaVamadV0eoGQF1pKWqCmrpTJLtCrqggSbYxlKnnoHaZiosXYGmpgnkCANUHoN97YGqcSzkHs821VQNSsiC4mCFDJci0m694XxKcvX8hnadZdVMPpBjUyMoJBg6dYBMRuLYne3x/EgDHlmV9oeJ0SR2grECSlSlPM+4EKHkYgmY8sHZ72mzlTLutWlSQmD9kX1nRUU2TUbGFE6h73nF6xOdeggTUUDcIxjoC1O9xtY4ruKccFGpTpns9TzpBJkkGAI7qrJkAFpJBiYOPOMrmXOzu5lSAaju1MdlVcLrmSNYFxYiJAMqtZn6dYVDTmtUpmFNqhDAQkNHMEEamPXDo5elZDj1X91UVGqU+7UvcmNUkbLYjrfFrX4rCFkQk6fvCwaLAwZPL628jynH1cLRzDBtAcpVUw2o02RUqOpBdQxVtQ203LAahNxishphMvUda3a3WrUgaArSFNVtJb3bSDvywurHow4zUNRliCFSxUaQ15CmdRJtvtAjngpc5VawCg+Kk/LUtr7Tjx7K1M2KtMVhWFPUofu7prWSCixtIseXkDtRmqIQOhcqE1MgDkkx3vsyJ3IW4/XEpF7U4jmqT0dQSstRmUrTXQ5JDtA192ECx74LWBubz1fa7KIxVzURwrOUejUVoUxEMBJNoix6jFHw50dZqMyhwSEUj+IwGP8XMQMdxPg1F6etqlUIpBADKdBOpT7yn3piNM8hhSL7M+1+VREdWNXVdlpwWSVLSwJEGQFibT0wKPb3JldQFUmCSopXBBIgmY1GJ32iSJxT+zq5SnXHaLUAJHYPWZGQHbvaVGhyfdLal92GDGMb+pk0b36aN/wASAz8Ri5dTZjNp7dZLWlPVUBdSyzTaCAGPK8wptHP4T8N9rMtXd1XtE0IajNVQoulSdUMTyifL1h3EUylI9mMvSl+8yqoWwmCSo3MmPXGE9qeJK9QUcvTWnyqEMSJG6kt03IFusxhuwzK9JbOU79/a5MN8Ra+/LCpnabCdUXO4ZdiVmGAMePMXxlfYrib/APlajDVBNIlT3gJLUp1bgSR1WR92+gzNapTps0KSAdMUXILR3WYq5IW0NOGabgh+I0wpMk2LBQDqMCYCkAzbYxipz/tGtM0guXrOKjRsEKsBOkK/vtp1GF/hNxvg7Is9REclFYgSOzYQ3MCXmJ2/0wzNZJ2IP2RAM/u+Y5gM5AMEiQJ+eAiocdo1GqCWRqdQ0yHESVi6wT3TaDbEdfiVIRNRRc7kiOVyRb1wC/CQhOnQmo2KoQJJllbvRfliB8nVBg1F/l+z333km9vUDwxLqzFs+ap6S2tdIBLMGFgsyfSMDZLiFOrTWpTfUrSATIJIkGzQQZE9YjGdz/AGco9PSXLgMzkKqyRDSAYXrAuOlyIKXA0dmNSobD3qezif4pN97gggHrGFI2+hv5vn+mOxW/sVL+7b/</a:t>
            </a:r>
            <a:r>
              <a:rPr lang="en-US" dirty="0" err="1"/>
              <a:t>HUwuAwLPSJMaDaNyrQZBGlt</a:t>
            </a:r>
            <a:r>
              <a:rPr lang="en-US" dirty="0"/>
              <a:t>/QR+Y1bKle8qBAw73jubwADy+GLytwum/damtNgxE02IU3gGNhNjEWnFNW4PWpE9kwgExFTSpEAg6bCQb7GbemWkKK6KYp02JJMSQbmwOvSBcHrtgd6jDaigJAmY70AGCd+u38XxuqOWrKdVQUtOo3epTUk/8rCfevY/libLcKqwjVK9BQRCzW97uxPdUhl8BytOAo0QlQSoWW0gqIEypJntLbrsD6437yTDqtQNIMgbEVJgx5TeLdZx1D2bbsjpeg8BjTAQhZhQATJEytyI5QARiE1MzRIFWlUsZ1MutYuB9rTjTGon7x2wS1nslm6XbJSqZakqFFZ2HaFlH7KK7R9qFmZHKw5Wxp+FcHevWZFy6rlgAy1StQEzTR13q94ySDpmOoOMm9WiKnaMdQCCky6mVoOW7FhOhtJmT7vLlizy2bbU1SjUqUSagphVd4inSpoA1lVzCTJWL254vh61OU9nnGb7J6GqgSYqg1FgLTBtFQiS5i42FucVvtNSyeWJSnVR68/uitR4G3fNOoopna7X3seQPEOP55qYpPXMEEkhAjNpIWGqUyLGQbaSZG9xinp1KqCEpURa/wBk59RFQfQOLcMzTs9mKVVKaUaf2jsKbwGLByqkdkA5PvkqGcDbnc4uKHDHqiWWmzgadHb1FJ7MlX7RGVodSGUxuReOVA2ue0+zUJFTUlOorSh1d1hUs1hA3mMbj2SpH9nTUWNWe1YyTPaMdXnPP/iJ54mGqFvZIu+nsKAIB3qtcrvB7Hcb2wTk/ZJQj06lOl2bfaAK7nRUUd11GkQDMMLSPIY3dTLgMDvzHyB/LC1afP8AhPxXr6jnixKwC+xqgiBTSO+dBqd4QfvEDYhbi5HmBgit7O1JGuu7rAnvBdzEkpTBG99rnG2ekAGE7EbfwzPoI/DDDlZWCdiQbbhh4+nwwh0xI9lFBViyMZkGWJBmQAXkjYc9o64KX2cVQqSVuzagf4zLSSCTMC3LlbGnfLki+8zy3G/5H1xIlGVg3/</a:t>
            </a:r>
            <a:r>
              <a:rPr lang="en-US" dirty="0" err="1"/>
              <a:t>WMIVia</a:t>
            </a:r>
            <a:r>
              <a:rPr lang="en-US" dirty="0"/>
              <a:t>/snUJCrmTAJYTTUkGDaQAYsDBsSB4YIyHs1Upv2j1nqkiACYg271w3laLN0AxqkQG/ha/wAPrwxC6ytjvsfEX22nf0tywhVFmOAGpUV2qkEaCBHOmXMTbfURHQeOCaHBmSnp1aoAWT11lmJUyDq1Rcff5ETi3QauUHpbcbj1A+Iw9L7jff42IPqPj4YQryX2iyjftVQFRSDVBCBzpA0rEKbQSDPKZtyxpcrxSpUcUqlOlVn3m7oOlXLswABRjLGRCzMbYuPa3gwqItaD2lK50rJZZBPd57T8cZepUqbkqGCOB3TEhZ1TqlSLcjib4ue4D4r7PZl69WpSpKqVT+7HZnSlu6p+6bWKweU4CGWqUnAqIgrmVGiBFMgX3gHo0TAnkMXJqVKbBhmNK6ZICJrLaW1aV0EG+0kAATa+BSodnanUYsT3y4o6juZhBYQI7wBtE7YLjR5bMdpQRAv2+qHeSB3QCXIBuDPumLztziq1RTJCMqu8Kfd1VApstwTpvY8tXoRcnxnMLFJaFJwABOlwSBMTBYMG0zIEX8cOp8bLsqnKod3AarGxA1QaXKRE85ucQWdUHQFqawx7x0kQFIPcIABJuBBF/IXBznDGpUe1/a66GYREqNTNRpLQX1ATHQX2G4w6lxdC5ZqLgEy2lllmPMlwpY3MRtA5AYbns9+0iytTCldCEglVQ2BAMSTcwT02xUV+a9oah1rSpqC40061WtdQo0tq7Ud6oNJF2JEE+S8L4NpQEuGbwZDfwhr3m+BONJTaoxCqEeHZSTGtTIKxBU9RMG3jiXhPD6dSjXY06ZYzTFR01GlFGrVV1LHunUFBPPbpD9X8WmWyNbW5NOp3Kv2cDSwCqrKym83JvEWAxveDcQFemdSFaid2ohBEGJBExKmZ+I5Y864PwimUKnV2j1NKOKlRCmkIzQEIDyWuT19MSVNSVAcvUrpTqJABqOWAhjaoCKgOpFN4tYzcYubGdyvSXy+m8jpEbjb4jCtStsb/AI/rjEZmgpqU1WtnNJkOGzFST2dR1Yhg8KDpME3g32gDdnT/AGkqz1WpMKQRDVqBga5pqCXBvplrc55ROFSNvmMmSIg+UeHK2/T4YpWqrq7JyNRuN5i5BHPlPhB6Yx1TKKtCqHLGqQXSqXfuBXy9PSaRYrUJNVu8SNh4ET8QyVDRCU+zcVadN4qVGjXURGXvGLh9wLb4VY1CyJVgDaCOR8/D66YgyeVSnUOvs6lJgY37RLyANPvLO97d0/xTlMtlMu9ZS1JTSqUqZFI1GMdr2MsH95oDMd/PwoqGbNIhVcowF27tzBOoESG5CNIa4FhiVY9b/</a:t>
            </a:r>
            <a:r>
              <a:rPr lang="en-US" dirty="0" err="1"/>
              <a:t>aMn</a:t>
            </a:r>
            <a:r>
              <a:rPr lang="en-US" dirty="0"/>
              <a:t>/dv/ANOp+uOx5f8A2vnv7+p8v0x2FOWuzvDNLMRcEk+RLSN/Px54AZNNoK9SByBFvljWEhj3X3uAZG56SMQV8u5sQvn8PDCFZNMgsd4qwPIkgbzcHlhFytOmZp06aNcdyqyaj46SJ6xbfF6+SAO3zvA2O8emB3y9MT3FNzuogkjobfDEWqynxCurSq0gecMvfvI1F2Zi0D5+FrD9ozbrPZK1vdFRSefIAT44I1EbIFO0/ntAHKPDBlKpSZdNRFcHcQfA7NJwFEVrKe9QUDlqZQDJ5E1Bp9BvOI8vlGCiKtMFWsjuhBMEbI0Aw3ibYv6nB8m8wgRjJ7ySASBJDCHWYEhXA2scV1f2bqgEU6kg2AVgw02gaTotaLaud8WJUdNFLoKukWdV0uZaSH1AqDEaTvbYYrc8w7ZUohYPcftADcgggaWEBRLMR/XEmY4TVUw1Nakm2lmVrmSQpAblMgEeOK+qWV5AdKkERU1GxsRDEHmfPEVMM1TamS1II6kWaHpsNSkEqRLWPumcaHL8eq0x9pTo1IsNGukYgiwcusz+GMjVq1LwAxIhu9F4XaLAd2IM88W+Sz9N1Kk1aZK2VkDgjnD0jqAtJZoHPlhmm401H2sqFAVyqkbj7YbHypjl9c8Nqe0tdiD+z0gUYsB2jme6wgjQLQxPO4xTUs7FFFFOpUZUUErTccgLBupkfEcsS0czWI/c1VJBKq6oO9BAEB5BJNpEXN9p1dZmDh7V5oXNLLjZbdoxIB66hG/Pr4YFq+1+bUqFp0O82m61DeD/AOpYQN+sdcQVkzYMsigRMMwkQSILLI6GATYjrgKrl8w4XvUlIfXJaZiRYGI3mTGJdWYvjxvOmDFAHcns6kDqJ7S9sQvxrOgRryw31RSY8yAR9pbbFW+XzCXatQJJ3FQRYWAETf5RhEoVGAJzKXF4O233SpB+PLC6TFmeJZy57akGY7LSA5j+It0xXUuMZ5tS/tWkxJCUqIIIesp+4SZNOfj6uTLOoX/2t2vyVoUQNjpJY364anBwFM5moSLH7MgCzgwbtPeJmx59ThdJgla2cmTmqoHKBTE2Efc3EY53zUiczVI/+Iq87+6AB97A/wDY6BvfzLgXlWRZtt31n0nEn9h0r/ZVjN71FM7i8qdyPzw9PAmZr1Nazma8M4X99UNgrF+6TpMHT4csTr2JU0w092VR1A1WEjXJUEyQDAA9JMv9krt2DMIkTWbpGyKo6/RwlHgdIWam4BEd3UQASDFgCTIF8RVfUpU9QBp0VgyB2znTa9qZFjIufHACZ+iQswp5t2lT3pNuzKGPLlIHloanAMsRC0iDcjuP0tvUFt+fToMDUOBVlstDLncS9OTeOdRiYmLfLAqip1MuTrBVVUqHhqoOk6h3dIUfduxII688WeX41lV1BSJMaiXYssF+6DUJKDwFr9ZxZ5bg1cHVpoK3QKkG5jn4fjti3oZSuLMlJthKs1O3XuuwBE8h/WpVDT4rlyk63Mhh+71G7agCWpsZi0E4ZU4jTqIOxJYhvdIiCpBA0250xyH4Y0f9ma4JZaTT7y1NZA3F2Xe52Iwg4Pp/97eJsA7CJ5DSw6YQrK8R4FmKopgUnUAtpJpkhgY0ywZtNl3Phitp8OzVI6TTmTEaiR70mdB2sAInYGOWN2eB0zqDVaj6o1e8SRtdixY/0w9ODZcCNLkeFWqAR4iwjCFZzI8WzKAq+X7vvDv95mUAjSGFgdK+G82GHVcy5ioKDLJjs2KgWEWNMmBPKJONGODZNjHYVWMcmqed+94YGp8HyJB05MkEkEM5637uojfFiVUV+L1zD9lpWGlSjQZJLfd706ibiNhOA245W16ilIMSCJVoXQJUgNTgFYEERF740VTgOVMlcmAT0cgnePOJ2+i3+xMsJBy6ytrydwfIdfG+JFuMbU4rVIZNaBW5FpJgodIkah7gaJ3A6XG4hxbMtGvMIo1Ax3UuBZoNQSZ5xv0tjehKYGmnSVeUKgPOOb+d74gzOdr2ADRMadCgC3kee2CsTkOI1NfaPmyXYQxOokqPuk0290iPlvYYMo56BJa2/cSqLb2BS0Hli6zGbqU9LO/Zz91mpqeVwuieu178scM2XIIqIbDasm8GYEi9sQVf9oj6V/8AJjsW/bH+JP8Aqr/+XC4C/wBEhSTHSPry+OJFVdyWMDp0tgilmAFA0z//AEb7YU5qDZTtYEj8PrfGmAvciNLbcj8bYGqCRABI/</a:t>
            </a:r>
            <a:r>
              <a:rPr lang="en-US" dirty="0" err="1"/>
              <a:t>Lp</a:t>
            </a:r>
            <a:r>
              <a:rPr lang="en-US" dirty="0"/>
              <a:t>/riwfMahGgT5ifkMDr10gevzNsGgNXKEgGm5VukAj4EHCJkq4vCOfG0AnoFH16YODE7Aifrrh9JmU2Prbp4bYJQ1HK1eaID/K3S9pN/lzwSMo3Q+B1CPxOHpmSWYCoxKadRgAS0mB1gAX8cPD8/tI8/DwwUxMlUIg3U8iQR8DhWyrkEFgVIuCQR9bYU6JjSxMb6uX5csRtTNyBHpMwfDz/DBkqZODIqUh5KoPxA8sPdWH++W3QeHmIwzs36fLHGkdoj5bxHK+KHuxIvWb8tp/iOA6lJY/eM0svvSd2E7m9r4MSkYMSfWY26fW+Iq40q2mJBmDzYNqCjxMER44jQJ8pSNu8encOwHiehwooU7/AGerfdAN7Hnt5Ybmq1MuAtZQStpPdMNNyQUkctRGJWWpALAwSV1ISp3vpcEgn/hwCUsxTDmmEpdoJlAyahABMgGQYI36jB6Vqg2SkvWSBy5b/U9MAiumvWGSmQCvfpsSO9cH7VUja++3XEpq1PdUVW/nRMuitt7vbVXMeAGDI0V6htKCdoDfiF3/AEw9HqHciemltvU7xiu7XMmQj1LTY1qI07j/AHWWPMH70jDW/adLHtHECf31VzHPup2cnoPwxROlTV3gkjYNpF9Lae6C225B8uuJargEyYiTfRe/nisr8LY96pWqkFQCvaOFYG5La6jNMnaQPLnHT4JTV1ajqpxBIiVNrh9BnefdZdj6RpY1Wa2kORa9iNzNwCI+P44Eq1qg2p1LfytBAg7hIwr1KzAA9kYsdVOr3t9qZqqgj539SsvTcCEqUkN5NKjTBnkYYPz6zgKl8xUhSKdQk9FqGOcnSLcuWHLVqXBQ7gElKgALGxZiQFHViYgeeLRqeaIGrNVSrWs1NPgaSiBv1/DAFfhqkjtHqud1LVazBTEHnIsxvA/VEpzVAPfDoTaQKcWJkq3aXFt45YFpdo7qTVQqBYU0qHUYM6wtM6gBB6bm3I7LppEK9bfkVqbi+g1NRtfmN+Qw5nzDmzimsiARrJMX1sW0tO2nTCmSJiSVCKhMsXDDqtOtuLe8KF+RxIock2qAxHuVtJiTZ+zn4qPCcOrZbME6u1MwAFSkqrCjwDG/QECeXUQ5XMhr1XINrO6gG++l99uUfhgC6XaOYQBmANmKExvYJVZ+W2kflhBQqXD9nSJ2106gUierqvhaeXrir1vcGqW09a5cb7MDBHqTviTK06+0BZkd1n5be61hcXtb1wGkqcSrOIpPQEfeUdoL2kS4Ak7Dz6YjbVF3DSIkAKSbn3YsPD8b4zpTMCQWqA89Oo3FhJm42gydjtzQZzMoDrdyPdE9Bq6je/PwM9VSLcZkOSpmR628Y2PK3X0xBmcsrQz6xA3l7A9R+Z2xVV+MXBvqH3hCTOytpEiDf4eOIqntMxXu7gXbusLczqKgbT6GDviVYM+yA/ell2hqlQiDt3SY5m5jA+cy6tMENbTvMjyFiJGx6YrX4jqLMCtI6SYUoJt3rm/M84taL4rnrAFtQAvJEiZPKZMny39byrFh+yBGlaYQkEAoADB8YmDE7c8EEgxKOS25O5Fx5fDqRzxRU+KCLVBJWFlh1nlERtyPlykTPvsHU3Nirm+radxblgq1/</a:t>
            </a:r>
            <a:r>
              <a:rPr lang="en-US" dirty="0" err="1"/>
              <a:t>wCRvj</a:t>
            </a:r>
            <a:r>
              <a:rPr lang="en-US" dirty="0"/>
              <a:t>/</a:t>
            </a:r>
            <a:r>
              <a:rPr lang="en-US" dirty="0" err="1"/>
              <a:t>XHYi</a:t>
            </a:r>
            <a:r>
              <a:rPr lang="en-US" dirty="0"/>
              <a:t>/</a:t>
            </a:r>
            <a:r>
              <a:rPr lang="en-US" dirty="0" err="1"/>
              <a:t>bj</a:t>
            </a:r>
            <a:r>
              <a:rPr lang="en-US" dirty="0"/>
              <a:t>/J/gP6Y7EHoiZEafUg2HJm+WGVcoPumP8AhA3BNrH5YsaSwGHRmHn3mw2pSHpvHwx0jnVUuU8fO3oTGFOVHM7fr9fDB5Fx9bYm7AHpbw+uuJFqqOWHIfRvOHpQjbnb6jFkKQMjp/X4Y5ctyn5YRKpcqG7StYWdR42pqfznBaKY2i/6cvhiTJ0BrrRb7X/7F/XBfYi45ThCqytSZjZyo2tH4+XLA4omZYuIO+q0XucXTUhJHSPmCfyxEaQBj654RaAZkQEnVfaLyZ5eHj5YAzHE6ikhDp+PPqTv+GLv9lBG+5H44A4nwsU2s087jxnr44bTNxR1KruAXZjzBnblYHb66YZWph0EzqQ64k3AuDG1oBnp64PSirLJG3LrPXCrSvqm4P1zxlpTUAwshYE3PeNxa3dAMbGMS0VemZpuysxuVZgDP8YmH25g2nFhmaQV4EXvttuY8cMRASRG352/PAOo1ahUhxSqLOxJR435KViQdlBuPMljLKSGGqkxIJk6QbbTNz7u5U32E4Fp3GqAPKd95md8LRJ96bxNwp5yYtacEHOHAhgGDe8SQto2FRYXc7qTvjqVUdoS9MqNPdOp5mO8DbawIIHwi4S5kiNH2ZZommdJnUUkj3T1giOW2OzXGDSTvIrjnEITI1SQo0TaJ0zjSRbdhSIMEkc2hTJ531kExAI8MNLpTqBCQFYGxpuAAYIgqpFyTIYiTtzGIzklLIVlWPMchcR15TvHhhn7S6rUMg9ncSo5Fvq84qCs2gVTpcM3QGOfK4nFXmuFK8li1xyqMDflY2+OLGlW7RS0Rp22N5Akkjxm0Y6plnWPtLNFtIEW6jf1xBRjhK0iWSpUT/5rEQeQDyvWJ/TEWZzlWmD9rRdY3JKsDAFggn4Ti4q5FJhgXkn3ibRHuxEb4hbhlMAMqU1Lar6L2Ee8CCdsSLVentFF3KoAZGt3EyReGC28b2viWjxvX3QtJrf3ybf8JPhvY39cdm+FsU1dqYI2CxEg7MpBG3zOA6Ps9T7IOpImLchcLyi15jE9a8EjOsIAonvHczUU7xDhxAnl48sSpxQqBqp1Z37mplHWASNQ8uvriSl7OqY+0eQdPKLhRMflOKx8gBYO4YKHmRBkgARE21TM8uWHp4s63GVZdIDEbd5dMGbAB1JjnP64HXMIIhXJ/iFaqt43AVR3Y5aekxvgCqCsyzEDkCRzI8Y3+WHsYnc90vv1Bt523+WLUgtySJptU1TfSahtuZ1sN7b3t8YRWSSaiFpiJrMpEeB1Dlzw1a7KWg9fmNX5/W2Fq12QmDPn5E/KI+HTEU5qdBl/dPJ+8a/luVXaPrqEOB03JJDGO9u8bRYixv8AC/TETsHYSN2jlyU72vcTgermIAsLkD5fPfAFL7O02MxpJAEltyY33k/DecRf2UyMYgTYFQLfFRz6+HkRszn3sBEMFNwDvcjy8o3xEcw0O0U/s1Dfu1k6iqgTygN47csBf5fhNV5kVIiDJOkWgWCnaZ2I29Uf2dprqL9uu8DUrKRPLRBA53jfrjP1M+wBsIAmNuX8sDcztiyyPGWUSFiL+8ZsTMNuJi++B6b2eV/</a:t>
            </a:r>
            <a:r>
              <a:rPr lang="en-US" dirty="0" err="1"/>
              <a:t>hzH+Gt+uOwT</a:t>
            </a:r>
            <a:r>
              <a:rPr lang="en-US" dirty="0"/>
              <a:t>/</a:t>
            </a:r>
            <a:r>
              <a:rPr lang="en-US" dirty="0" err="1"/>
              <a:t>tU</a:t>
            </a:r>
            <a:r>
              <a:rPr lang="en-US" dirty="0"/>
              <a:t>/R/+</a:t>
            </a:r>
            <a:r>
              <a:rPr lang="en-US" dirty="0" err="1"/>
              <a:t>q+OwPX</a:t>
            </a:r>
            <a:r>
              <a:rPr lang="en-US" dirty="0"/>
              <a:t>/2Q==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055D-46EE-4A2D-A5C1-B864A214E0C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760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https://lh3.googleusercontent.com/proxy/InSIqaUaqXROhTQcQLhngPHcgpW4l11lvsnazUaJBdefYKmW6zDrWqPvB1K51-1FhSg2RR0Keowq4Qa6tvYVLALUTTOx1ZuSqBPOdFjSfQRGwQsBhRlg-78t-s8O_sw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E055D-46EE-4A2D-A5C1-B864A214E0C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32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179F8-A395-4249-8801-A0DD8C2651FC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1459825E-FCCE-4A21-9815-FB8ACCDF2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252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179F8-A395-4249-8801-A0DD8C2651FC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825E-FCCE-4A21-9815-FB8ACCDF2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8581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179F8-A395-4249-8801-A0DD8C2651FC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825E-FCCE-4A21-9815-FB8ACCDF2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942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179F8-A395-4249-8801-A0DD8C2651FC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825E-FCCE-4A21-9815-FB8ACCDF2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307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8D0179F8-A395-4249-8801-A0DD8C2651FC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459825E-FCCE-4A21-9815-FB8ACCDF2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3216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179F8-A395-4249-8801-A0DD8C2651FC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825E-FCCE-4A21-9815-FB8ACCDF2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779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179F8-A395-4249-8801-A0DD8C2651FC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825E-FCCE-4A21-9815-FB8ACCDF2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23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179F8-A395-4249-8801-A0DD8C2651FC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825E-FCCE-4A21-9815-FB8ACCDF2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774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179F8-A395-4249-8801-A0DD8C2651FC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825E-FCCE-4A21-9815-FB8ACCDF2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544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179F8-A395-4249-8801-A0DD8C2651FC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825E-FCCE-4A21-9815-FB8ACCDF2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83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179F8-A395-4249-8801-A0DD8C2651FC}" type="datetimeFigureOut">
              <a:rPr lang="ru-RU" smtClean="0"/>
              <a:t>24.07.2024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9825E-FCCE-4A21-9815-FB8ACCDF2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702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D0179F8-A395-4249-8801-A0DD8C2651FC}" type="datetimeFigureOut">
              <a:rPr lang="ru-RU" smtClean="0"/>
              <a:t>24.07.2024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459825E-FCCE-4A21-9815-FB8ACCDF2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00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rus.team/images/article/1769/2019-06-12-252_12300-1_938099.webp" TargetMode="External"/><Relationship Id="rId2" Type="http://schemas.openxmlformats.org/officeDocument/2006/relationships/hyperlink" Target="https://topwar.ru/uploads/posts/2012-06/1339534826_evfimiy-efim-vasilevich-putyatin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h4.googleusercontent.com/proxy/1an84RbkPckFrrwFJu9f4k6PpGwCvM0vOhRKxP1Y7Kuax60GQ3BbWEu1oHkU6lbckita1tOupbcLld-x9TxQp7P7P5uP8yZ9hqodxVtnj9wjBoWg0iongq1YiqD8KBCZCrY_C0I" TargetMode="External"/><Relationship Id="rId5" Type="http://schemas.openxmlformats.org/officeDocument/2006/relationships/hyperlink" Target="https://encrypted-tbn0.gstatic.com/images?q=tbn:ANd9GcRlgIbaqPpWh5nh9WBQ8OSly21qG0g1WbBlTQ&amp;s" TargetMode="External"/><Relationship Id="rId4" Type="http://schemas.openxmlformats.org/officeDocument/2006/relationships/hyperlink" Target="https://topwar.ru/uploads/posts/2011-10/1318350242_305518376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149435-D9C9-46B4-A2EA-CF9E2DB4F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8317" y="3382074"/>
            <a:ext cx="7772399" cy="170031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Вхождение Приморья в состав России</a:t>
            </a:r>
            <a:r>
              <a:rPr lang="ru-RU" sz="4400" b="1" dirty="0">
                <a:solidFill>
                  <a:schemeClr val="tx1">
                    <a:lumMod val="95000"/>
                  </a:schemeClr>
                </a:solidFill>
                <a:latin typeface="Arial Black" panose="020B0A04020102020204" pitchFamily="34" charset="0"/>
                <a:cs typeface="Traditional Arabic" panose="02020603050405020304" pitchFamily="18" charset="-78"/>
              </a:rPr>
              <a:t/>
            </a:r>
            <a:br>
              <a:rPr lang="ru-RU" sz="4400" b="1" dirty="0">
                <a:solidFill>
                  <a:schemeClr val="tx1">
                    <a:lumMod val="95000"/>
                  </a:schemeClr>
                </a:solidFill>
                <a:latin typeface="Arial Black" panose="020B0A04020102020204" pitchFamily="34" charset="0"/>
                <a:cs typeface="Traditional Arabic" panose="02020603050405020304" pitchFamily="18" charset="-78"/>
              </a:rPr>
            </a:br>
            <a:r>
              <a:rPr lang="ru-RU" sz="4400" b="1" dirty="0">
                <a:solidFill>
                  <a:schemeClr val="tx1">
                    <a:lumMod val="95000"/>
                  </a:schemeClr>
                </a:solidFill>
                <a:latin typeface="Arial Black" panose="020B0A04020102020204" pitchFamily="34" charset="0"/>
                <a:cs typeface="Traditional Arabic" panose="02020603050405020304" pitchFamily="18" charset="-78"/>
              </a:rPr>
              <a:t/>
            </a:r>
            <a:br>
              <a:rPr lang="ru-RU" sz="4400" b="1" dirty="0">
                <a:solidFill>
                  <a:schemeClr val="tx1">
                    <a:lumMod val="95000"/>
                  </a:schemeClr>
                </a:solidFill>
                <a:latin typeface="Arial Black" panose="020B0A04020102020204" pitchFamily="34" charset="0"/>
                <a:cs typeface="Traditional Arabic" panose="02020603050405020304" pitchFamily="18" charset="-78"/>
              </a:rPr>
            </a:br>
            <a:r>
              <a:rPr lang="ru-RU" sz="4400" b="1" cap="none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краеведения. </a:t>
            </a:r>
            <a:br>
              <a:rPr lang="ru-RU" sz="4400" b="1" cap="none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cap="none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малая Родина.</a:t>
            </a:r>
            <a:endParaRPr lang="ru-RU" sz="4400" b="1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2437DEB-BECF-4722-9327-41E6ECF93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71" r="-3" b="9069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1210EA1-F344-4723-B195-449F8CC82B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4814"/>
          <a:stretch/>
        </p:blipFill>
        <p:spPr>
          <a:xfrm>
            <a:off x="20" y="2279205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64A5D9E-BCB7-4FCC-B881-F9D3D830FC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05" r="7593" b="-3"/>
          <a:stretch/>
        </p:blipFill>
        <p:spPr>
          <a:xfrm>
            <a:off x="5613019" y="50256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4098" name="Picture 2" descr="Геннадий Невельской">
            <a:extLst>
              <a:ext uri="{FF2B5EF4-FFF2-40B4-BE49-F238E27FC236}">
                <a16:creationId xmlns:a16="http://schemas.microsoft.com/office/drawing/2014/main" xmlns="" id="{1FE81607-BA0E-4411-A114-4B178A0B6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3" r="10331" b="-2"/>
          <a:stretch/>
        </p:blipFill>
        <p:spPr bwMode="auto"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E3C75C-EB3F-40C2-B0F6-75D9666F5D15}"/>
              </a:ext>
            </a:extLst>
          </p:cNvPr>
          <p:cNvSpPr txBox="1"/>
          <p:nvPr/>
        </p:nvSpPr>
        <p:spPr>
          <a:xfrm>
            <a:off x="3669633" y="5949271"/>
            <a:ext cx="8104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Григорьева Татьяна Владимировна</a:t>
            </a:r>
            <a:r>
              <a:rPr lang="ru-RU" sz="2000" dirty="0"/>
              <a:t>, учитель истории и обществознания МОБУ СОШ № 34 ЛГО</a:t>
            </a:r>
          </a:p>
        </p:txBody>
      </p:sp>
    </p:spTree>
    <p:extLst>
      <p:ext uri="{BB962C8B-B14F-4D97-AF65-F5344CB8AC3E}">
        <p14:creationId xmlns:p14="http://schemas.microsoft.com/office/powerpoint/2010/main" val="409377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од парусом надежды | Словесница Искусств">
            <a:extLst>
              <a:ext uri="{FF2B5EF4-FFF2-40B4-BE49-F238E27FC236}">
                <a16:creationId xmlns:a16="http://schemas.microsoft.com/office/drawing/2014/main" xmlns="" id="{E5856401-D9F5-49FE-A49F-AD8CCA92E8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4" r="19775" b="-1"/>
          <a:stretch/>
        </p:blipFill>
        <p:spPr bwMode="auto">
          <a:xfrm>
            <a:off x="2" y="3"/>
            <a:ext cx="6317268" cy="5370488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4C0115-0389-4A5F-AA95-FB3377664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318" y="246167"/>
            <a:ext cx="5259707" cy="95689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 err="1"/>
              <a:t>Амурская</a:t>
            </a:r>
            <a:r>
              <a:rPr lang="en-US" sz="2800" b="1" dirty="0"/>
              <a:t> </a:t>
            </a:r>
            <a:r>
              <a:rPr lang="en-US" sz="2800" b="1" dirty="0" err="1"/>
              <a:t>экспедиция</a:t>
            </a:r>
            <a:r>
              <a:rPr lang="en-US" sz="2800" b="1" dirty="0"/>
              <a:t> </a:t>
            </a:r>
            <a:r>
              <a:rPr lang="en-US" sz="2800" b="1" dirty="0" smtClean="0"/>
              <a:t>Г.Н</a:t>
            </a:r>
            <a:r>
              <a:rPr lang="en-US" sz="2800" b="1" dirty="0"/>
              <a:t>. </a:t>
            </a:r>
            <a:r>
              <a:rPr lang="en-US" sz="2800" b="1" dirty="0" err="1"/>
              <a:t>Невельского</a:t>
            </a:r>
            <a:r>
              <a:rPr lang="en-US" sz="2800" b="1" dirty="0"/>
              <a:t>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(</a:t>
            </a:r>
            <a:r>
              <a:rPr lang="en-US" sz="2800" b="1" dirty="0"/>
              <a:t>1849–1855 </a:t>
            </a:r>
            <a:r>
              <a:rPr lang="ru-RU" sz="2800" b="1" cap="none" dirty="0" err="1" smtClean="0"/>
              <a:t>гг</a:t>
            </a:r>
            <a:r>
              <a:rPr lang="en-US" sz="2800" b="1" dirty="0" smtClean="0"/>
              <a:t>.)</a:t>
            </a:r>
            <a:endParaRPr lang="en-US" sz="28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F0C48A-63CD-48CA-9E1B-B5CCA3A04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7534" y="1323975"/>
            <a:ext cx="6136816" cy="525492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just"/>
            <a:r>
              <a:rPr lang="en-US" sz="2400" dirty="0" err="1"/>
              <a:t>Во</a:t>
            </a:r>
            <a:r>
              <a:rPr lang="en-US" sz="2400" dirty="0"/>
              <a:t> </a:t>
            </a:r>
            <a:r>
              <a:rPr lang="en-US" sz="2400" dirty="0" err="1"/>
              <a:t>исполнение</a:t>
            </a:r>
            <a:r>
              <a:rPr lang="en-US" sz="2400" dirty="0"/>
              <a:t> </a:t>
            </a:r>
            <a:r>
              <a:rPr lang="en-US" sz="2400" dirty="0" err="1"/>
              <a:t>поручения</a:t>
            </a:r>
            <a:r>
              <a:rPr lang="en-US" sz="2400" dirty="0"/>
              <a:t> </a:t>
            </a:r>
            <a:r>
              <a:rPr lang="en-US" sz="2400" dirty="0" err="1"/>
              <a:t>правительства</a:t>
            </a:r>
            <a:r>
              <a:rPr lang="en-US" sz="2400" dirty="0"/>
              <a:t> 29 </a:t>
            </a:r>
            <a:r>
              <a:rPr lang="en-US" sz="2400" dirty="0" err="1"/>
              <a:t>июня</a:t>
            </a:r>
            <a:r>
              <a:rPr lang="en-US" sz="2400" dirty="0"/>
              <a:t> 1850 г.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берегу</a:t>
            </a:r>
            <a:r>
              <a:rPr lang="en-US" sz="2400" dirty="0"/>
              <a:t> </a:t>
            </a:r>
            <a:r>
              <a:rPr lang="en-US" sz="2400" dirty="0" err="1"/>
              <a:t>залива</a:t>
            </a:r>
            <a:r>
              <a:rPr lang="en-US" sz="2400" dirty="0"/>
              <a:t> </a:t>
            </a:r>
            <a:r>
              <a:rPr lang="en-US" sz="2400" dirty="0" err="1"/>
              <a:t>Счастье</a:t>
            </a:r>
            <a:r>
              <a:rPr lang="en-US" sz="2400" dirty="0"/>
              <a:t> </a:t>
            </a:r>
            <a:r>
              <a:rPr lang="en-US" sz="2400" dirty="0" err="1"/>
              <a:t>было</a:t>
            </a:r>
            <a:r>
              <a:rPr lang="en-US" sz="2400" dirty="0"/>
              <a:t> </a:t>
            </a:r>
            <a:r>
              <a:rPr lang="en-US" sz="2400" dirty="0" err="1"/>
              <a:t>основано</a:t>
            </a:r>
            <a:r>
              <a:rPr lang="en-US" sz="2400" dirty="0"/>
              <a:t> </a:t>
            </a:r>
            <a:r>
              <a:rPr lang="en-US" sz="2400" dirty="0" err="1"/>
              <a:t>Петровское</a:t>
            </a:r>
            <a:r>
              <a:rPr lang="en-US" sz="2400" dirty="0"/>
              <a:t> </a:t>
            </a:r>
            <a:r>
              <a:rPr lang="en-US" sz="2400" dirty="0" err="1"/>
              <a:t>зимовье</a:t>
            </a:r>
            <a:r>
              <a:rPr lang="en-US" sz="2400" dirty="0"/>
              <a:t>. </a:t>
            </a:r>
            <a:r>
              <a:rPr lang="en-US" sz="2400" dirty="0" err="1"/>
              <a:t>Однако</a:t>
            </a:r>
            <a:r>
              <a:rPr lang="en-US" sz="2400" dirty="0"/>
              <a:t> </a:t>
            </a:r>
            <a:r>
              <a:rPr lang="en-US" sz="2400" dirty="0" err="1" smtClean="0"/>
              <a:t>Г.И.Невельской</a:t>
            </a:r>
            <a:r>
              <a:rPr lang="en-US" sz="2400" dirty="0" smtClean="0"/>
              <a:t> </a:t>
            </a:r>
            <a:r>
              <a:rPr lang="en-US" sz="2400" dirty="0" err="1"/>
              <a:t>считал</a:t>
            </a:r>
            <a:r>
              <a:rPr lang="en-US" sz="2400" dirty="0"/>
              <a:t> </a:t>
            </a:r>
            <a:r>
              <a:rPr lang="en-US" sz="2400" dirty="0" err="1"/>
              <a:t>это</a:t>
            </a:r>
            <a:r>
              <a:rPr lang="en-US" sz="2400" dirty="0"/>
              <a:t> </a:t>
            </a:r>
            <a:r>
              <a:rPr lang="en-US" sz="2400" dirty="0" err="1"/>
              <a:t>место</a:t>
            </a:r>
            <a:r>
              <a:rPr lang="en-US" sz="2400" dirty="0"/>
              <a:t> </a:t>
            </a:r>
            <a:r>
              <a:rPr lang="en-US" sz="2400" dirty="0" err="1"/>
              <a:t>неудачным</a:t>
            </a:r>
            <a:r>
              <a:rPr lang="en-US" sz="2400" dirty="0"/>
              <a:t>, </a:t>
            </a:r>
            <a:r>
              <a:rPr lang="en-US" sz="2400" dirty="0" err="1"/>
              <a:t>поскольку</a:t>
            </a:r>
            <a:r>
              <a:rPr lang="en-US" sz="2400" dirty="0"/>
              <a:t> </a:t>
            </a:r>
            <a:r>
              <a:rPr lang="en-US" sz="2400" dirty="0" err="1"/>
              <a:t>оттуда</a:t>
            </a:r>
            <a:r>
              <a:rPr lang="en-US" sz="2400" dirty="0"/>
              <a:t> </a:t>
            </a:r>
            <a:r>
              <a:rPr lang="en-US" sz="2400" dirty="0" err="1"/>
              <a:t>невозможно</a:t>
            </a:r>
            <a:r>
              <a:rPr lang="en-US" sz="2400" dirty="0"/>
              <a:t> </a:t>
            </a:r>
            <a:r>
              <a:rPr lang="en-US" sz="2400" dirty="0" err="1"/>
              <a:t>было</a:t>
            </a:r>
            <a:r>
              <a:rPr lang="en-US" sz="2400" dirty="0"/>
              <a:t> </a:t>
            </a:r>
            <a:r>
              <a:rPr lang="en-US" sz="2400" dirty="0" err="1"/>
              <a:t>следить</a:t>
            </a:r>
            <a:r>
              <a:rPr lang="en-US" sz="2400" dirty="0"/>
              <a:t> </a:t>
            </a:r>
            <a:r>
              <a:rPr lang="en-US" sz="2400" dirty="0" err="1"/>
              <a:t>за</a:t>
            </a:r>
            <a:r>
              <a:rPr lang="en-US" sz="2400" dirty="0"/>
              <a:t> </a:t>
            </a:r>
            <a:r>
              <a:rPr lang="en-US" sz="2400" dirty="0" err="1"/>
              <a:t>устьем</a:t>
            </a:r>
            <a:r>
              <a:rPr lang="en-US" sz="2400" dirty="0"/>
              <a:t> </a:t>
            </a:r>
            <a:r>
              <a:rPr lang="en-US" sz="2400" dirty="0" err="1"/>
              <a:t>Амура</a:t>
            </a:r>
            <a:r>
              <a:rPr lang="en-US" sz="2400" dirty="0"/>
              <a:t> и </a:t>
            </a:r>
            <a:r>
              <a:rPr lang="en-US" sz="2400" dirty="0" err="1"/>
              <a:t>южной</a:t>
            </a:r>
            <a:r>
              <a:rPr lang="en-US" sz="2400" dirty="0"/>
              <a:t> </a:t>
            </a:r>
            <a:r>
              <a:rPr lang="en-US" sz="2400" dirty="0" err="1"/>
              <a:t>частью</a:t>
            </a:r>
            <a:r>
              <a:rPr lang="en-US" sz="2400" dirty="0"/>
              <a:t> </a:t>
            </a:r>
            <a:r>
              <a:rPr lang="en-US" sz="2400" dirty="0" err="1"/>
              <a:t>Амурского</a:t>
            </a:r>
            <a:r>
              <a:rPr lang="en-US" sz="2400" dirty="0"/>
              <a:t> </a:t>
            </a:r>
            <a:r>
              <a:rPr lang="en-US" sz="2400" dirty="0" err="1"/>
              <a:t>лимана</a:t>
            </a:r>
            <a:r>
              <a:rPr lang="en-US" sz="2400" dirty="0"/>
              <a:t>. </a:t>
            </a:r>
            <a:r>
              <a:rPr lang="en-US" sz="2400" dirty="0" err="1"/>
              <a:t>Кроме</a:t>
            </a:r>
            <a:r>
              <a:rPr lang="en-US" sz="2400" dirty="0"/>
              <a:t> </a:t>
            </a:r>
            <a:r>
              <a:rPr lang="en-US" sz="2400" dirty="0" err="1"/>
              <a:t>того</a:t>
            </a:r>
            <a:r>
              <a:rPr lang="en-US" sz="2400" dirty="0"/>
              <a:t>, </a:t>
            </a:r>
            <a:r>
              <a:rPr lang="en-US" sz="2400" dirty="0" err="1"/>
              <a:t>залив</a:t>
            </a:r>
            <a:r>
              <a:rPr lang="en-US" sz="2400" dirty="0"/>
              <a:t> </a:t>
            </a:r>
            <a:r>
              <a:rPr lang="en-US" sz="2400" dirty="0" err="1"/>
              <a:t>Счастье</a:t>
            </a:r>
            <a:r>
              <a:rPr lang="en-US" sz="2400" dirty="0"/>
              <a:t>, </a:t>
            </a:r>
            <a:r>
              <a:rPr lang="en-US" sz="2400" dirty="0" err="1"/>
              <a:t>как</a:t>
            </a:r>
            <a:r>
              <a:rPr lang="en-US" sz="2400" dirty="0"/>
              <a:t> и </a:t>
            </a:r>
            <a:r>
              <a:rPr lang="en-US" sz="2400" dirty="0" err="1"/>
              <a:t>все</a:t>
            </a:r>
            <a:r>
              <a:rPr lang="en-US" sz="2400" dirty="0"/>
              <a:t> </a:t>
            </a:r>
            <a:r>
              <a:rPr lang="en-US" sz="2400" dirty="0" err="1"/>
              <a:t>заливы</a:t>
            </a:r>
            <a:r>
              <a:rPr lang="en-US" sz="2400" dirty="0"/>
              <a:t> </a:t>
            </a:r>
            <a:r>
              <a:rPr lang="en-US" sz="2400" dirty="0" err="1"/>
              <a:t>Охотского</a:t>
            </a:r>
            <a:r>
              <a:rPr lang="en-US" sz="2400" dirty="0"/>
              <a:t> </a:t>
            </a:r>
            <a:r>
              <a:rPr lang="en-US" sz="2400" dirty="0" err="1"/>
              <a:t>моря</a:t>
            </a:r>
            <a:r>
              <a:rPr lang="en-US" sz="2400" dirty="0"/>
              <a:t>, </a:t>
            </a:r>
            <a:r>
              <a:rPr lang="en-US" sz="2400" dirty="0" err="1"/>
              <a:t>до</a:t>
            </a:r>
            <a:r>
              <a:rPr lang="en-US" sz="2400" dirty="0"/>
              <a:t> </a:t>
            </a:r>
            <a:r>
              <a:rPr lang="en-US" sz="2400" dirty="0" err="1"/>
              <a:t>июня</a:t>
            </a:r>
            <a:r>
              <a:rPr lang="en-US" sz="2400" dirty="0"/>
              <a:t> </a:t>
            </a:r>
            <a:r>
              <a:rPr lang="en-US" sz="2400" dirty="0" err="1"/>
              <a:t>был</a:t>
            </a:r>
            <a:r>
              <a:rPr lang="en-US" sz="2400" dirty="0"/>
              <a:t> </a:t>
            </a:r>
            <a:r>
              <a:rPr lang="en-US" sz="2400" dirty="0" err="1"/>
              <a:t>заперт</a:t>
            </a:r>
            <a:r>
              <a:rPr lang="en-US" sz="2400" dirty="0"/>
              <a:t> </a:t>
            </a:r>
            <a:r>
              <a:rPr lang="en-US" sz="2400" dirty="0" err="1"/>
              <a:t>льдами</a:t>
            </a:r>
            <a:r>
              <a:rPr lang="en-US" sz="2400" dirty="0"/>
              <a:t>, </a:t>
            </a:r>
            <a:r>
              <a:rPr lang="en-US" sz="2400" dirty="0" err="1"/>
              <a:t>что</a:t>
            </a:r>
            <a:r>
              <a:rPr lang="en-US" sz="2400" dirty="0"/>
              <a:t> </a:t>
            </a:r>
            <a:r>
              <a:rPr lang="en-US" sz="2400" dirty="0" err="1"/>
              <a:t>затрудняло</a:t>
            </a:r>
            <a:r>
              <a:rPr lang="en-US" sz="2400" dirty="0"/>
              <a:t> </a:t>
            </a:r>
            <a:r>
              <a:rPr lang="en-US" sz="2400" dirty="0" err="1"/>
              <a:t>дальнейшее</a:t>
            </a:r>
            <a:r>
              <a:rPr lang="en-US" sz="2400" dirty="0"/>
              <a:t> </a:t>
            </a:r>
            <a:r>
              <a:rPr lang="en-US" sz="2400" dirty="0" err="1"/>
              <a:t>обустройство</a:t>
            </a:r>
            <a:r>
              <a:rPr lang="en-US" sz="2400" dirty="0"/>
              <a:t> </a:t>
            </a:r>
            <a:r>
              <a:rPr lang="en-US" sz="2400" dirty="0" err="1"/>
              <a:t>порта</a:t>
            </a:r>
            <a:r>
              <a:rPr lang="en-US" sz="2400" dirty="0"/>
              <a:t>.</a:t>
            </a:r>
          </a:p>
          <a:p>
            <a:pPr algn="just"/>
            <a:r>
              <a:rPr lang="en-US" sz="2400" dirty="0"/>
              <a:t>В </a:t>
            </a:r>
            <a:r>
              <a:rPr lang="en-US" sz="2400" dirty="0" err="1"/>
              <a:t>нарушение</a:t>
            </a:r>
            <a:r>
              <a:rPr lang="en-US" sz="2400" dirty="0"/>
              <a:t> </a:t>
            </a:r>
            <a:r>
              <a:rPr lang="en-US" sz="2400" dirty="0" err="1"/>
              <a:t>данных</a:t>
            </a:r>
            <a:r>
              <a:rPr lang="en-US" sz="2400" dirty="0"/>
              <a:t> </a:t>
            </a:r>
            <a:r>
              <a:rPr lang="en-US" sz="2400" dirty="0" err="1"/>
              <a:t>ему</a:t>
            </a:r>
            <a:r>
              <a:rPr lang="en-US" sz="2400" dirty="0"/>
              <a:t> </a:t>
            </a:r>
            <a:r>
              <a:rPr lang="en-US" sz="2400" dirty="0" err="1"/>
              <a:t>инструкций</a:t>
            </a:r>
            <a:r>
              <a:rPr lang="en-US" sz="2400" dirty="0"/>
              <a:t> </a:t>
            </a:r>
            <a:r>
              <a:rPr lang="en-US" sz="2400" dirty="0" err="1" smtClean="0"/>
              <a:t>Г.И.Невельской</a:t>
            </a:r>
            <a:r>
              <a:rPr lang="en-US" sz="2400" dirty="0" smtClean="0"/>
              <a:t> </a:t>
            </a:r>
            <a:r>
              <a:rPr lang="en-US" sz="2400" dirty="0" err="1"/>
              <a:t>принял</a:t>
            </a:r>
            <a:r>
              <a:rPr lang="en-US" sz="2400" dirty="0"/>
              <a:t> </a:t>
            </a:r>
            <a:r>
              <a:rPr lang="en-US" sz="2400" dirty="0" err="1"/>
              <a:t>решение</a:t>
            </a:r>
            <a:r>
              <a:rPr lang="en-US" sz="2400" dirty="0"/>
              <a:t> </a:t>
            </a:r>
            <a:r>
              <a:rPr lang="en-US" sz="2400" dirty="0" err="1"/>
              <a:t>основать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левом</a:t>
            </a:r>
            <a:r>
              <a:rPr lang="en-US" sz="2400" dirty="0"/>
              <a:t> </a:t>
            </a:r>
            <a:r>
              <a:rPr lang="en-US" sz="2400" dirty="0" err="1"/>
              <a:t>берегу</a:t>
            </a:r>
            <a:r>
              <a:rPr lang="en-US" sz="2400" dirty="0"/>
              <a:t> </a:t>
            </a:r>
            <a:r>
              <a:rPr lang="en-US" sz="2400" dirty="0" err="1"/>
              <a:t>Амура</a:t>
            </a:r>
            <a:r>
              <a:rPr lang="en-US" sz="2400" dirty="0"/>
              <a:t>, в </a:t>
            </a:r>
            <a:r>
              <a:rPr lang="en-US" sz="2400" dirty="0" err="1"/>
              <a:t>его</a:t>
            </a:r>
            <a:r>
              <a:rPr lang="en-US" sz="2400" dirty="0"/>
              <a:t> </a:t>
            </a:r>
            <a:r>
              <a:rPr lang="en-US" sz="2400" dirty="0" err="1"/>
              <a:t>устье</a:t>
            </a:r>
            <a:r>
              <a:rPr lang="en-US" sz="2400" dirty="0"/>
              <a:t>, </a:t>
            </a:r>
            <a:r>
              <a:rPr lang="en-US" sz="2400" dirty="0" err="1"/>
              <a:t>военный</a:t>
            </a:r>
            <a:r>
              <a:rPr lang="en-US" sz="2400" dirty="0"/>
              <a:t> </a:t>
            </a:r>
            <a:r>
              <a:rPr lang="en-US" sz="2400" dirty="0" err="1"/>
              <a:t>пост</a:t>
            </a:r>
            <a:r>
              <a:rPr lang="en-US" sz="2400" dirty="0"/>
              <a:t>. </a:t>
            </a:r>
            <a:r>
              <a:rPr lang="en-US" sz="2400" dirty="0" err="1"/>
              <a:t>Он</a:t>
            </a:r>
            <a:r>
              <a:rPr lang="en-US" sz="2400" dirty="0"/>
              <a:t> </a:t>
            </a:r>
            <a:r>
              <a:rPr lang="en-US" sz="2400" dirty="0" err="1"/>
              <a:t>назвал</a:t>
            </a:r>
            <a:r>
              <a:rPr lang="en-US" sz="2400" dirty="0"/>
              <a:t> </a:t>
            </a:r>
            <a:r>
              <a:rPr lang="en-US" sz="2400" dirty="0" err="1"/>
              <a:t>его</a:t>
            </a:r>
            <a:r>
              <a:rPr lang="en-US" sz="2400" dirty="0"/>
              <a:t> </a:t>
            </a:r>
            <a:r>
              <a:rPr lang="en-US" sz="2400" dirty="0" err="1"/>
              <a:t>Николаевским</a:t>
            </a:r>
            <a:r>
              <a:rPr lang="en-US" sz="2400" dirty="0"/>
              <a:t>. 1 </a:t>
            </a:r>
            <a:r>
              <a:rPr lang="en-US" sz="2400" dirty="0" err="1"/>
              <a:t>августа</a:t>
            </a:r>
            <a:r>
              <a:rPr lang="en-US" sz="2400" dirty="0"/>
              <a:t> 1850 г.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берегу</a:t>
            </a:r>
            <a:r>
              <a:rPr lang="en-US" sz="2400" dirty="0"/>
              <a:t> </a:t>
            </a:r>
            <a:r>
              <a:rPr lang="en-US" sz="2400" dirty="0" err="1"/>
              <a:t>Амура</a:t>
            </a:r>
            <a:r>
              <a:rPr lang="en-US" sz="2400" dirty="0"/>
              <a:t> в </a:t>
            </a:r>
            <a:r>
              <a:rPr lang="en-US" sz="2400" dirty="0" err="1"/>
              <a:t>Николаевском</a:t>
            </a:r>
            <a:r>
              <a:rPr lang="en-US" sz="2400" dirty="0"/>
              <a:t> </a:t>
            </a:r>
            <a:r>
              <a:rPr lang="en-US" sz="2400" dirty="0" err="1"/>
              <a:t>военном</a:t>
            </a:r>
            <a:r>
              <a:rPr lang="en-US" sz="2400" dirty="0"/>
              <a:t> </a:t>
            </a:r>
            <a:r>
              <a:rPr lang="en-US" sz="2400" dirty="0" err="1"/>
              <a:t>посту</a:t>
            </a:r>
            <a:r>
              <a:rPr lang="en-US" sz="2400" dirty="0"/>
              <a:t> </a:t>
            </a:r>
            <a:r>
              <a:rPr lang="en-US" sz="2400" dirty="0" err="1"/>
              <a:t>был</a:t>
            </a:r>
            <a:r>
              <a:rPr lang="en-US" sz="2400" dirty="0"/>
              <a:t> </a:t>
            </a:r>
            <a:r>
              <a:rPr lang="en-US" sz="2400" dirty="0" err="1"/>
              <a:t>поднят</a:t>
            </a:r>
            <a:r>
              <a:rPr lang="en-US" sz="2400" dirty="0"/>
              <a:t> </a:t>
            </a:r>
            <a:r>
              <a:rPr lang="en-US" sz="2400" dirty="0" err="1"/>
              <a:t>русский</a:t>
            </a:r>
            <a:r>
              <a:rPr lang="en-US" sz="2400" dirty="0"/>
              <a:t> </a:t>
            </a:r>
            <a:r>
              <a:rPr lang="en-US" sz="2400" dirty="0" err="1"/>
              <a:t>флаг</a:t>
            </a:r>
            <a:r>
              <a:rPr lang="en-US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977359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AE1D810-7C14-4F50-A91D-2D024A403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4340" y="571500"/>
            <a:ext cx="6576060" cy="609600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just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декабре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1850 г.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Г.И.Невельской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был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вызван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Петербург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обвинён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превышении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полномочий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Высокие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чиновники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полагали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что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основание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Николаевского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поста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было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преждевременным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поскольку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неизвестна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была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реакция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китайской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стороны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Однако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император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счёл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поступок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Г.И.Невельского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благородным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патриотическим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заявив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Где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раз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поднят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русский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флаг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он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уже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спускаться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не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должен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».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феврале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1851 г.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было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решено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экспедицию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возглавлявшуюся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Г.И.Невельским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назвать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Амурской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Её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участники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с 1851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1855 г.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провели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целый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ряд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важных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исследований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Приамурье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Приморье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Сахалине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7FBC849-9D60-49B2-BA3E-EECD7A9265F7}"/>
              </a:ext>
            </a:extLst>
          </p:cNvPr>
          <p:cNvSpPr txBox="1"/>
          <p:nvPr/>
        </p:nvSpPr>
        <p:spPr>
          <a:xfrm>
            <a:off x="7824057" y="5714941"/>
            <a:ext cx="3743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Император Николай Первый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670731C0-76FA-4DA3-A453-D21E3FF756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999" y="276225"/>
            <a:ext cx="4927662" cy="6762751"/>
          </a:xfrm>
        </p:spPr>
      </p:pic>
    </p:spTree>
    <p:extLst>
      <p:ext uri="{BB962C8B-B14F-4D97-AF65-F5344CB8AC3E}">
        <p14:creationId xmlns:p14="http://schemas.microsoft.com/office/powerpoint/2010/main" val="3448013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F02E66A-4AA2-45BF-8BE1-780FF92D2F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1981" y="1476376"/>
            <a:ext cx="7139940" cy="4747444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sz="2400" dirty="0"/>
              <a:t>Н. Н. </a:t>
            </a:r>
            <a:r>
              <a:rPr lang="en-US" sz="2400" dirty="0" err="1"/>
              <a:t>Муравьёву</a:t>
            </a:r>
            <a:r>
              <a:rPr lang="en-US" sz="2400" dirty="0"/>
              <a:t> </a:t>
            </a:r>
            <a:r>
              <a:rPr lang="en-US" sz="2400" dirty="0" err="1"/>
              <a:t>удалось</a:t>
            </a:r>
            <a:r>
              <a:rPr lang="en-US" sz="2400" dirty="0"/>
              <a:t> </a:t>
            </a:r>
            <a:r>
              <a:rPr lang="en-US" sz="2400" dirty="0" err="1"/>
              <a:t>получить</a:t>
            </a:r>
            <a:r>
              <a:rPr lang="en-US" sz="2400" dirty="0"/>
              <a:t> </a:t>
            </a:r>
            <a:r>
              <a:rPr lang="en-US" sz="2400" dirty="0" err="1"/>
              <a:t>официальную</a:t>
            </a:r>
            <a:r>
              <a:rPr lang="en-US" sz="2400" dirty="0"/>
              <a:t> </a:t>
            </a:r>
            <a:r>
              <a:rPr lang="en-US" sz="2400" dirty="0" err="1"/>
              <a:t>правительственную</a:t>
            </a:r>
            <a:r>
              <a:rPr lang="en-US" sz="2400" dirty="0"/>
              <a:t> </a:t>
            </a:r>
            <a:r>
              <a:rPr lang="en-US" sz="2400" dirty="0" err="1"/>
              <a:t>поддержку</a:t>
            </a:r>
            <a:r>
              <a:rPr lang="en-US" sz="2400" dirty="0"/>
              <a:t> </a:t>
            </a:r>
            <a:r>
              <a:rPr lang="en-US" sz="2400" dirty="0" err="1"/>
              <a:t>для</a:t>
            </a:r>
            <a:r>
              <a:rPr lang="en-US" sz="2400" dirty="0"/>
              <a:t> </a:t>
            </a:r>
            <a:r>
              <a:rPr lang="en-US" sz="2400" dirty="0" err="1"/>
              <a:t>дальнейшего</a:t>
            </a:r>
            <a:r>
              <a:rPr lang="en-US" sz="2400" dirty="0"/>
              <a:t> </a:t>
            </a:r>
            <a:r>
              <a:rPr lang="en-US" sz="2400" dirty="0" err="1"/>
              <a:t>продвижения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Амур</a:t>
            </a:r>
            <a:r>
              <a:rPr lang="en-US" sz="2400" dirty="0"/>
              <a:t>. </a:t>
            </a:r>
            <a:r>
              <a:rPr lang="en-US" sz="2400" dirty="0" err="1"/>
              <a:t>Большое</a:t>
            </a:r>
            <a:r>
              <a:rPr lang="en-US" sz="2400" dirty="0"/>
              <a:t> </a:t>
            </a:r>
            <a:r>
              <a:rPr lang="en-US" sz="2400" dirty="0" err="1"/>
              <a:t>значение</a:t>
            </a:r>
            <a:r>
              <a:rPr lang="en-US" sz="2400" dirty="0"/>
              <a:t> </a:t>
            </a:r>
            <a:r>
              <a:rPr lang="en-US" sz="2400" dirty="0" err="1"/>
              <a:t>он</a:t>
            </a:r>
            <a:r>
              <a:rPr lang="en-US" sz="2400" dirty="0"/>
              <a:t> </a:t>
            </a:r>
            <a:r>
              <a:rPr lang="en-US" sz="2400" dirty="0" err="1"/>
              <a:t>придавал</a:t>
            </a:r>
            <a:r>
              <a:rPr lang="en-US" sz="2400" dirty="0"/>
              <a:t> </a:t>
            </a:r>
            <a:r>
              <a:rPr lang="en-US" sz="2400" dirty="0" err="1"/>
              <a:t>экспедиционным</a:t>
            </a:r>
            <a:r>
              <a:rPr lang="en-US" sz="2400" dirty="0"/>
              <a:t> </a:t>
            </a:r>
            <a:r>
              <a:rPr lang="en-US" sz="2400" dirty="0" err="1"/>
              <a:t>исследованиям</a:t>
            </a:r>
            <a:r>
              <a:rPr lang="en-US" sz="2400" dirty="0"/>
              <a:t>, </a:t>
            </a:r>
            <a:r>
              <a:rPr lang="en-US" sz="2400" dirty="0" err="1"/>
              <a:t>административному</a:t>
            </a:r>
            <a:r>
              <a:rPr lang="en-US" sz="2400" dirty="0"/>
              <a:t> </a:t>
            </a:r>
            <a:r>
              <a:rPr lang="en-US" sz="2400" dirty="0" err="1"/>
              <a:t>переустройству</a:t>
            </a:r>
            <a:r>
              <a:rPr lang="en-US" sz="2400" dirty="0"/>
              <a:t> </a:t>
            </a:r>
            <a:r>
              <a:rPr lang="en-US" sz="2400" dirty="0" err="1"/>
              <a:t>края</a:t>
            </a:r>
            <a:r>
              <a:rPr lang="en-US" sz="2400" dirty="0"/>
              <a:t>. </a:t>
            </a:r>
            <a:endParaRPr lang="ru-RU" sz="2400" dirty="0"/>
          </a:p>
          <a:p>
            <a:pPr algn="just"/>
            <a:r>
              <a:rPr lang="en-US" sz="2400" dirty="0"/>
              <a:t>В 1854 г. </a:t>
            </a:r>
            <a:r>
              <a:rPr lang="en-US" sz="2400" dirty="0" err="1"/>
              <a:t>был</a:t>
            </a:r>
            <a:r>
              <a:rPr lang="en-US" sz="2400" dirty="0"/>
              <a:t> </a:t>
            </a:r>
            <a:r>
              <a:rPr lang="en-US" sz="2400" dirty="0" err="1"/>
              <a:t>совершён</a:t>
            </a:r>
            <a:r>
              <a:rPr lang="en-US" sz="2400" dirty="0"/>
              <a:t> </a:t>
            </a:r>
            <a:r>
              <a:rPr lang="en-US" sz="2400" dirty="0" err="1"/>
              <a:t>первый</a:t>
            </a:r>
            <a:r>
              <a:rPr lang="en-US" sz="2400" dirty="0"/>
              <a:t> </a:t>
            </a:r>
            <a:r>
              <a:rPr lang="en-US" sz="2400" dirty="0" err="1"/>
              <a:t>сплав</a:t>
            </a:r>
            <a:r>
              <a:rPr lang="en-US" sz="2400" dirty="0"/>
              <a:t> </a:t>
            </a:r>
            <a:r>
              <a:rPr lang="en-US" sz="2400" dirty="0" err="1"/>
              <a:t>российских</a:t>
            </a:r>
            <a:r>
              <a:rPr lang="en-US" sz="2400" dirty="0"/>
              <a:t> </a:t>
            </a:r>
            <a:r>
              <a:rPr lang="en-US" sz="2400" dirty="0" err="1"/>
              <a:t>войск</a:t>
            </a:r>
            <a:r>
              <a:rPr lang="en-US" sz="2400" dirty="0"/>
              <a:t> </a:t>
            </a:r>
            <a:r>
              <a:rPr lang="en-US" sz="2400" dirty="0" err="1"/>
              <a:t>по</a:t>
            </a:r>
            <a:r>
              <a:rPr lang="en-US" sz="2400" dirty="0"/>
              <a:t> </a:t>
            </a:r>
            <a:r>
              <a:rPr lang="en-US" sz="2400" dirty="0" err="1"/>
              <a:t>Амуру</a:t>
            </a:r>
            <a:r>
              <a:rPr lang="en-US" sz="2400" dirty="0"/>
              <a:t>, </a:t>
            </a:r>
            <a:r>
              <a:rPr lang="en-US" sz="2400" dirty="0" err="1"/>
              <a:t>затем</a:t>
            </a:r>
            <a:r>
              <a:rPr lang="en-US" sz="2400" dirty="0"/>
              <a:t> </a:t>
            </a:r>
            <a:r>
              <a:rPr lang="en-US" sz="2400" dirty="0" err="1"/>
              <a:t>ещё</a:t>
            </a:r>
            <a:r>
              <a:rPr lang="en-US" sz="2400" dirty="0"/>
              <a:t> </a:t>
            </a:r>
            <a:r>
              <a:rPr lang="en-US" sz="2400" dirty="0" err="1"/>
              <a:t>два</a:t>
            </a:r>
            <a:r>
              <a:rPr lang="en-US" sz="2400" dirty="0"/>
              <a:t> </a:t>
            </a:r>
            <a:r>
              <a:rPr lang="en-US" sz="2400" dirty="0" err="1"/>
              <a:t>сплава</a:t>
            </a:r>
            <a:r>
              <a:rPr lang="en-US" sz="2400" dirty="0"/>
              <a:t> в 1855 и 1858 </a:t>
            </a:r>
            <a:r>
              <a:rPr lang="en-US" sz="2400" dirty="0" err="1"/>
              <a:t>гг</a:t>
            </a:r>
            <a:r>
              <a:rPr lang="en-US" sz="2400" dirty="0"/>
              <a:t>. </a:t>
            </a:r>
            <a:r>
              <a:rPr lang="en-US" sz="2400" dirty="0" err="1"/>
              <a:t>По</a:t>
            </a:r>
            <a:r>
              <a:rPr lang="en-US" sz="2400" dirty="0"/>
              <a:t> </a:t>
            </a:r>
            <a:r>
              <a:rPr lang="en-US" sz="2400" dirty="0" err="1"/>
              <a:t>ходу</a:t>
            </a:r>
            <a:r>
              <a:rPr lang="en-US" sz="2400" dirty="0"/>
              <a:t> </a:t>
            </a:r>
            <a:r>
              <a:rPr lang="en-US" sz="2400" dirty="0" err="1"/>
              <a:t>сплавов</a:t>
            </a:r>
            <a:r>
              <a:rPr lang="en-US" sz="2400" dirty="0"/>
              <a:t> </a:t>
            </a:r>
            <a:r>
              <a:rPr lang="en-US" sz="2400" dirty="0" err="1"/>
              <a:t>основывались</a:t>
            </a:r>
            <a:r>
              <a:rPr lang="en-US" sz="2400" dirty="0"/>
              <a:t> </a:t>
            </a:r>
            <a:r>
              <a:rPr lang="en-US" sz="2400" dirty="0" err="1"/>
              <a:t>поселения</a:t>
            </a:r>
            <a:r>
              <a:rPr lang="en-US" sz="2400" dirty="0"/>
              <a:t> и </a:t>
            </a:r>
            <a:r>
              <a:rPr lang="en-US" sz="2400" dirty="0" err="1"/>
              <a:t>посты</a:t>
            </a:r>
            <a:r>
              <a:rPr lang="en-US" sz="2400" dirty="0"/>
              <a:t>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6D3E11BC-F30E-4B3D-A367-8C1C68238B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1" y="395792"/>
            <a:ext cx="4365579" cy="6462208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B634B69-D698-41D0-BEB2-2892FB6E5521}"/>
              </a:ext>
            </a:extLst>
          </p:cNvPr>
          <p:cNvSpPr/>
          <p:nvPr/>
        </p:nvSpPr>
        <p:spPr>
          <a:xfrm>
            <a:off x="4610100" y="5986912"/>
            <a:ext cx="2227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Н. Н. Муравьёв</a:t>
            </a:r>
          </a:p>
        </p:txBody>
      </p:sp>
    </p:spTree>
    <p:extLst>
      <p:ext uri="{BB962C8B-B14F-4D97-AF65-F5344CB8AC3E}">
        <p14:creationId xmlns:p14="http://schemas.microsoft.com/office/powerpoint/2010/main" val="15938471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8B83CD-0BE0-4889-996B-F6686B9CA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26" y="515869"/>
            <a:ext cx="4368602" cy="120739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dirty="0" err="1"/>
              <a:t>Итоги</a:t>
            </a:r>
            <a:r>
              <a:rPr lang="en-US" sz="3600" b="1" dirty="0"/>
              <a:t> </a:t>
            </a:r>
            <a:r>
              <a:rPr lang="en-US" sz="3600" b="1" dirty="0" err="1"/>
              <a:t>экспедиции</a:t>
            </a:r>
            <a:r>
              <a:rPr lang="en-US" sz="3600" b="1" dirty="0"/>
              <a:t> </a:t>
            </a:r>
            <a:r>
              <a:rPr lang="en-US" sz="3600" b="1" dirty="0" err="1"/>
              <a:t>Г.И.Невельского</a:t>
            </a:r>
            <a:r>
              <a:rPr lang="en-US" sz="3600" b="1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60644E-7EAE-45A9-94A9-D6A536800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2880" y="2057400"/>
            <a:ext cx="5027295" cy="4456943"/>
          </a:xfr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ходе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исследований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Г. И.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Невельского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1848—1855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были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созданы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предпосылки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для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укрепления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позиций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России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обеспечения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безопасности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русских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владений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Дальнем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Востоке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Чётко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обозначена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позиция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России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отношении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«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амурского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вопроса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».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just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Практические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шаги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предпринятые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русским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правительством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приближали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окончательное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официальное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его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разрешение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862DAC1-3E5A-4359-90A2-38954724CC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38584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7DA577E-6BA2-48D3-91F2-85F02C89F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6190"/>
            <a:ext cx="11820525" cy="10718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Установление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границы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Приамурье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Уссурийском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крае</a:t>
            </a:r>
            <a:endParaRPr lang="en-US" sz="3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6D7406B-A0E9-4B37-936A-E70807C261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610" y="1408089"/>
            <a:ext cx="5025390" cy="511372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just"/>
            <a:r>
              <a:rPr lang="en-US" sz="2800" dirty="0"/>
              <a:t>10 </a:t>
            </a:r>
            <a:r>
              <a:rPr lang="en-US" sz="2800" dirty="0" err="1"/>
              <a:t>мая</a:t>
            </a:r>
            <a:r>
              <a:rPr lang="en-US" sz="2800" dirty="0"/>
              <a:t> 1858 г. Н. Н. </a:t>
            </a:r>
            <a:r>
              <a:rPr lang="en-US" sz="2800" dirty="0" err="1"/>
              <a:t>Муравьёв</a:t>
            </a:r>
            <a:r>
              <a:rPr lang="en-US" sz="2800" dirty="0"/>
              <a:t>, </a:t>
            </a:r>
            <a:r>
              <a:rPr lang="en-US" sz="2800" dirty="0" err="1"/>
              <a:t>находившийся</a:t>
            </a:r>
            <a:r>
              <a:rPr lang="en-US" sz="2800" dirty="0"/>
              <a:t> </a:t>
            </a:r>
            <a:r>
              <a:rPr lang="en-US" sz="2800" dirty="0" err="1"/>
              <a:t>во</a:t>
            </a:r>
            <a:r>
              <a:rPr lang="en-US" sz="2800" dirty="0"/>
              <a:t> </a:t>
            </a:r>
            <a:r>
              <a:rPr lang="en-US" sz="2800" dirty="0" err="1"/>
              <a:t>главе</a:t>
            </a:r>
            <a:r>
              <a:rPr lang="en-US" sz="2800" dirty="0"/>
              <a:t> </a:t>
            </a:r>
            <a:r>
              <a:rPr lang="en-US" sz="2800" dirty="0" err="1"/>
              <a:t>очередного</a:t>
            </a:r>
            <a:r>
              <a:rPr lang="en-US" sz="2800" dirty="0"/>
              <a:t> </a:t>
            </a:r>
            <a:r>
              <a:rPr lang="en-US" sz="2800" dirty="0" err="1"/>
              <a:t>сплава</a:t>
            </a:r>
            <a:r>
              <a:rPr lang="en-US" sz="2800" dirty="0"/>
              <a:t> </a:t>
            </a:r>
            <a:r>
              <a:rPr lang="en-US" sz="2800" dirty="0" err="1"/>
              <a:t>по</a:t>
            </a:r>
            <a:r>
              <a:rPr lang="en-US" sz="2800" dirty="0"/>
              <a:t> </a:t>
            </a:r>
            <a:r>
              <a:rPr lang="en-US" sz="2800" dirty="0" err="1"/>
              <a:t>Амуру</a:t>
            </a:r>
            <a:r>
              <a:rPr lang="en-US" sz="2800" dirty="0"/>
              <a:t>, </a:t>
            </a:r>
            <a:r>
              <a:rPr lang="en-US" sz="2800" dirty="0" err="1"/>
              <a:t>подошел</a:t>
            </a:r>
            <a:r>
              <a:rPr lang="en-US" sz="2800" dirty="0"/>
              <a:t> к </a:t>
            </a:r>
            <a:r>
              <a:rPr lang="en-US" sz="2800" dirty="0" err="1"/>
              <a:t>Айгуню</a:t>
            </a:r>
            <a:r>
              <a:rPr lang="en-US" sz="2800" dirty="0"/>
              <a:t> — </a:t>
            </a:r>
            <a:r>
              <a:rPr lang="en-US" sz="2800" dirty="0" err="1"/>
              <a:t>китайскому</a:t>
            </a:r>
            <a:r>
              <a:rPr lang="en-US" sz="2800" dirty="0"/>
              <a:t> </a:t>
            </a:r>
            <a:r>
              <a:rPr lang="en-US" sz="2800" dirty="0" err="1"/>
              <a:t>административному</a:t>
            </a:r>
            <a:r>
              <a:rPr lang="en-US" sz="2800" dirty="0"/>
              <a:t> </a:t>
            </a:r>
            <a:r>
              <a:rPr lang="en-US" sz="2800" dirty="0" err="1"/>
              <a:t>центру</a:t>
            </a:r>
            <a:r>
              <a:rPr lang="en-US" sz="2800" dirty="0"/>
              <a:t> </a:t>
            </a:r>
            <a:r>
              <a:rPr lang="en-US" sz="2800" dirty="0" err="1"/>
              <a:t>на</a:t>
            </a:r>
            <a:r>
              <a:rPr lang="en-US" sz="2800" dirty="0"/>
              <a:t> </a:t>
            </a:r>
            <a:r>
              <a:rPr lang="en-US" sz="2800" dirty="0" err="1"/>
              <a:t>правом</a:t>
            </a:r>
            <a:r>
              <a:rPr lang="en-US" sz="2800" dirty="0"/>
              <a:t> </a:t>
            </a:r>
            <a:r>
              <a:rPr lang="en-US" sz="2800" dirty="0" err="1"/>
              <a:t>берегу</a:t>
            </a:r>
            <a:r>
              <a:rPr lang="en-US" sz="2800" dirty="0"/>
              <a:t> </a:t>
            </a:r>
            <a:r>
              <a:rPr lang="en-US" sz="2800" dirty="0" err="1"/>
              <a:t>реки</a:t>
            </a:r>
            <a:r>
              <a:rPr lang="en-US" sz="2800" dirty="0"/>
              <a:t>. </a:t>
            </a:r>
            <a:r>
              <a:rPr lang="en-US" sz="2800" dirty="0" err="1"/>
              <a:t>Его</a:t>
            </a:r>
            <a:r>
              <a:rPr lang="en-US" sz="2800" dirty="0"/>
              <a:t> </a:t>
            </a:r>
            <a:r>
              <a:rPr lang="en-US" sz="2800" dirty="0" err="1"/>
              <a:t>встречали</a:t>
            </a:r>
            <a:r>
              <a:rPr lang="en-US" sz="2800" dirty="0"/>
              <a:t> </a:t>
            </a:r>
            <a:r>
              <a:rPr lang="en-US" sz="2800" dirty="0" err="1"/>
              <a:t>китайские</a:t>
            </a:r>
            <a:r>
              <a:rPr lang="en-US" sz="2800" dirty="0"/>
              <a:t> </a:t>
            </a:r>
            <a:r>
              <a:rPr lang="en-US" sz="2800" dirty="0" err="1"/>
              <a:t>чиновники</a:t>
            </a:r>
            <a:r>
              <a:rPr lang="en-US" sz="2800" dirty="0"/>
              <a:t>. В </a:t>
            </a:r>
            <a:r>
              <a:rPr lang="en-US" sz="2800" dirty="0" err="1"/>
              <a:t>ходе</a:t>
            </a:r>
            <a:r>
              <a:rPr lang="en-US" sz="2800" dirty="0"/>
              <a:t> </a:t>
            </a:r>
            <a:r>
              <a:rPr lang="en-US" sz="2800" dirty="0" err="1"/>
              <a:t>напряжённых</a:t>
            </a:r>
            <a:r>
              <a:rPr lang="en-US" sz="2800" dirty="0"/>
              <a:t> </a:t>
            </a:r>
            <a:r>
              <a:rPr lang="en-US" sz="2800" dirty="0" err="1"/>
              <a:t>переговоров</a:t>
            </a:r>
            <a:r>
              <a:rPr lang="en-US" sz="2800" dirty="0"/>
              <a:t> 16 (28) </a:t>
            </a:r>
            <a:r>
              <a:rPr lang="en-US" sz="2800" dirty="0" err="1"/>
              <a:t>мая</a:t>
            </a:r>
            <a:r>
              <a:rPr lang="en-US" sz="2800" dirty="0"/>
              <a:t> </a:t>
            </a:r>
            <a:r>
              <a:rPr lang="en-US" sz="2800" b="1" dirty="0"/>
              <a:t>1858 г.</a:t>
            </a:r>
            <a:r>
              <a:rPr lang="en-US" sz="2800" dirty="0"/>
              <a:t> </a:t>
            </a:r>
            <a:r>
              <a:rPr lang="en-US" sz="2800" dirty="0" err="1"/>
              <a:t>был</a:t>
            </a:r>
            <a:r>
              <a:rPr lang="en-US" sz="2800" dirty="0"/>
              <a:t> </a:t>
            </a:r>
            <a:r>
              <a:rPr lang="en-US" sz="2800" dirty="0" err="1"/>
              <a:t>подписан</a:t>
            </a:r>
            <a:r>
              <a:rPr lang="en-US" sz="2800" dirty="0"/>
              <a:t> </a:t>
            </a:r>
            <a:r>
              <a:rPr lang="en-US" sz="2800" dirty="0" err="1"/>
              <a:t>русско-китайский</a:t>
            </a:r>
            <a:r>
              <a:rPr lang="en-US" sz="2800" dirty="0"/>
              <a:t> </a:t>
            </a:r>
            <a:r>
              <a:rPr lang="en-US" sz="2800" dirty="0" err="1"/>
              <a:t>договор</a:t>
            </a:r>
            <a:r>
              <a:rPr lang="en-US" sz="2800" dirty="0"/>
              <a:t>, </a:t>
            </a:r>
            <a:r>
              <a:rPr lang="en-US" sz="2800" dirty="0" err="1"/>
              <a:t>вошедший</a:t>
            </a:r>
            <a:r>
              <a:rPr lang="en-US" sz="2800" dirty="0"/>
              <a:t> в </a:t>
            </a:r>
            <a:r>
              <a:rPr lang="en-US" sz="2800" dirty="0" err="1"/>
              <a:t>историю</a:t>
            </a:r>
            <a:r>
              <a:rPr lang="en-US" sz="2800" dirty="0"/>
              <a:t> </a:t>
            </a:r>
            <a:r>
              <a:rPr lang="en-US" sz="2800" dirty="0" err="1"/>
              <a:t>под</a:t>
            </a:r>
            <a:r>
              <a:rPr lang="en-US" sz="2800" dirty="0"/>
              <a:t> </a:t>
            </a:r>
            <a:r>
              <a:rPr lang="en-US" sz="2800" dirty="0" err="1"/>
              <a:t>названием</a:t>
            </a:r>
            <a:r>
              <a:rPr lang="en-US" sz="2800" dirty="0"/>
              <a:t> </a:t>
            </a:r>
            <a:r>
              <a:rPr lang="en-US" sz="2800" b="1" dirty="0" err="1"/>
              <a:t>Айгунского</a:t>
            </a:r>
            <a:r>
              <a:rPr lang="en-US" sz="2800" b="1" dirty="0"/>
              <a:t>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2E9709D-1568-4247-A857-ED505D779C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4935" r="1" b="13678"/>
          <a:stretch/>
        </p:blipFill>
        <p:spPr>
          <a:xfrm>
            <a:off x="5615412" y="2104608"/>
            <a:ext cx="6019331" cy="3502787"/>
          </a:xfrm>
          <a:prstGeom prst="rect">
            <a:avLst/>
          </a:prstGeom>
          <a:effectLst/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EC083DB-7D37-4504-9F8D-DB09B6EAFAB0}"/>
              </a:ext>
            </a:extLst>
          </p:cNvPr>
          <p:cNvSpPr/>
          <p:nvPr/>
        </p:nvSpPr>
        <p:spPr>
          <a:xfrm>
            <a:off x="6723018" y="5720834"/>
            <a:ext cx="3804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Подписание </a:t>
            </a:r>
            <a:r>
              <a:rPr lang="ru-RU" dirty="0" err="1"/>
              <a:t>Айгуньского</a:t>
            </a:r>
            <a:r>
              <a:rPr lang="ru-RU" dirty="0"/>
              <a:t> договора</a:t>
            </a:r>
          </a:p>
        </p:txBody>
      </p:sp>
    </p:spTree>
    <p:extLst>
      <p:ext uri="{BB962C8B-B14F-4D97-AF65-F5344CB8AC3E}">
        <p14:creationId xmlns:p14="http://schemas.microsoft.com/office/powerpoint/2010/main" val="2236454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940336-18AE-4A48-AB1A-7FC7CC6B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251584"/>
            <a:ext cx="4644389" cy="76519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b="1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1858 г.</a:t>
            </a:r>
            <a:r>
              <a:rPr lang="en-US" sz="3200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–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Айгунский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договор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с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Китаем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A2F3222-63F6-4AB7-914F-0075771C1B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24018" y="0"/>
            <a:ext cx="7067982" cy="6219825"/>
          </a:xfrm>
          <a:prstGeom prst="rect">
            <a:avLst/>
          </a:prstGeom>
          <a:effectLst/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AD4C47-8809-4741-B57C-F1EFF725F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610" y="1219200"/>
            <a:ext cx="5234940" cy="538721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 err="1"/>
              <a:t>Согласно</a:t>
            </a:r>
            <a:r>
              <a:rPr lang="en-US" sz="2000" dirty="0"/>
              <a:t> </a:t>
            </a:r>
            <a:r>
              <a:rPr lang="en-US" sz="2000" dirty="0" err="1"/>
              <a:t>договору</a:t>
            </a:r>
            <a:r>
              <a:rPr lang="en-US" sz="2000" dirty="0"/>
              <a:t>, </a:t>
            </a:r>
            <a:r>
              <a:rPr lang="en-US" sz="2000" dirty="0" err="1"/>
              <a:t>территория</a:t>
            </a:r>
            <a:r>
              <a:rPr lang="en-US" sz="2000" dirty="0"/>
              <a:t> </a:t>
            </a:r>
            <a:r>
              <a:rPr lang="en-US" sz="2000" dirty="0" err="1"/>
              <a:t>по</a:t>
            </a:r>
            <a:r>
              <a:rPr lang="en-US" sz="2000" dirty="0"/>
              <a:t> </a:t>
            </a:r>
            <a:r>
              <a:rPr lang="en-US" sz="2000" dirty="0" err="1"/>
              <a:t>левому</a:t>
            </a:r>
            <a:r>
              <a:rPr lang="en-US" sz="2000" dirty="0"/>
              <a:t> </a:t>
            </a:r>
            <a:r>
              <a:rPr lang="en-US" sz="2000" dirty="0" err="1"/>
              <a:t>берегу</a:t>
            </a:r>
            <a:r>
              <a:rPr lang="en-US" sz="2000" dirty="0"/>
              <a:t> </a:t>
            </a:r>
            <a:r>
              <a:rPr lang="en-US" sz="2000" dirty="0" err="1"/>
              <a:t>Амура</a:t>
            </a:r>
            <a:r>
              <a:rPr lang="en-US" sz="2000" dirty="0"/>
              <a:t>, </a:t>
            </a:r>
            <a:r>
              <a:rPr lang="en-US" sz="2000" dirty="0" err="1"/>
              <a:t>начиная</a:t>
            </a:r>
            <a:r>
              <a:rPr lang="en-US" sz="2000" dirty="0"/>
              <a:t> </a:t>
            </a:r>
            <a:r>
              <a:rPr lang="en-US" sz="2000" dirty="0" err="1"/>
              <a:t>от</a:t>
            </a:r>
            <a:r>
              <a:rPr lang="en-US" sz="2000" dirty="0"/>
              <a:t> </a:t>
            </a:r>
            <a:r>
              <a:rPr lang="en-US" sz="2000" dirty="0" err="1"/>
              <a:t>Аргуни</a:t>
            </a:r>
            <a:r>
              <a:rPr lang="en-US" sz="2000" dirty="0"/>
              <a:t> </a:t>
            </a:r>
            <a:r>
              <a:rPr lang="en-US" sz="2000" dirty="0" err="1"/>
              <a:t>до</a:t>
            </a:r>
            <a:r>
              <a:rPr lang="en-US" sz="2000" dirty="0"/>
              <a:t> </a:t>
            </a:r>
            <a:r>
              <a:rPr lang="en-US" sz="2000" dirty="0" err="1"/>
              <a:t>устья</a:t>
            </a:r>
            <a:r>
              <a:rPr lang="en-US" sz="2000" dirty="0"/>
              <a:t> </a:t>
            </a:r>
            <a:r>
              <a:rPr lang="en-US" sz="2000" dirty="0" err="1"/>
              <a:t>Амура</a:t>
            </a:r>
            <a:r>
              <a:rPr lang="en-US" sz="2000" dirty="0"/>
              <a:t>, </a:t>
            </a:r>
            <a:r>
              <a:rPr lang="en-US" sz="2000" dirty="0" err="1"/>
              <a:t>признавались</a:t>
            </a:r>
            <a:r>
              <a:rPr lang="en-US" sz="2000" dirty="0"/>
              <a:t> </a:t>
            </a:r>
            <a:r>
              <a:rPr lang="en-US" sz="2000" dirty="0" err="1"/>
              <a:t>владением</a:t>
            </a:r>
            <a:r>
              <a:rPr lang="en-US" sz="2000" dirty="0"/>
              <a:t> </a:t>
            </a:r>
            <a:r>
              <a:rPr lang="en-US" sz="2000" dirty="0" err="1"/>
              <a:t>России</a:t>
            </a:r>
            <a:r>
              <a:rPr lang="en-US" sz="2000" dirty="0"/>
              <a:t>. </a:t>
            </a:r>
            <a:endParaRPr lang="ru-RU" sz="2000" dirty="0"/>
          </a:p>
          <a:p>
            <a:pPr marL="0" indent="0">
              <a:buNone/>
            </a:pPr>
            <a:r>
              <a:rPr lang="en-US" sz="2000" dirty="0" err="1"/>
              <a:t>Земли</a:t>
            </a:r>
            <a:r>
              <a:rPr lang="en-US" sz="2000" dirty="0"/>
              <a:t> </a:t>
            </a:r>
            <a:r>
              <a:rPr lang="en-US" sz="2000" dirty="0" err="1"/>
              <a:t>по</a:t>
            </a:r>
            <a:r>
              <a:rPr lang="en-US" sz="2000" dirty="0"/>
              <a:t> </a:t>
            </a:r>
            <a:r>
              <a:rPr lang="en-US" sz="2000" dirty="0" err="1"/>
              <a:t>правому</a:t>
            </a:r>
            <a:r>
              <a:rPr lang="en-US" sz="2000" dirty="0"/>
              <a:t> </a:t>
            </a:r>
            <a:r>
              <a:rPr lang="en-US" sz="2000" dirty="0" err="1"/>
              <a:t>берегу</a:t>
            </a:r>
            <a:r>
              <a:rPr lang="en-US" sz="2000" dirty="0"/>
              <a:t> </a:t>
            </a:r>
            <a:r>
              <a:rPr lang="en-US" sz="2000" dirty="0" err="1"/>
              <a:t>Амура</a:t>
            </a:r>
            <a:r>
              <a:rPr lang="en-US" sz="2000" dirty="0"/>
              <a:t> </a:t>
            </a:r>
            <a:r>
              <a:rPr lang="en-US" sz="2000" dirty="0" err="1"/>
              <a:t>до</a:t>
            </a:r>
            <a:r>
              <a:rPr lang="en-US" sz="2000" dirty="0"/>
              <a:t> </a:t>
            </a:r>
            <a:r>
              <a:rPr lang="en-US" sz="2000" dirty="0" err="1"/>
              <a:t>Уссури</a:t>
            </a:r>
            <a:r>
              <a:rPr lang="en-US" sz="2000" dirty="0"/>
              <a:t> </a:t>
            </a:r>
            <a:r>
              <a:rPr lang="en-US" sz="2000" dirty="0" err="1"/>
              <a:t>оставались</a:t>
            </a:r>
            <a:r>
              <a:rPr lang="en-US" sz="2000" dirty="0"/>
              <a:t> </a:t>
            </a:r>
            <a:r>
              <a:rPr lang="en-US" sz="2000" dirty="0" err="1"/>
              <a:t>китайскими</a:t>
            </a:r>
            <a:r>
              <a:rPr lang="en-US" sz="2000" dirty="0"/>
              <a:t>. </a:t>
            </a:r>
            <a:endParaRPr lang="ru-RU" sz="2000" dirty="0"/>
          </a:p>
          <a:p>
            <a:pPr marL="0" indent="0">
              <a:buNone/>
            </a:pPr>
            <a:r>
              <a:rPr lang="en-US" sz="2000" dirty="0" err="1"/>
              <a:t>Уссурийский</a:t>
            </a:r>
            <a:r>
              <a:rPr lang="en-US" sz="2000" dirty="0"/>
              <a:t> </a:t>
            </a:r>
            <a:r>
              <a:rPr lang="en-US" sz="2000" dirty="0" err="1"/>
              <a:t>край</a:t>
            </a:r>
            <a:r>
              <a:rPr lang="en-US" sz="2000" dirty="0"/>
              <a:t> — </a:t>
            </a:r>
            <a:r>
              <a:rPr lang="en-US" sz="2000" dirty="0" err="1"/>
              <a:t>территория</a:t>
            </a:r>
            <a:r>
              <a:rPr lang="en-US" sz="2000" dirty="0"/>
              <a:t> </a:t>
            </a:r>
            <a:r>
              <a:rPr lang="en-US" sz="2000" dirty="0" err="1"/>
              <a:t>между</a:t>
            </a:r>
            <a:r>
              <a:rPr lang="en-US" sz="2000" dirty="0"/>
              <a:t> </a:t>
            </a:r>
            <a:r>
              <a:rPr lang="en-US" sz="2000" dirty="0" err="1"/>
              <a:t>рекой</a:t>
            </a:r>
            <a:r>
              <a:rPr lang="en-US" sz="2000" dirty="0"/>
              <a:t> </a:t>
            </a:r>
            <a:r>
              <a:rPr lang="en-US" sz="2000" dirty="0" err="1"/>
              <a:t>Уссури</a:t>
            </a:r>
            <a:r>
              <a:rPr lang="en-US" sz="2000" dirty="0"/>
              <a:t> и </a:t>
            </a:r>
            <a:r>
              <a:rPr lang="en-US" sz="2000" dirty="0" err="1"/>
              <a:t>озером</a:t>
            </a:r>
            <a:r>
              <a:rPr lang="en-US" sz="2000" dirty="0"/>
              <a:t> </a:t>
            </a:r>
            <a:r>
              <a:rPr lang="en-US" sz="2000" dirty="0" err="1"/>
              <a:t>Ханка</a:t>
            </a:r>
            <a:r>
              <a:rPr lang="en-US" sz="2000" dirty="0"/>
              <a:t> с </a:t>
            </a:r>
            <a:r>
              <a:rPr lang="en-US" sz="2000" dirty="0" err="1"/>
              <a:t>одной</a:t>
            </a:r>
            <a:r>
              <a:rPr lang="en-US" sz="2000" dirty="0"/>
              <a:t> </a:t>
            </a:r>
            <a:r>
              <a:rPr lang="en-US" sz="2000" dirty="0" err="1"/>
              <a:t>стороны</a:t>
            </a:r>
            <a:r>
              <a:rPr lang="en-US" sz="2000" dirty="0"/>
              <a:t> и </a:t>
            </a:r>
            <a:r>
              <a:rPr lang="en-US" sz="2000" dirty="0" err="1"/>
              <a:t>берегом</a:t>
            </a:r>
            <a:r>
              <a:rPr lang="en-US" sz="2000" dirty="0"/>
              <a:t> </a:t>
            </a:r>
            <a:r>
              <a:rPr lang="en-US" sz="2000" dirty="0" err="1"/>
              <a:t>татарского</a:t>
            </a:r>
            <a:r>
              <a:rPr lang="en-US" sz="2000" dirty="0"/>
              <a:t> </a:t>
            </a:r>
            <a:r>
              <a:rPr lang="en-US" sz="2000" dirty="0" err="1"/>
              <a:t>пролива</a:t>
            </a:r>
            <a:r>
              <a:rPr lang="en-US" sz="2000" dirty="0"/>
              <a:t> и </a:t>
            </a:r>
            <a:r>
              <a:rPr lang="en-US" sz="2000" dirty="0" err="1"/>
              <a:t>Японского</a:t>
            </a:r>
            <a:r>
              <a:rPr lang="en-US" sz="2000" dirty="0"/>
              <a:t> </a:t>
            </a:r>
            <a:r>
              <a:rPr lang="en-US" sz="2000" dirty="0" err="1"/>
              <a:t>моря</a:t>
            </a:r>
            <a:r>
              <a:rPr lang="en-US" sz="2000" dirty="0"/>
              <a:t> с </a:t>
            </a:r>
            <a:r>
              <a:rPr lang="en-US" sz="2000" dirty="0" err="1"/>
              <a:t>другой</a:t>
            </a:r>
            <a:r>
              <a:rPr lang="en-US" sz="2000" dirty="0"/>
              <a:t> — </a:t>
            </a:r>
            <a:r>
              <a:rPr lang="en-US" sz="2000" dirty="0" err="1"/>
              <a:t>временно</a:t>
            </a:r>
            <a:r>
              <a:rPr lang="en-US" sz="2000" dirty="0"/>
              <a:t> </a:t>
            </a:r>
            <a:r>
              <a:rPr lang="en-US" sz="2000" dirty="0" err="1"/>
              <a:t>оставался</a:t>
            </a:r>
            <a:r>
              <a:rPr lang="en-US" sz="2000" dirty="0"/>
              <a:t> в </a:t>
            </a:r>
            <a:r>
              <a:rPr lang="en-US" sz="2000" dirty="0" err="1"/>
              <a:t>общем</a:t>
            </a:r>
            <a:r>
              <a:rPr lang="en-US" sz="2000" dirty="0"/>
              <a:t> </a:t>
            </a:r>
            <a:r>
              <a:rPr lang="en-US" sz="2000" dirty="0" err="1"/>
              <a:t>совместном</a:t>
            </a:r>
            <a:r>
              <a:rPr lang="en-US" sz="2000" dirty="0"/>
              <a:t> </a:t>
            </a:r>
            <a:r>
              <a:rPr lang="en-US" sz="2000" dirty="0" err="1"/>
              <a:t>владении</a:t>
            </a:r>
            <a:r>
              <a:rPr lang="en-US" sz="2000" dirty="0"/>
              <a:t>. </a:t>
            </a:r>
            <a:r>
              <a:rPr lang="en-US" sz="2000" dirty="0" err="1"/>
              <a:t>Предусматривалось</a:t>
            </a:r>
            <a:r>
              <a:rPr lang="en-US" sz="2000" dirty="0"/>
              <a:t>, </a:t>
            </a:r>
            <a:r>
              <a:rPr lang="en-US" sz="2000" dirty="0" err="1"/>
              <a:t>что</a:t>
            </a:r>
            <a:r>
              <a:rPr lang="en-US" sz="2000" dirty="0"/>
              <a:t> </a:t>
            </a:r>
            <a:r>
              <a:rPr lang="en-US" sz="2000" dirty="0" err="1"/>
              <a:t>эта</a:t>
            </a:r>
            <a:r>
              <a:rPr lang="en-US" sz="2000" dirty="0"/>
              <a:t> </a:t>
            </a:r>
            <a:r>
              <a:rPr lang="en-US" sz="2000" dirty="0" err="1"/>
              <a:t>территория</a:t>
            </a:r>
            <a:r>
              <a:rPr lang="en-US" sz="2000" dirty="0"/>
              <a:t> </a:t>
            </a:r>
            <a:r>
              <a:rPr lang="en-US" sz="2000" dirty="0" err="1"/>
              <a:t>будет</a:t>
            </a:r>
            <a:r>
              <a:rPr lang="en-US" sz="2000" dirty="0"/>
              <a:t> </a:t>
            </a:r>
            <a:r>
              <a:rPr lang="en-US" sz="2000" dirty="0" err="1"/>
              <a:t>разграничена</a:t>
            </a:r>
            <a:r>
              <a:rPr lang="en-US" sz="2000" dirty="0"/>
              <a:t> </a:t>
            </a:r>
            <a:r>
              <a:rPr lang="en-US" sz="2000" dirty="0" err="1"/>
              <a:t>позднее</a:t>
            </a:r>
            <a:r>
              <a:rPr lang="en-US" sz="2000" dirty="0"/>
              <a:t>. </a:t>
            </a:r>
            <a:r>
              <a:rPr lang="en-US" sz="2000" dirty="0" err="1"/>
              <a:t>Айгунский</a:t>
            </a:r>
            <a:r>
              <a:rPr lang="en-US" sz="2000" dirty="0"/>
              <a:t> </a:t>
            </a:r>
            <a:r>
              <a:rPr lang="en-US" sz="2000" dirty="0" err="1"/>
              <a:t>договор</a:t>
            </a:r>
            <a:r>
              <a:rPr lang="en-US" sz="2000" dirty="0"/>
              <a:t> </a:t>
            </a:r>
            <a:r>
              <a:rPr lang="en-US" sz="2000" dirty="0" err="1"/>
              <a:t>разрешал</a:t>
            </a:r>
            <a:r>
              <a:rPr lang="en-US" sz="2000" dirty="0"/>
              <a:t> </a:t>
            </a:r>
            <a:r>
              <a:rPr lang="en-US" sz="2000" dirty="0" err="1"/>
              <a:t>плавание</a:t>
            </a:r>
            <a:r>
              <a:rPr lang="en-US" sz="2000" dirty="0"/>
              <a:t> </a:t>
            </a:r>
            <a:r>
              <a:rPr lang="en-US" sz="2000" dirty="0" err="1"/>
              <a:t>по</a:t>
            </a:r>
            <a:r>
              <a:rPr lang="en-US" sz="2000" dirty="0"/>
              <a:t> </a:t>
            </a:r>
            <a:r>
              <a:rPr lang="en-US" sz="2000" dirty="0" err="1"/>
              <a:t>рекам</a:t>
            </a:r>
            <a:r>
              <a:rPr lang="en-US" sz="2000" dirty="0"/>
              <a:t> </a:t>
            </a:r>
            <a:r>
              <a:rPr lang="en-US" sz="2000" dirty="0" err="1"/>
              <a:t>Амуру</a:t>
            </a:r>
            <a:r>
              <a:rPr lang="en-US" sz="2000" dirty="0"/>
              <a:t>, </a:t>
            </a:r>
            <a:r>
              <a:rPr lang="en-US" sz="2000" dirty="0" err="1"/>
              <a:t>Уссури</a:t>
            </a:r>
            <a:r>
              <a:rPr lang="en-US" sz="2000" dirty="0"/>
              <a:t> и </a:t>
            </a:r>
            <a:r>
              <a:rPr lang="en-US" sz="2000" dirty="0" err="1"/>
              <a:t>Сунгари</a:t>
            </a:r>
            <a:r>
              <a:rPr lang="en-US" sz="2000" dirty="0"/>
              <a:t> </a:t>
            </a:r>
            <a:r>
              <a:rPr lang="en-US" sz="2000" dirty="0" err="1"/>
              <a:t>только</a:t>
            </a:r>
            <a:r>
              <a:rPr lang="en-US" sz="2000" dirty="0"/>
              <a:t> </a:t>
            </a:r>
            <a:r>
              <a:rPr lang="en-US" sz="2000" dirty="0" err="1"/>
              <a:t>русским</a:t>
            </a:r>
            <a:r>
              <a:rPr lang="en-US" sz="2000" dirty="0"/>
              <a:t> и </a:t>
            </a:r>
            <a:r>
              <a:rPr lang="en-US" sz="2000" dirty="0" err="1"/>
              <a:t>китайским</a:t>
            </a:r>
            <a:r>
              <a:rPr lang="en-US" sz="2000" dirty="0"/>
              <a:t> </a:t>
            </a:r>
            <a:r>
              <a:rPr lang="en-US" sz="2000" dirty="0" err="1"/>
              <a:t>судам</a:t>
            </a:r>
            <a:r>
              <a:rPr lang="en-US" sz="2000" dirty="0"/>
              <a:t>. </a:t>
            </a:r>
            <a:endParaRPr lang="ru-RU" sz="2000" dirty="0"/>
          </a:p>
          <a:p>
            <a:pPr marL="0" indent="0">
              <a:buNone/>
            </a:pPr>
            <a:r>
              <a:rPr lang="en-US" sz="2000" dirty="0" err="1"/>
              <a:t>Разрешалась</a:t>
            </a:r>
            <a:r>
              <a:rPr lang="en-US" sz="2000" dirty="0"/>
              <a:t> </a:t>
            </a:r>
            <a:r>
              <a:rPr lang="en-US" sz="2000" dirty="0" err="1"/>
              <a:t>также</a:t>
            </a:r>
            <a:r>
              <a:rPr lang="en-US" sz="2000" dirty="0"/>
              <a:t> </a:t>
            </a:r>
            <a:r>
              <a:rPr lang="en-US" sz="2000" dirty="0" err="1"/>
              <a:t>взаимная</a:t>
            </a:r>
            <a:r>
              <a:rPr lang="en-US" sz="2000" dirty="0"/>
              <a:t> </a:t>
            </a:r>
            <a:r>
              <a:rPr lang="en-US" sz="2000" dirty="0" err="1"/>
              <a:t>торговля</a:t>
            </a:r>
            <a:r>
              <a:rPr lang="en-US" sz="2000" dirty="0"/>
              <a:t> </a:t>
            </a:r>
            <a:r>
              <a:rPr lang="en-US" sz="2000" dirty="0" err="1"/>
              <a:t>русского</a:t>
            </a:r>
            <a:r>
              <a:rPr lang="en-US" sz="2000" dirty="0"/>
              <a:t> и </a:t>
            </a:r>
            <a:r>
              <a:rPr lang="en-US" sz="2000" dirty="0" err="1"/>
              <a:t>китайского</a:t>
            </a:r>
            <a:r>
              <a:rPr lang="en-US" sz="2000" dirty="0"/>
              <a:t> </a:t>
            </a:r>
            <a:r>
              <a:rPr lang="en-US" sz="2000" dirty="0" err="1"/>
              <a:t>населения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28319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A5B94A-5EEF-473F-8F46-E0E4C800A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67" y="325370"/>
            <a:ext cx="4714559" cy="99860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1858 г.</a:t>
            </a:r>
            <a:r>
              <a:rPr lang="en-US" sz="3200" b="1" dirty="0"/>
              <a:t> </a:t>
            </a:r>
            <a:r>
              <a:rPr lang="en-US" sz="3200" dirty="0"/>
              <a:t>– </a:t>
            </a:r>
            <a:r>
              <a:rPr lang="en-US" sz="3200" b="1" dirty="0" err="1"/>
              <a:t>Тяньцзинский</a:t>
            </a:r>
            <a:r>
              <a:rPr lang="en-US" sz="3200" b="1" dirty="0"/>
              <a:t> </a:t>
            </a:r>
            <a:r>
              <a:rPr lang="en-US" sz="3200" b="1" dirty="0" err="1"/>
              <a:t>трактат</a:t>
            </a:r>
            <a:endParaRPr lang="en-US" sz="32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482452A-1396-4262-9799-5DB82DC87A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8126" y="1323976"/>
            <a:ext cx="4838700" cy="520865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 algn="just">
              <a:buNone/>
            </a:pPr>
            <a:r>
              <a:rPr lang="en-US" sz="2400" dirty="0" err="1"/>
              <a:t>Положения</a:t>
            </a:r>
            <a:r>
              <a:rPr lang="en-US" sz="2400" dirty="0"/>
              <a:t> </a:t>
            </a:r>
            <a:r>
              <a:rPr lang="en-US" sz="2400" dirty="0" err="1"/>
              <a:t>Айгунского</a:t>
            </a:r>
            <a:r>
              <a:rPr lang="en-US" sz="2400" dirty="0"/>
              <a:t> </a:t>
            </a:r>
            <a:r>
              <a:rPr lang="en-US" sz="2400" dirty="0" err="1"/>
              <a:t>договора</a:t>
            </a:r>
            <a:r>
              <a:rPr lang="en-US" sz="2400" dirty="0"/>
              <a:t> </a:t>
            </a:r>
            <a:r>
              <a:rPr lang="en-US" sz="2400" dirty="0" err="1"/>
              <a:t>были</a:t>
            </a:r>
            <a:r>
              <a:rPr lang="en-US" sz="2400" dirty="0"/>
              <a:t> </a:t>
            </a:r>
            <a:r>
              <a:rPr lang="en-US" sz="2400" dirty="0" err="1"/>
              <a:t>закреплены</a:t>
            </a:r>
            <a:r>
              <a:rPr lang="en-US" sz="2400" dirty="0"/>
              <a:t> </a:t>
            </a:r>
            <a:r>
              <a:rPr lang="en-US" sz="2400" dirty="0" err="1"/>
              <a:t>Тяньцзиньским</a:t>
            </a:r>
            <a:r>
              <a:rPr lang="en-US" sz="2400" dirty="0"/>
              <a:t> </a:t>
            </a:r>
            <a:r>
              <a:rPr lang="en-US" sz="2400" dirty="0" err="1"/>
              <a:t>трактатом</a:t>
            </a:r>
            <a:r>
              <a:rPr lang="en-US" sz="2400" dirty="0"/>
              <a:t>, </a:t>
            </a:r>
            <a:r>
              <a:rPr lang="en-US" sz="2400" dirty="0" err="1"/>
              <a:t>подписанным</a:t>
            </a:r>
            <a:r>
              <a:rPr lang="en-US" sz="2400" dirty="0"/>
              <a:t> </a:t>
            </a:r>
            <a:r>
              <a:rPr lang="en-US" sz="2400" b="1" dirty="0"/>
              <a:t>1 (13) </a:t>
            </a:r>
            <a:r>
              <a:rPr lang="en-US" sz="2400" b="1" dirty="0" err="1"/>
              <a:t>июня</a:t>
            </a:r>
            <a:r>
              <a:rPr lang="en-US" sz="2400" b="1" dirty="0"/>
              <a:t> 1858 г. </a:t>
            </a:r>
            <a:r>
              <a:rPr lang="en-US" sz="2400" dirty="0" err="1"/>
              <a:t>со</a:t>
            </a:r>
            <a:r>
              <a:rPr lang="en-US" sz="2400" dirty="0"/>
              <a:t> </a:t>
            </a:r>
            <a:r>
              <a:rPr lang="en-US" sz="2400" dirty="0" err="1"/>
              <a:t>стороны</a:t>
            </a:r>
            <a:r>
              <a:rPr lang="en-US" sz="2400" dirty="0"/>
              <a:t> </a:t>
            </a:r>
            <a:r>
              <a:rPr lang="en-US" sz="2400" dirty="0" err="1"/>
              <a:t>России</a:t>
            </a:r>
            <a:r>
              <a:rPr lang="en-US" sz="2400" dirty="0"/>
              <a:t> </a:t>
            </a:r>
            <a:r>
              <a:rPr lang="en-US" sz="2400" dirty="0" err="1"/>
              <a:t>графом</a:t>
            </a:r>
            <a:r>
              <a:rPr lang="en-US" sz="2400" dirty="0"/>
              <a:t> </a:t>
            </a:r>
            <a:r>
              <a:rPr lang="en-US" sz="2400" b="1" dirty="0" err="1"/>
              <a:t>Евфимием</a:t>
            </a:r>
            <a:r>
              <a:rPr lang="en-US" sz="2400" b="1" dirty="0"/>
              <a:t> </a:t>
            </a:r>
            <a:r>
              <a:rPr lang="en-US" sz="2400" b="1" dirty="0" err="1"/>
              <a:t>Васильевичем</a:t>
            </a:r>
            <a:r>
              <a:rPr lang="en-US" sz="2400" b="1" dirty="0"/>
              <a:t> </a:t>
            </a:r>
            <a:r>
              <a:rPr lang="en-US" sz="2400" b="1" dirty="0" err="1"/>
              <a:t>Путятиным</a:t>
            </a:r>
            <a:r>
              <a:rPr lang="en-US" sz="2400" dirty="0"/>
              <a:t>. </a:t>
            </a:r>
            <a:endParaRPr lang="ru-RU" sz="2400" dirty="0"/>
          </a:p>
          <a:p>
            <a:pPr marL="0" indent="0" algn="just">
              <a:buNone/>
            </a:pPr>
            <a:r>
              <a:rPr lang="en-US" sz="2400" dirty="0" err="1"/>
              <a:t>Трактат</a:t>
            </a:r>
            <a:r>
              <a:rPr lang="en-US" sz="2400" dirty="0"/>
              <a:t> </a:t>
            </a:r>
            <a:r>
              <a:rPr lang="en-US" sz="2400" dirty="0" err="1"/>
              <a:t>предусматривал</a:t>
            </a:r>
            <a:r>
              <a:rPr lang="en-US" sz="2400" dirty="0"/>
              <a:t>, </a:t>
            </a:r>
            <a:r>
              <a:rPr lang="en-US" sz="2400" dirty="0" err="1"/>
              <a:t>что</a:t>
            </a:r>
            <a:r>
              <a:rPr lang="en-US" sz="2400" dirty="0"/>
              <a:t> </a:t>
            </a:r>
            <a:r>
              <a:rPr lang="en-US" sz="2400" dirty="0" err="1"/>
              <a:t>неопределённые</a:t>
            </a:r>
            <a:r>
              <a:rPr lang="en-US" sz="2400" dirty="0"/>
              <a:t> </a:t>
            </a:r>
            <a:r>
              <a:rPr lang="en-US" sz="2400" dirty="0" err="1"/>
              <a:t>части</a:t>
            </a:r>
            <a:r>
              <a:rPr lang="en-US" sz="2400" dirty="0"/>
              <a:t> </a:t>
            </a:r>
            <a:r>
              <a:rPr lang="en-US" sz="2400" dirty="0" err="1"/>
              <a:t>границ</a:t>
            </a:r>
            <a:r>
              <a:rPr lang="en-US" sz="2400" dirty="0"/>
              <a:t> </a:t>
            </a:r>
            <a:r>
              <a:rPr lang="en-US" sz="2400" dirty="0" err="1"/>
              <a:t>между</a:t>
            </a:r>
            <a:r>
              <a:rPr lang="en-US" sz="2400" dirty="0"/>
              <a:t> </a:t>
            </a:r>
            <a:r>
              <a:rPr lang="en-US" sz="2400" dirty="0" err="1"/>
              <a:t>странами</a:t>
            </a:r>
            <a:r>
              <a:rPr lang="en-US" sz="2400" dirty="0"/>
              <a:t> «</a:t>
            </a:r>
            <a:r>
              <a:rPr lang="en-US" sz="2400" dirty="0" err="1"/>
              <a:t>будут</a:t>
            </a:r>
            <a:r>
              <a:rPr lang="en-US" sz="2400" dirty="0"/>
              <a:t> </a:t>
            </a:r>
            <a:r>
              <a:rPr lang="en-US" sz="2400" dirty="0" err="1"/>
              <a:t>без</a:t>
            </a:r>
            <a:r>
              <a:rPr lang="en-US" sz="2400" dirty="0"/>
              <a:t> </a:t>
            </a:r>
            <a:r>
              <a:rPr lang="en-US" sz="2400" dirty="0" err="1"/>
              <a:t>отлагательства</a:t>
            </a:r>
            <a:r>
              <a:rPr lang="en-US" sz="2400" dirty="0"/>
              <a:t> </a:t>
            </a:r>
            <a:r>
              <a:rPr lang="en-US" sz="2400" dirty="0" err="1"/>
              <a:t>исследованы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местах</a:t>
            </a:r>
            <a:r>
              <a:rPr lang="en-US" sz="2400" dirty="0"/>
              <a:t> </a:t>
            </a:r>
            <a:r>
              <a:rPr lang="en-US" sz="2400" dirty="0" err="1"/>
              <a:t>доверенными</a:t>
            </a:r>
            <a:r>
              <a:rPr lang="en-US" sz="2400" dirty="0"/>
              <a:t> </a:t>
            </a:r>
            <a:r>
              <a:rPr lang="en-US" sz="2400" dirty="0" err="1"/>
              <a:t>лицами</a:t>
            </a:r>
            <a:r>
              <a:rPr lang="en-US" sz="2400" dirty="0"/>
              <a:t> </a:t>
            </a:r>
            <a:r>
              <a:rPr lang="en-US" sz="2400" dirty="0" err="1"/>
              <a:t>от</a:t>
            </a:r>
            <a:r>
              <a:rPr lang="en-US" sz="2400" dirty="0"/>
              <a:t> </a:t>
            </a:r>
            <a:r>
              <a:rPr lang="en-US" sz="2400" dirty="0" err="1"/>
              <a:t>обоих</a:t>
            </a:r>
            <a:r>
              <a:rPr lang="en-US" sz="2400" dirty="0"/>
              <a:t> </a:t>
            </a:r>
            <a:r>
              <a:rPr lang="en-US" sz="2400" dirty="0" err="1"/>
              <a:t>правительств</a:t>
            </a:r>
            <a:r>
              <a:rPr lang="en-US" sz="2400" dirty="0"/>
              <a:t>». </a:t>
            </a:r>
            <a:endParaRPr lang="ru-RU" sz="2400" dirty="0"/>
          </a:p>
          <a:p>
            <a:pPr marL="0" indent="0" algn="just">
              <a:buNone/>
            </a:pPr>
            <a:r>
              <a:rPr lang="en-US" sz="2400" b="1" dirty="0" err="1"/>
              <a:t>Подписание</a:t>
            </a:r>
            <a:r>
              <a:rPr lang="en-US" sz="2400" b="1" dirty="0"/>
              <a:t> </a:t>
            </a:r>
            <a:r>
              <a:rPr lang="en-US" sz="2400" b="1" dirty="0" err="1"/>
              <a:t>Айгунского</a:t>
            </a:r>
            <a:r>
              <a:rPr lang="en-US" sz="2400" b="1" dirty="0"/>
              <a:t> </a:t>
            </a:r>
            <a:r>
              <a:rPr lang="en-US" sz="2400" b="1" dirty="0" err="1"/>
              <a:t>договора</a:t>
            </a:r>
            <a:r>
              <a:rPr lang="en-US" sz="2400" b="1" dirty="0"/>
              <a:t> и </a:t>
            </a:r>
            <a:r>
              <a:rPr lang="en-US" sz="2400" b="1" dirty="0" err="1"/>
              <a:t>Тяньцзиньского</a:t>
            </a:r>
            <a:r>
              <a:rPr lang="en-US" sz="2400" b="1" dirty="0"/>
              <a:t> </a:t>
            </a:r>
            <a:r>
              <a:rPr lang="en-US" sz="2400" b="1" dirty="0" err="1"/>
              <a:t>трактата</a:t>
            </a:r>
            <a:r>
              <a:rPr lang="en-US" sz="2400" b="1" dirty="0"/>
              <a:t> </a:t>
            </a:r>
            <a:r>
              <a:rPr lang="en-US" sz="2400" b="1" dirty="0" err="1"/>
              <a:t>позволило</a:t>
            </a:r>
            <a:r>
              <a:rPr lang="en-US" sz="2400" b="1" dirty="0"/>
              <a:t> </a:t>
            </a:r>
            <a:r>
              <a:rPr lang="en-US" sz="2400" b="1" dirty="0" err="1"/>
              <a:t>России</a:t>
            </a:r>
            <a:r>
              <a:rPr lang="en-US" sz="2400" b="1" dirty="0"/>
              <a:t> </a:t>
            </a:r>
            <a:r>
              <a:rPr lang="en-US" sz="2400" b="1" dirty="0" err="1"/>
              <a:t>окончательно</a:t>
            </a:r>
            <a:r>
              <a:rPr lang="en-US" sz="2400" b="1" dirty="0"/>
              <a:t> </a:t>
            </a:r>
            <a:r>
              <a:rPr lang="en-US" sz="2400" b="1" dirty="0" err="1"/>
              <a:t>закрепить</a:t>
            </a:r>
            <a:r>
              <a:rPr lang="en-US" sz="2400" b="1" dirty="0"/>
              <a:t> </a:t>
            </a:r>
            <a:r>
              <a:rPr lang="en-US" sz="2400" b="1" dirty="0" err="1"/>
              <a:t>за</a:t>
            </a:r>
            <a:r>
              <a:rPr lang="en-US" sz="2400" b="1" dirty="0"/>
              <a:t> </a:t>
            </a:r>
            <a:r>
              <a:rPr lang="en-US" sz="2400" b="1" dirty="0" err="1"/>
              <a:t>собой</a:t>
            </a:r>
            <a:r>
              <a:rPr lang="en-US" sz="2400" b="1" dirty="0"/>
              <a:t> </a:t>
            </a:r>
            <a:r>
              <a:rPr lang="en-US" sz="2400" b="1" dirty="0" err="1"/>
              <a:t>левый</a:t>
            </a:r>
            <a:r>
              <a:rPr lang="en-US" sz="2400" b="1" dirty="0"/>
              <a:t> </a:t>
            </a:r>
            <a:r>
              <a:rPr lang="en-US" sz="2400" b="1" dirty="0" err="1"/>
              <a:t>берег</a:t>
            </a:r>
            <a:r>
              <a:rPr lang="en-US" sz="2400" b="1" dirty="0"/>
              <a:t> </a:t>
            </a:r>
            <a:r>
              <a:rPr lang="en-US" sz="2400" b="1" dirty="0" err="1"/>
              <a:t>Амура</a:t>
            </a:r>
            <a:r>
              <a:rPr lang="en-US" sz="2400" b="1" dirty="0"/>
              <a:t>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B9EA5CB1-8407-4A28-AB1B-02C61595E9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354638" y="0"/>
            <a:ext cx="6837362" cy="45582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194D3D6-91C6-4AA9-BE50-F9EEE70D3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25" y="2774527"/>
            <a:ext cx="3072813" cy="408347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4612110-8E2A-40D3-9986-8F88A6B96991}"/>
              </a:ext>
            </a:extLst>
          </p:cNvPr>
          <p:cNvSpPr/>
          <p:nvPr/>
        </p:nvSpPr>
        <p:spPr>
          <a:xfrm>
            <a:off x="6824887" y="5384955"/>
            <a:ext cx="23667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Евфимий (Ефим) </a:t>
            </a:r>
          </a:p>
          <a:p>
            <a:r>
              <a:rPr lang="ru-RU" dirty="0"/>
              <a:t>Васильевич Путятин</a:t>
            </a:r>
          </a:p>
        </p:txBody>
      </p:sp>
    </p:spTree>
    <p:extLst>
      <p:ext uri="{BB962C8B-B14F-4D97-AF65-F5344CB8AC3E}">
        <p14:creationId xmlns:p14="http://schemas.microsoft.com/office/powerpoint/2010/main" val="26314865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8F481F-F6B1-4738-8D19-3C1DC0AE0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093970" cy="12938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200" b="1" dirty="0">
                <a:solidFill>
                  <a:schemeClr val="accent2">
                    <a:lumMod val="75000"/>
                  </a:schemeClr>
                </a:solidFill>
              </a:rPr>
              <a:t>1860 г. </a:t>
            </a:r>
            <a:r>
              <a:rPr lang="en-US" sz="4200" b="1" dirty="0"/>
              <a:t>– </a:t>
            </a:r>
            <a:r>
              <a:rPr lang="en-US" sz="4200" b="1" dirty="0" err="1"/>
              <a:t>Пекинский</a:t>
            </a:r>
            <a:r>
              <a:rPr lang="en-US" sz="4200" b="1" dirty="0"/>
              <a:t> </a:t>
            </a:r>
            <a:r>
              <a:rPr lang="en-US" sz="4200" b="1" dirty="0" err="1"/>
              <a:t>договор</a:t>
            </a:r>
            <a:endParaRPr lang="en-US" sz="42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198EEDB-B7BF-4D4D-9A06-EB4B27ED2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870" y="1619250"/>
            <a:ext cx="5207307" cy="497357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Процесс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разграничения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завершился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ноябре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1860 г.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подписанием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Николаем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Павловичем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Игнатьевым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Пекинского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дополнительного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договора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с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Китаем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Он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подтверждал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условия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двух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предыдущих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договоров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а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также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признавал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Уссурийский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край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территорией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России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: «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от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устья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реки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Уссури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озера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Хинкай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[т. е.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озера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Ханка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]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граничная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линия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идёт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рекам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Уссури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Сунгача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Земли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лежащие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восточному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правому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берегу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сих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рек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принадлежат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Российскому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государству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а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западному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левому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—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китайскому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государству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01AE327-BFBA-40BA-8701-B25A837716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724" r="1100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4377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F276D5D-FCE6-4699-8578-74C90973F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100" y="270511"/>
            <a:ext cx="11525250" cy="20726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en-US" sz="2400" dirty="0" err="1"/>
              <a:t>Общим</a:t>
            </a:r>
            <a:r>
              <a:rPr lang="en-US" sz="2400" dirty="0"/>
              <a:t>, </a:t>
            </a:r>
            <a:r>
              <a:rPr lang="en-US" sz="2400" dirty="0" err="1"/>
              <a:t>объединяющим</a:t>
            </a:r>
            <a:r>
              <a:rPr lang="en-US" sz="2400" dirty="0"/>
              <a:t> </a:t>
            </a:r>
            <a:r>
              <a:rPr lang="en-US" sz="2400" dirty="0" err="1"/>
              <a:t>все</a:t>
            </a:r>
            <a:r>
              <a:rPr lang="en-US" sz="2400" dirty="0"/>
              <a:t> </a:t>
            </a:r>
            <a:r>
              <a:rPr lang="en-US" sz="2400" dirty="0" err="1"/>
              <a:t>три</a:t>
            </a:r>
            <a:r>
              <a:rPr lang="en-US" sz="2400" dirty="0"/>
              <a:t> </a:t>
            </a:r>
            <a:r>
              <a:rPr lang="en-US" sz="2400" dirty="0" err="1"/>
              <a:t>заключённых</a:t>
            </a:r>
            <a:r>
              <a:rPr lang="en-US" sz="2400" dirty="0"/>
              <a:t> в 1858—1860 </a:t>
            </a:r>
            <a:r>
              <a:rPr lang="en-US" sz="2400" dirty="0" err="1"/>
              <a:t>гг</a:t>
            </a:r>
            <a:r>
              <a:rPr lang="en-US" sz="2400" dirty="0"/>
              <a:t>. </a:t>
            </a:r>
            <a:r>
              <a:rPr lang="en-US" sz="2400" dirty="0" err="1"/>
              <a:t>русско-китайских</a:t>
            </a:r>
            <a:r>
              <a:rPr lang="en-US" sz="2400" dirty="0"/>
              <a:t> </a:t>
            </a:r>
            <a:r>
              <a:rPr lang="en-US" sz="2400" dirty="0" err="1"/>
              <a:t>договора</a:t>
            </a:r>
            <a:r>
              <a:rPr lang="en-US" sz="2400" dirty="0"/>
              <a:t>, </a:t>
            </a:r>
            <a:r>
              <a:rPr lang="en-US" sz="2400" dirty="0" err="1"/>
              <a:t>был</a:t>
            </a:r>
            <a:r>
              <a:rPr lang="en-US" sz="2400" dirty="0"/>
              <a:t> </a:t>
            </a:r>
            <a:r>
              <a:rPr lang="en-US" sz="2400" dirty="0" err="1"/>
              <a:t>установленный</a:t>
            </a:r>
            <a:r>
              <a:rPr lang="en-US" sz="2400" dirty="0"/>
              <a:t> Г. И. </a:t>
            </a:r>
            <a:r>
              <a:rPr lang="en-US" sz="2400" dirty="0" err="1"/>
              <a:t>Невельским</a:t>
            </a:r>
            <a:r>
              <a:rPr lang="en-US" sz="2400" dirty="0"/>
              <a:t> </a:t>
            </a:r>
            <a:r>
              <a:rPr lang="en-US" sz="2400" dirty="0" err="1"/>
              <a:t>факт</a:t>
            </a:r>
            <a:r>
              <a:rPr lang="en-US" sz="2400" dirty="0"/>
              <a:t> </a:t>
            </a:r>
            <a:r>
              <a:rPr lang="en-US" sz="2400" dirty="0" err="1"/>
              <a:t>отсутствия</a:t>
            </a:r>
            <a:r>
              <a:rPr lang="en-US" sz="2400" dirty="0"/>
              <a:t> </a:t>
            </a:r>
            <a:r>
              <a:rPr lang="en-US" sz="2400" dirty="0" err="1"/>
              <a:t>китайского</a:t>
            </a:r>
            <a:r>
              <a:rPr lang="en-US" sz="2400" dirty="0"/>
              <a:t> </a:t>
            </a:r>
            <a:r>
              <a:rPr lang="en-US" sz="2400" dirty="0" err="1"/>
              <a:t>контроля</a:t>
            </a:r>
            <a:r>
              <a:rPr lang="en-US" sz="2400" dirty="0"/>
              <a:t> </a:t>
            </a:r>
            <a:r>
              <a:rPr lang="en-US" sz="2400" dirty="0" err="1"/>
              <a:t>над</a:t>
            </a:r>
            <a:r>
              <a:rPr lang="en-US" sz="2400" dirty="0"/>
              <a:t> </a:t>
            </a:r>
            <a:r>
              <a:rPr lang="en-US" sz="2400" dirty="0" err="1"/>
              <a:t>территорией</a:t>
            </a:r>
            <a:r>
              <a:rPr lang="en-US" sz="2400" dirty="0"/>
              <a:t> </a:t>
            </a:r>
            <a:r>
              <a:rPr lang="en-US" sz="2400" dirty="0" err="1"/>
              <a:t>Амура</a:t>
            </a:r>
            <a:r>
              <a:rPr lang="en-US" sz="2400" dirty="0"/>
              <a:t> </a:t>
            </a:r>
            <a:r>
              <a:rPr lang="en-US" sz="2400" dirty="0" err="1"/>
              <a:t>ниже</a:t>
            </a:r>
            <a:r>
              <a:rPr lang="en-US" sz="2400" dirty="0"/>
              <a:t> </a:t>
            </a:r>
            <a:r>
              <a:rPr lang="en-US" sz="2400" dirty="0" err="1"/>
              <a:t>впадения</a:t>
            </a:r>
            <a:r>
              <a:rPr lang="en-US" sz="2400" dirty="0"/>
              <a:t> в </a:t>
            </a:r>
            <a:r>
              <a:rPr lang="en-US" sz="2400" dirty="0" err="1"/>
              <a:t>него</a:t>
            </a:r>
            <a:r>
              <a:rPr lang="en-US" sz="2400" dirty="0"/>
              <a:t> </a:t>
            </a:r>
            <a:r>
              <a:rPr lang="en-US" sz="2400" dirty="0" err="1"/>
              <a:t>Уссури</a:t>
            </a:r>
            <a:r>
              <a:rPr lang="en-US" sz="2400" dirty="0"/>
              <a:t>. </a:t>
            </a:r>
            <a:endParaRPr lang="ru-RU" sz="2400" dirty="0"/>
          </a:p>
          <a:p>
            <a:pPr marL="0" indent="0" algn="just">
              <a:buNone/>
            </a:pPr>
            <a:r>
              <a:rPr lang="en-US" sz="2400" dirty="0" err="1"/>
              <a:t>Важно</a:t>
            </a:r>
            <a:r>
              <a:rPr lang="en-US" sz="2400" dirty="0"/>
              <a:t> </a:t>
            </a:r>
            <a:r>
              <a:rPr lang="en-US" sz="2400" dirty="0" err="1"/>
              <a:t>отметить</a:t>
            </a:r>
            <a:r>
              <a:rPr lang="en-US" sz="2400" dirty="0"/>
              <a:t>, </a:t>
            </a:r>
            <a:r>
              <a:rPr lang="en-US" sz="2400" dirty="0" err="1"/>
              <a:t>что</a:t>
            </a:r>
            <a:r>
              <a:rPr lang="en-US" sz="2400" dirty="0"/>
              <a:t> </a:t>
            </a:r>
            <a:r>
              <a:rPr lang="en-US" sz="2400" dirty="0" err="1"/>
              <a:t>русско-китайская</a:t>
            </a:r>
            <a:r>
              <a:rPr lang="en-US" sz="2400" dirty="0"/>
              <a:t> </a:t>
            </a:r>
            <a:r>
              <a:rPr lang="en-US" sz="2400" dirty="0" err="1"/>
              <a:t>граница</a:t>
            </a:r>
            <a:r>
              <a:rPr lang="en-US" sz="2400" dirty="0"/>
              <a:t> </a:t>
            </a:r>
            <a:r>
              <a:rPr lang="en-US" sz="2400" dirty="0" err="1"/>
              <a:t>была</a:t>
            </a:r>
            <a:r>
              <a:rPr lang="en-US" sz="2400" dirty="0"/>
              <a:t> </a:t>
            </a:r>
            <a:r>
              <a:rPr lang="en-US" sz="2400" dirty="0" err="1"/>
              <a:t>определена</a:t>
            </a:r>
            <a:r>
              <a:rPr lang="en-US" sz="2400" dirty="0"/>
              <a:t>, </a:t>
            </a:r>
            <a:r>
              <a:rPr lang="en-US" sz="2400" dirty="0" err="1"/>
              <a:t>но</a:t>
            </a:r>
            <a:r>
              <a:rPr lang="en-US" sz="2400" dirty="0"/>
              <a:t> </a:t>
            </a:r>
            <a:r>
              <a:rPr lang="en-US" sz="2400" dirty="0" err="1"/>
              <a:t>её</a:t>
            </a:r>
            <a:r>
              <a:rPr lang="en-US" sz="2400" dirty="0"/>
              <a:t> </a:t>
            </a:r>
            <a:r>
              <a:rPr lang="en-US" sz="2400" dirty="0" err="1"/>
              <a:t>демаркация</a:t>
            </a:r>
            <a:r>
              <a:rPr lang="en-US" sz="2400" dirty="0"/>
              <a:t> </a:t>
            </a:r>
            <a:r>
              <a:rPr lang="en-US" sz="2400" dirty="0" err="1"/>
              <a:t>проведена</a:t>
            </a:r>
            <a:r>
              <a:rPr lang="en-US" sz="2400" dirty="0"/>
              <a:t> </a:t>
            </a:r>
            <a:r>
              <a:rPr lang="en-US" sz="2400" dirty="0" err="1"/>
              <a:t>лишь</a:t>
            </a:r>
            <a:r>
              <a:rPr lang="en-US" sz="2400" dirty="0"/>
              <a:t> в 1886 г.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основе</a:t>
            </a:r>
            <a:r>
              <a:rPr lang="en-US" sz="2400" dirty="0"/>
              <a:t> </a:t>
            </a:r>
            <a:r>
              <a:rPr lang="en-US" sz="2400" dirty="0" err="1"/>
              <a:t>Новокиевских</a:t>
            </a:r>
            <a:r>
              <a:rPr lang="en-US" sz="2400" dirty="0"/>
              <a:t> </a:t>
            </a:r>
            <a:r>
              <a:rPr lang="en-US" sz="2400" dirty="0" err="1"/>
              <a:t>протоколов</a:t>
            </a:r>
            <a:r>
              <a:rPr lang="en-US" sz="2400" dirty="0"/>
              <a:t>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BAB19E4-DFC1-4176-9D35-F6CCE9138743}"/>
              </a:ext>
            </a:extLst>
          </p:cNvPr>
          <p:cNvSpPr/>
          <p:nvPr/>
        </p:nvSpPr>
        <p:spPr>
          <a:xfrm>
            <a:off x="500063" y="4125010"/>
            <a:ext cx="5419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20 июня 1860 г. </a:t>
            </a:r>
            <a:r>
              <a:rPr lang="ru-RU" sz="2400" dirty="0"/>
              <a:t>русские моряки вошли в бухту Золотой Рог и основали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порт Владивосток</a:t>
            </a:r>
            <a:r>
              <a:rPr lang="ru-RU" sz="2400" dirty="0"/>
              <a:t>.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852260E2-6DAA-48FE-9AD1-CE9EB1331F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00750" y="2292893"/>
            <a:ext cx="6191250" cy="449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768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849480-FC8A-408F-B8C3-ED72A7144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1855 г. </a:t>
            </a:r>
            <a:r>
              <a:rPr lang="en-US" b="1" dirty="0">
                <a:solidFill>
                  <a:schemeClr val="tx1"/>
                </a:solidFill>
              </a:rPr>
              <a:t>– </a:t>
            </a:r>
            <a:r>
              <a:rPr lang="en-US" b="1" dirty="0" err="1">
                <a:solidFill>
                  <a:schemeClr val="tx1"/>
                </a:solidFill>
              </a:rPr>
              <a:t>Симодский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договор</a:t>
            </a:r>
            <a:r>
              <a:rPr lang="en-US" b="1" dirty="0">
                <a:solidFill>
                  <a:schemeClr val="tx1"/>
                </a:solidFill>
              </a:rPr>
              <a:t> с </a:t>
            </a:r>
            <a:r>
              <a:rPr lang="en-US" b="1" dirty="0" err="1">
                <a:solidFill>
                  <a:schemeClr val="tx1"/>
                </a:solidFill>
              </a:rPr>
              <a:t>Японией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8A6FF13-2A5C-491C-9542-8117A460C3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80960" y="594360"/>
            <a:ext cx="3986783" cy="579792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К </a:t>
            </a:r>
            <a:r>
              <a:rPr lang="en-US" sz="3200" dirty="0" err="1"/>
              <a:t>этому</a:t>
            </a:r>
            <a:r>
              <a:rPr lang="en-US" sz="3200" dirty="0"/>
              <a:t> </a:t>
            </a:r>
            <a:r>
              <a:rPr lang="en-US" sz="3200" dirty="0" err="1"/>
              <a:t>времени</a:t>
            </a:r>
            <a:r>
              <a:rPr lang="en-US" sz="3200" dirty="0"/>
              <a:t> в </a:t>
            </a:r>
            <a:r>
              <a:rPr lang="en-US" sz="3200" dirty="0" err="1"/>
              <a:t>результате</a:t>
            </a:r>
            <a:r>
              <a:rPr lang="en-US" sz="3200" dirty="0"/>
              <a:t> </a:t>
            </a:r>
            <a:r>
              <a:rPr lang="en-US" sz="3200" dirty="0" err="1"/>
              <a:t>заключения</a:t>
            </a:r>
            <a:r>
              <a:rPr lang="en-US" sz="3200" dirty="0"/>
              <a:t> в 1855 г. </a:t>
            </a:r>
            <a:r>
              <a:rPr lang="en-US" sz="3200" dirty="0" err="1"/>
              <a:t>Симодского</a:t>
            </a:r>
            <a:r>
              <a:rPr lang="en-US" sz="3200" dirty="0"/>
              <a:t> </a:t>
            </a:r>
            <a:r>
              <a:rPr lang="en-US" sz="3200" dirty="0" err="1"/>
              <a:t>договора</a:t>
            </a:r>
            <a:r>
              <a:rPr lang="en-US" sz="3200" dirty="0"/>
              <a:t> с </a:t>
            </a:r>
            <a:r>
              <a:rPr lang="en-US" sz="3200" dirty="0" err="1"/>
              <a:t>Японией</a:t>
            </a:r>
            <a:r>
              <a:rPr lang="en-US" sz="3200" dirty="0"/>
              <a:t> </a:t>
            </a:r>
            <a:r>
              <a:rPr lang="en-US" sz="3200" dirty="0" err="1"/>
              <a:t>уже</a:t>
            </a:r>
            <a:r>
              <a:rPr lang="en-US" sz="3200" dirty="0"/>
              <a:t> </a:t>
            </a:r>
            <a:r>
              <a:rPr lang="en-US" sz="3200" dirty="0" err="1"/>
              <a:t>были</a:t>
            </a:r>
            <a:r>
              <a:rPr lang="en-US" sz="3200" dirty="0"/>
              <a:t> </a:t>
            </a:r>
            <a:r>
              <a:rPr lang="en-US" sz="3200" dirty="0" err="1"/>
              <a:t>определены</a:t>
            </a:r>
            <a:r>
              <a:rPr lang="en-US" sz="3200" dirty="0"/>
              <a:t> и </a:t>
            </a:r>
            <a:r>
              <a:rPr lang="en-US" sz="3200" dirty="0" err="1"/>
              <a:t>морские</a:t>
            </a:r>
            <a:r>
              <a:rPr lang="en-US" sz="3200" dirty="0"/>
              <a:t> </a:t>
            </a:r>
            <a:r>
              <a:rPr lang="en-US" sz="3200" dirty="0" err="1"/>
              <a:t>границы</a:t>
            </a:r>
            <a:r>
              <a:rPr lang="en-US" sz="3200" dirty="0"/>
              <a:t> </a:t>
            </a:r>
            <a:r>
              <a:rPr lang="en-US" sz="3200" dirty="0" err="1"/>
              <a:t>России</a:t>
            </a:r>
            <a:r>
              <a:rPr lang="en-US" sz="3200" dirty="0"/>
              <a:t>. </a:t>
            </a:r>
            <a:r>
              <a:rPr lang="en-US" sz="3200" dirty="0" err="1"/>
              <a:t>Таким</a:t>
            </a:r>
            <a:r>
              <a:rPr lang="en-US" sz="3200" dirty="0"/>
              <a:t> </a:t>
            </a:r>
            <a:r>
              <a:rPr lang="en-US" sz="3200" dirty="0" err="1"/>
              <a:t>образом</a:t>
            </a:r>
            <a:r>
              <a:rPr lang="en-US" sz="3200" dirty="0"/>
              <a:t>, </a:t>
            </a:r>
            <a:r>
              <a:rPr lang="en-US" sz="3200" dirty="0" err="1"/>
              <a:t>Россия</a:t>
            </a:r>
            <a:r>
              <a:rPr lang="en-US" sz="3200" dirty="0"/>
              <a:t> </a:t>
            </a:r>
            <a:r>
              <a:rPr lang="en-US" sz="3200" dirty="0" err="1"/>
              <a:t>окончательно</a:t>
            </a:r>
            <a:r>
              <a:rPr lang="en-US" sz="3200" dirty="0"/>
              <a:t> </a:t>
            </a:r>
            <a:r>
              <a:rPr lang="en-US" sz="3200" dirty="0" err="1"/>
              <a:t>закрепила</a:t>
            </a:r>
            <a:r>
              <a:rPr lang="en-US" sz="3200" dirty="0"/>
              <a:t> </a:t>
            </a:r>
            <a:r>
              <a:rPr lang="en-US" sz="3200" dirty="0" err="1"/>
              <a:t>за</a:t>
            </a:r>
            <a:r>
              <a:rPr lang="en-US" sz="3200" dirty="0"/>
              <a:t> </a:t>
            </a:r>
            <a:r>
              <a:rPr lang="en-US" sz="3200" dirty="0" err="1"/>
              <a:t>собой</a:t>
            </a:r>
            <a:r>
              <a:rPr lang="en-US" sz="3200" dirty="0"/>
              <a:t> </a:t>
            </a:r>
            <a:r>
              <a:rPr lang="en-US" sz="3200" dirty="0" err="1"/>
              <a:t>земли</a:t>
            </a:r>
            <a:r>
              <a:rPr lang="en-US" sz="3200" dirty="0"/>
              <a:t>, </a:t>
            </a:r>
            <a:r>
              <a:rPr lang="en-US" sz="3200" dirty="0" err="1"/>
              <a:t>открытые</a:t>
            </a:r>
            <a:r>
              <a:rPr lang="en-US" sz="3200" dirty="0"/>
              <a:t> и </a:t>
            </a:r>
            <a:r>
              <a:rPr lang="en-US" sz="3200" dirty="0" err="1"/>
              <a:t>освоенные</a:t>
            </a:r>
            <a:r>
              <a:rPr lang="en-US" sz="3200" dirty="0"/>
              <a:t> </a:t>
            </a:r>
            <a:r>
              <a:rPr lang="en-US" sz="3200" dirty="0" err="1"/>
              <a:t>русскими</a:t>
            </a:r>
            <a:r>
              <a:rPr lang="en-US" sz="3200" dirty="0"/>
              <a:t> </a:t>
            </a:r>
            <a:r>
              <a:rPr lang="en-US" sz="3200" dirty="0" err="1"/>
              <a:t>людьми</a:t>
            </a:r>
            <a:r>
              <a:rPr lang="en-US" sz="3200" dirty="0"/>
              <a:t>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9755A19C-0342-486A-ADE3-52FAC47E20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5485" r="1" b="4644"/>
          <a:stretch/>
        </p:blipFill>
        <p:spPr>
          <a:xfrm>
            <a:off x="0" y="61044"/>
            <a:ext cx="7058306" cy="40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125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5D778D4-1B74-4095-9BB7-83171E9BC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69" y="365126"/>
            <a:ext cx="11393806" cy="9207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Внешняя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Дальнем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Востоке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6701ABA5-74AC-4CCA-A8FB-72ECF0C056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6236"/>
          <a:stretch/>
        </p:blipFill>
        <p:spPr>
          <a:xfrm>
            <a:off x="5181499" y="1471613"/>
            <a:ext cx="7010501" cy="4972050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390E1FC-C861-41B1-AF07-8C637E2B6A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166" y="1285876"/>
            <a:ext cx="4859659" cy="534352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разграничение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произошло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 в.,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Нерчинскому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русско-китайская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Амуру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притоку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Уссури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оставались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неразделёнными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1850-х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малонаселённостью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удалённостью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пограничных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районов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экономических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политических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невозможностью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содержать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силы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6991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B3E87B-D3F2-4059-8D6D-36446EA49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48" y="3310191"/>
            <a:ext cx="5149205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8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1875 г. </a:t>
            </a:r>
            <a:r>
              <a:rPr lang="ru-RU" altLang="ru-RU" sz="2800" b="1" dirty="0">
                <a:latin typeface="+mn-lt"/>
                <a:cs typeface="Times New Roman" panose="02020603050405020304" pitchFamily="18" charset="0"/>
              </a:rPr>
              <a:t>– заключен </a:t>
            </a:r>
            <a:r>
              <a:rPr lang="ru-RU" alt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Петербургский договор</a:t>
            </a:r>
            <a:r>
              <a:rPr lang="ru-RU" altLang="ru-RU" sz="2800" b="1" dirty="0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Заголовок 3">
            <a:extLst>
              <a:ext uri="{FF2B5EF4-FFF2-40B4-BE49-F238E27FC236}">
                <a16:creationId xmlns:a16="http://schemas.microsoft.com/office/drawing/2014/main" xmlns="" id="{FB2E9181-365A-4DED-8C06-55C3D8FE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637" y="184543"/>
            <a:ext cx="6915414" cy="640112"/>
          </a:xfrm>
        </p:spPr>
        <p:txBody>
          <a:bodyPr>
            <a:noAutofit/>
          </a:bodyPr>
          <a:lstStyle/>
          <a:p>
            <a:r>
              <a:rPr lang="ru-RU" sz="4400" b="1" dirty="0"/>
              <a:t>Россия и Япония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736DD92-BB39-4B03-9254-8A40DF788377}"/>
              </a:ext>
            </a:extLst>
          </p:cNvPr>
          <p:cNvSpPr/>
          <p:nvPr/>
        </p:nvSpPr>
        <p:spPr>
          <a:xfrm>
            <a:off x="6191248" y="4426688"/>
            <a:ext cx="55721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Договор «об обмене территориями». </a:t>
            </a:r>
          </a:p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соответствии с ним,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остров Сахалин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который ранее был в совместном владении двух государств, отходил к России. </a:t>
            </a:r>
          </a:p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Взамен Россия передавала Японии все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острова Курильской гряды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0D789FA-CA01-4CB4-B131-0E58C3230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79" b="22881"/>
          <a:stretch/>
        </p:blipFill>
        <p:spPr>
          <a:xfrm>
            <a:off x="114300" y="811260"/>
            <a:ext cx="5981700" cy="59519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4FDBF61-2829-4D4F-AAE0-E12D94323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725" y="0"/>
            <a:ext cx="2600323" cy="343395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25A587C-11B0-4DA1-9EED-DFB14D3D490F}"/>
              </a:ext>
            </a:extLst>
          </p:cNvPr>
          <p:cNvSpPr/>
          <p:nvPr/>
        </p:nvSpPr>
        <p:spPr>
          <a:xfrm>
            <a:off x="7853254" y="1779143"/>
            <a:ext cx="1673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А.М.Горчаков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B8D8C4-0F88-46CC-9E32-FA06F8C12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343534"/>
            <a:ext cx="10515600" cy="675005"/>
          </a:xfrm>
        </p:spPr>
        <p:txBody>
          <a:bodyPr>
            <a:noAutofit/>
          </a:bodyPr>
          <a:lstStyle/>
          <a:p>
            <a:r>
              <a:rPr lang="ru-RU" sz="3600" b="1" dirty="0"/>
              <a:t>Основные даты и события:</a:t>
            </a: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xmlns="" id="{A823B4A1-D839-4439-B536-C4E0E564720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64581166"/>
              </p:ext>
            </p:extLst>
          </p:nvPr>
        </p:nvGraphicFramePr>
        <p:xfrm>
          <a:off x="297180" y="1040130"/>
          <a:ext cx="5722620" cy="5136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3C6D331-5FD0-479D-81D7-CA938F521E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7225865" y="0"/>
            <a:ext cx="4966136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8BEEFA-FC2D-4955-837C-DF221CCE6B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99" y="3052305"/>
            <a:ext cx="3152776" cy="346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536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84BA17-CEE1-4E7F-8647-C72D61136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Информационные источники: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9861911-92F2-45CD-9ED9-80F2D98EA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7171" y="2159745"/>
            <a:ext cx="4934468" cy="4012455"/>
          </a:xfrm>
        </p:spPr>
        <p:txBody>
          <a:bodyPr/>
          <a:lstStyle/>
          <a:p>
            <a:r>
              <a:rPr lang="ru-RU" dirty="0"/>
              <a:t>Учебник «Мой Приморский край. Страницы истории» М. Просвещение, 2021</a:t>
            </a:r>
          </a:p>
          <a:p>
            <a:r>
              <a:rPr lang="en-US" dirty="0">
                <a:hlinkClick r:id="rId2"/>
              </a:rPr>
              <a:t>https://topwar.ru/uploads/posts/2012-06/1339534826_evfimiy-efim-vasilevich-putyatin.jpg</a:t>
            </a:r>
            <a:endParaRPr lang="ru-RU" dirty="0"/>
          </a:p>
          <a:p>
            <a:r>
              <a:rPr lang="en-US" dirty="0">
                <a:hlinkClick r:id="rId3"/>
              </a:rPr>
              <a:t>https://rus.team/images/article/1769/2019-06-12-252_12300-1_938099.webp</a:t>
            </a:r>
            <a:endParaRPr lang="ru-RU" dirty="0"/>
          </a:p>
          <a:p>
            <a:r>
              <a:rPr lang="en-US" dirty="0"/>
              <a:t>https://avatars.dzeninfra.ru/get-zen_doc/50840/pub_5b121665714e9100a86ad2e9_5b12169ca936f406b7534e85/scale_1200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B8F54FE-9F34-466E-B8AC-B54FE014E6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https://topwar.ru/uploads/posts/2011-10/1318350242_305518376.jpg</a:t>
            </a:r>
            <a:endParaRPr lang="ru-RU" dirty="0"/>
          </a:p>
          <a:p>
            <a:r>
              <a:rPr lang="en-US" dirty="0">
                <a:hlinkClick r:id="rId5"/>
              </a:rPr>
              <a:t>https://encrypted-tbn0.gstatic.com/images?q=tbn:ANd9GcRlgIbaqPpWh5nh9WBQ8OSly21qG0g1WbBlTQ&amp;s</a:t>
            </a:r>
            <a:endParaRPr lang="ru-RU" dirty="0"/>
          </a:p>
          <a:p>
            <a:r>
              <a:rPr lang="en-US" dirty="0">
                <a:hlinkClick r:id="rId6"/>
              </a:rPr>
              <a:t>https://lh4.googleusercontent.com/proxy/1an84RbkPckFrrwFJu9f4k6PpGwCvM0vOhRKxP1Y7Kuax60GQ3BbWEu1oHkU6lbckita1tOupbcLld-x9TxQp7P7P5uP8yZ9hqodxVtnj9wjBoWg0iongq1YiqD8KBCZCrY_C0I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8880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4CD7CE5E-C1F0-4C29-BA93-A6851D021C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4768" r="14770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3236F93-8300-4C4E-8EC5-670E45A9A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8410" y="531495"/>
            <a:ext cx="4922239" cy="614934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50-х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XIX в. и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уделяли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Амуру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промышленники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добывали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рекам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впадающим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Амур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побережье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Охотского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Охотск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вполне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устраивало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Россию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граничили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изолированным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европейского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Китаем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1850-м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изменилась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9064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95025F-38D1-4022-ACE0-F5AB96211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25370"/>
            <a:ext cx="4684832" cy="141770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Изменение отношений России и Китая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4EBFEDE-CC47-4609-B48D-5C62890D6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" y="1914526"/>
            <a:ext cx="5173017" cy="477659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just">
              <a:buNone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Европейские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державы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особенно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Великобритания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проявляли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всё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больший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интерес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к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Китаю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О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далеко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идущих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целях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отношении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этого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государства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говорили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развязанные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англичанами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опиумные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войны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just">
              <a:buNone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Затруднительное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положение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в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котором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оказался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Китай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вследствие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только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опиумных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войн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тайпинского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восстания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внутреннего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кризиса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подталкивало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его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к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поиску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союзника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в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роли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которого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время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могла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выступить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только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Россия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</p:txBody>
      </p:sp>
      <p:pic>
        <p:nvPicPr>
          <p:cNvPr id="1026" name="Picture 2" descr="Как восстание тайпинов в Китае спровоцировало английских и французских  колонизаторов на захват новых земель?">
            <a:extLst>
              <a:ext uri="{FF2B5EF4-FFF2-40B4-BE49-F238E27FC236}">
                <a16:creationId xmlns:a16="http://schemas.microsoft.com/office/drawing/2014/main" xmlns="" id="{60B33921-0A8E-44B5-9015-A889E1D68F4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5" r="2011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0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E34C98A-AA9A-4203-9210-CB95515BB4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950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C629BDA-A18F-4D3E-AEE8-A4256FD2A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52634" y="325755"/>
            <a:ext cx="2539365" cy="620649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buNone/>
            </a:pPr>
            <a:r>
              <a:rPr lang="en-US" sz="2400" dirty="0" err="1"/>
              <a:t>Учитывая</a:t>
            </a:r>
            <a:r>
              <a:rPr lang="en-US" sz="2400" dirty="0"/>
              <a:t> </a:t>
            </a:r>
            <a:r>
              <a:rPr lang="en-US" sz="2400" dirty="0" err="1"/>
              <a:t>складывавшуюся</a:t>
            </a:r>
            <a:r>
              <a:rPr lang="en-US" sz="2400" dirty="0"/>
              <a:t> </a:t>
            </a:r>
            <a:r>
              <a:rPr lang="en-US" sz="2400" dirty="0" err="1"/>
              <a:t>ситуацию</a:t>
            </a:r>
            <a:r>
              <a:rPr lang="en-US" sz="2400" dirty="0"/>
              <a:t>, а </a:t>
            </a:r>
            <a:r>
              <a:rPr lang="en-US" sz="2400" dirty="0" err="1"/>
              <a:t>также</a:t>
            </a:r>
            <a:r>
              <a:rPr lang="en-US" sz="2400" dirty="0"/>
              <a:t> </a:t>
            </a:r>
            <a:r>
              <a:rPr lang="en-US" sz="2400" dirty="0" err="1"/>
              <a:t>ухудшавшиеся</a:t>
            </a:r>
            <a:r>
              <a:rPr lang="en-US" sz="2400" dirty="0"/>
              <a:t> </a:t>
            </a:r>
            <a:r>
              <a:rPr lang="en-US" sz="2400" dirty="0" err="1"/>
              <a:t>русско-английские</a:t>
            </a:r>
            <a:r>
              <a:rPr lang="en-US" sz="2400" dirty="0"/>
              <a:t> </a:t>
            </a:r>
            <a:r>
              <a:rPr lang="en-US" sz="2400" dirty="0" err="1"/>
              <a:t>отношения</a:t>
            </a:r>
            <a:r>
              <a:rPr lang="en-US" sz="2400" dirty="0"/>
              <a:t>, </a:t>
            </a:r>
            <a:r>
              <a:rPr lang="en-US" sz="2400" dirty="0" err="1"/>
              <a:t>российское</a:t>
            </a:r>
            <a:r>
              <a:rPr lang="en-US" sz="2400" dirty="0"/>
              <a:t> </a:t>
            </a:r>
            <a:r>
              <a:rPr lang="en-US" sz="2400" dirty="0" err="1"/>
              <a:t>правительство</a:t>
            </a:r>
            <a:r>
              <a:rPr lang="en-US" sz="2400" dirty="0"/>
              <a:t> </a:t>
            </a:r>
            <a:r>
              <a:rPr lang="en-US" sz="2400" dirty="0" err="1"/>
              <a:t>видело</a:t>
            </a:r>
            <a:r>
              <a:rPr lang="en-US" sz="2400" dirty="0"/>
              <a:t> </a:t>
            </a:r>
            <a:r>
              <a:rPr lang="en-US" sz="2400" dirty="0" err="1"/>
              <a:t>единственный</a:t>
            </a:r>
            <a:r>
              <a:rPr lang="en-US" sz="2400" dirty="0"/>
              <a:t> </a:t>
            </a:r>
            <a:r>
              <a:rPr lang="en-US" sz="2400" dirty="0" err="1"/>
              <a:t>путь</a:t>
            </a:r>
            <a:r>
              <a:rPr lang="en-US" sz="2400" dirty="0"/>
              <a:t> </a:t>
            </a:r>
            <a:r>
              <a:rPr lang="en-US" sz="2400" dirty="0" err="1"/>
              <a:t>обеспечения</a:t>
            </a:r>
            <a:r>
              <a:rPr lang="en-US" sz="2400" dirty="0"/>
              <a:t> </a:t>
            </a:r>
            <a:r>
              <a:rPr lang="en-US" sz="2400" dirty="0" err="1"/>
              <a:t>безопасности</a:t>
            </a:r>
            <a:r>
              <a:rPr lang="en-US" sz="2400" dirty="0"/>
              <a:t> </a:t>
            </a:r>
            <a:r>
              <a:rPr lang="en-US" sz="2400" dirty="0" err="1"/>
              <a:t>восточных</a:t>
            </a:r>
            <a:r>
              <a:rPr lang="en-US" sz="2400" dirty="0"/>
              <a:t> </a:t>
            </a:r>
            <a:r>
              <a:rPr lang="en-US" sz="2400" dirty="0" err="1"/>
              <a:t>границ</a:t>
            </a:r>
            <a:r>
              <a:rPr lang="en-US" sz="2400" dirty="0"/>
              <a:t> и </a:t>
            </a:r>
            <a:r>
              <a:rPr lang="en-US" sz="2400" dirty="0" err="1"/>
              <a:t>продвижения</a:t>
            </a:r>
            <a:r>
              <a:rPr lang="en-US" sz="2400" dirty="0"/>
              <a:t> </a:t>
            </a:r>
            <a:r>
              <a:rPr lang="en-US" sz="2400" dirty="0" err="1"/>
              <a:t>своих</a:t>
            </a:r>
            <a:r>
              <a:rPr lang="en-US" sz="2400" dirty="0"/>
              <a:t> </a:t>
            </a:r>
            <a:r>
              <a:rPr lang="en-US" sz="2400" dirty="0" err="1"/>
              <a:t>интересов</a:t>
            </a:r>
            <a:r>
              <a:rPr lang="en-US" sz="2400" dirty="0"/>
              <a:t> в </a:t>
            </a:r>
            <a:r>
              <a:rPr lang="en-US" sz="2400" dirty="0" err="1"/>
              <a:t>бассейне</a:t>
            </a:r>
            <a:r>
              <a:rPr lang="en-US" sz="2400" dirty="0"/>
              <a:t> </a:t>
            </a:r>
            <a:r>
              <a:rPr lang="en-US" sz="2400" dirty="0" err="1"/>
              <a:t>Тихого</a:t>
            </a:r>
            <a:r>
              <a:rPr lang="en-US" sz="2400" dirty="0"/>
              <a:t> </a:t>
            </a:r>
            <a:r>
              <a:rPr lang="en-US" sz="2400" dirty="0" err="1"/>
              <a:t>океана</a:t>
            </a:r>
            <a:r>
              <a:rPr lang="en-US" sz="2400" dirty="0"/>
              <a:t> в «</a:t>
            </a:r>
            <a:r>
              <a:rPr lang="en-US" sz="2400" dirty="0" err="1"/>
              <a:t>овладении</a:t>
            </a:r>
            <a:r>
              <a:rPr lang="en-US" sz="2400" dirty="0"/>
              <a:t> </a:t>
            </a:r>
            <a:r>
              <a:rPr lang="en-US" sz="2400" dirty="0" err="1"/>
              <a:t>Амуром</a:t>
            </a:r>
            <a:r>
              <a:rPr lang="en-US" sz="2400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870072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545E572-F18A-424E-8900-55FF50EB9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2425" y="476250"/>
            <a:ext cx="6372225" cy="61817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1844 г.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 Амур была направлена экспедиция для выяснения судоходности его устья и лимана. </a:t>
            </a:r>
          </a:p>
          <a:p>
            <a:pPr algn="just">
              <a:lnSpc>
                <a:spcPct val="120000"/>
              </a:lnSpc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Экспедиция под командованием поручика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Александра Гаврилова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исследовала Амурский лиман весной — летом 1846 г. и, пройдя вверх по Амуру, сделала заключение о том, что устье реки не судоходно для судов с большой осадкой. Основываясь на этих выводах, Особый комитет, созданный для выработки позиции по «амурскому вопросу», в своём решении записал: «отдать …навсегда Китаю весь Амурский бассейн, как бесполезный для России по недоступности для мореходных судов устья реки Амура и по неимению на его прибрежье гавани…».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C24EE30-90FC-4E85-9CFE-FF41FB6A28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06419" y="8890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2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9CD1D0-399C-456A-B755-591330090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0" y="-89916"/>
            <a:ext cx="682752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 err="1"/>
              <a:t>Амурская</a:t>
            </a:r>
            <a:r>
              <a:rPr lang="en-US" sz="3600" b="1" dirty="0"/>
              <a:t> </a:t>
            </a:r>
            <a:r>
              <a:rPr lang="en-US" sz="3600" b="1" dirty="0" err="1"/>
              <a:t>экспедиция</a:t>
            </a:r>
            <a:r>
              <a:rPr lang="en-US" sz="3600" b="1" dirty="0"/>
              <a:t> Г. Н. </a:t>
            </a:r>
            <a:r>
              <a:rPr lang="en-US" sz="3600" b="1" dirty="0" err="1"/>
              <a:t>Невельского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(1849–1855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гг.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4D5ED57-A0EA-4C7F-B360-61E5EE21E3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945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3236F93-8300-4C4E-8EC5-670E45A9A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7345" y="1693165"/>
            <a:ext cx="7401305" cy="50276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400" dirty="0"/>
              <a:t>Возможность изменить это, казалось, уже принятое правительственное решение, с тем чтобы «принять на отдалённом Востоке надлежащее положение, которое готовили ему Пётр I и Екатерина II», история предоставила капитан-лейтенанту и будущему адмиралу Геннадию Ивановичу Невельскому.</a:t>
            </a:r>
          </a:p>
          <a:p>
            <a:r>
              <a:rPr lang="ru-RU" sz="2400" dirty="0"/>
              <a:t>Г. И. Невельской был знаком с книгой немецкого учёного Ф. </a:t>
            </a:r>
            <a:r>
              <a:rPr lang="ru-RU" sz="2400" dirty="0" err="1"/>
              <a:t>Зибольда</a:t>
            </a:r>
            <a:r>
              <a:rPr lang="ru-RU" sz="2400" dirty="0"/>
              <a:t> «Япония» (1832), в которой имелась карта Амурского лимана. Сахалин на ней был обозначен как остров. Это обстоятельство навело Г. И. Невельского на мысль о том, что выводы экспедиции Гаврилова ошибочны и необходимы новые исследования на Амуре.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5630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BA0B40-A482-429F-91C4-6F89E36E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700" b="1" dirty="0" err="1"/>
              <a:t>Амурская</a:t>
            </a:r>
            <a:r>
              <a:rPr lang="en-US" sz="3700" b="1" dirty="0"/>
              <a:t> </a:t>
            </a:r>
            <a:r>
              <a:rPr lang="en-US" sz="3700" b="1" dirty="0" err="1"/>
              <a:t>экспедиция</a:t>
            </a:r>
            <a:r>
              <a:rPr lang="en-US" sz="3700" b="1" dirty="0"/>
              <a:t> Г. Н. </a:t>
            </a:r>
            <a:r>
              <a:rPr lang="en-US" sz="3700" b="1" dirty="0" err="1"/>
              <a:t>Невельского</a:t>
            </a:r>
            <a:r>
              <a:rPr lang="en-US" sz="3700" b="1" dirty="0"/>
              <a:t> </a:t>
            </a:r>
            <a:r>
              <a:rPr lang="ru-RU" sz="3700" b="1" dirty="0"/>
              <a:t/>
            </a:r>
            <a:br>
              <a:rPr lang="ru-RU" sz="3700" b="1" dirty="0"/>
            </a:br>
            <a:r>
              <a:rPr lang="en-US" sz="3700" b="1" dirty="0">
                <a:solidFill>
                  <a:schemeClr val="accent2">
                    <a:lumMod val="75000"/>
                  </a:schemeClr>
                </a:solidFill>
              </a:rPr>
              <a:t>(1849–1855 </a:t>
            </a:r>
            <a:r>
              <a:rPr lang="en-US" sz="3700" b="1" dirty="0" err="1">
                <a:solidFill>
                  <a:schemeClr val="accent2">
                    <a:lumMod val="75000"/>
                  </a:schemeClr>
                </a:solidFill>
              </a:rPr>
              <a:t>гг</a:t>
            </a:r>
            <a:r>
              <a:rPr lang="en-US" sz="3700" b="1" dirty="0">
                <a:solidFill>
                  <a:schemeClr val="accent2">
                    <a:lumMod val="75000"/>
                  </a:schemeClr>
                </a:solidFill>
              </a:rPr>
              <a:t>.)</a:t>
            </a:r>
            <a:endParaRPr lang="en-US" sz="37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2533124-F013-43D4-A32A-6CF81DBD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7920" y="2119312"/>
            <a:ext cx="5749290" cy="460533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Готовясь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к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отправке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из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Петербурга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Дальний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Восток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качестве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командира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военного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транспортного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судна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«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Байкал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осенью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1847 г., Г. И.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Невельской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высказал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идею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о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возможном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использовании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«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Байкала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для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исследования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Амура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just"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этой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идеей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он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обратился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к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начальнику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Главного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морского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штаба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Александру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Сергеевичу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Меньшикову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генерал-губернатору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Восточной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Сибири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Николаю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Николаевичу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Муравьёву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Последний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без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правительственных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санкций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разработал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вручил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Г. И.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Невельскому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инструкцию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о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необходимости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подробного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описания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лимана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и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устья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Амура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5CD96479-FED1-4C9E-AD17-BB582D02BD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640" r="15012" b="-2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25540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FB50D7-1AF0-4A7F-A539-1677CB02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8259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Амурская экспедиция Г. Н. Невельского </a:t>
            </a:r>
            <a:br>
              <a:rPr lang="ru-RU" sz="3200" b="1" dirty="0"/>
            </a:b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(1849–1855 гг.)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6F9873-B9B0-4C33-AFFB-0CF36AA1C6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25625"/>
            <a:ext cx="6652260" cy="4840764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Начавшаяся в августе 1848 г. экспедиция завершилась успешно. Было установлено, что лиман и устье Амура судоходны, что устье Амура не занято никакой иностранной державой, в том числе Китаем. Г. И. Невельской опроверг существовавшие ранее мнения авторитетных мореплавателей (среди них Ж. Ф. Лаперуз и </a:t>
            </a:r>
            <a:r>
              <a:rPr lang="ru-RU" sz="2400" dirty="0" err="1"/>
              <a:t>И</a:t>
            </a:r>
            <a:r>
              <a:rPr lang="ru-RU" sz="2400" dirty="0"/>
              <a:t>. Ф. Крузенштерн) о том, что Сахалин — полуостров. Он доказал, что Сахалин является островом, отделённым от материка проливом, пригодным для прохода судов.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F7BAA2B-75F6-41DC-AAF1-61D8CF3CAA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18783" y="228600"/>
            <a:ext cx="4756987" cy="643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1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199</TotalTime>
  <Words>1728</Words>
  <Application>Microsoft Office PowerPoint</Application>
  <PresentationFormat>Произвольный</PresentationFormat>
  <Paragraphs>107</Paragraphs>
  <Slides>22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Дерево</vt:lpstr>
      <vt:lpstr>Вхождение Приморья в состав России  Урок краеведения.  Моя малая Родина.</vt:lpstr>
      <vt:lpstr>Внешняя политика России на Дальнем Востоке</vt:lpstr>
      <vt:lpstr>Презентация PowerPoint</vt:lpstr>
      <vt:lpstr>Изменение отношений России и Китая</vt:lpstr>
      <vt:lpstr>Презентация PowerPoint</vt:lpstr>
      <vt:lpstr>Презентация PowerPoint</vt:lpstr>
      <vt:lpstr>Амурская экспедиция Г. Н. Невельского (1849–1855 гг.)</vt:lpstr>
      <vt:lpstr>Амурская экспедиция Г. Н. Невельского  (1849–1855 гг.)</vt:lpstr>
      <vt:lpstr>Амурская экспедиция Г. Н. Невельского  (1849–1855 гг.)</vt:lpstr>
      <vt:lpstr>Амурская экспедиция Г.Н. Невельского  (1849–1855 гг.)</vt:lpstr>
      <vt:lpstr>Презентация PowerPoint</vt:lpstr>
      <vt:lpstr>Презентация PowerPoint</vt:lpstr>
      <vt:lpstr>Итоги экспедиции Г.И.Невельского </vt:lpstr>
      <vt:lpstr>Установление границы в Приамурье и Уссурийском крае</vt:lpstr>
      <vt:lpstr>1858 г. – Айгунский договор с Китаем</vt:lpstr>
      <vt:lpstr>1858 г. – Тяньцзинский трактат</vt:lpstr>
      <vt:lpstr>1860 г. – Пекинский договор</vt:lpstr>
      <vt:lpstr>Презентация PowerPoint</vt:lpstr>
      <vt:lpstr>1855 г. – Симодский договор с Японией</vt:lpstr>
      <vt:lpstr>Россия и Япония</vt:lpstr>
      <vt:lpstr>Основные даты и события:</vt:lpstr>
      <vt:lpstr>Информационные источники: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Вхождение Приморья в состав России</dc:title>
  <dc:creator>Алла</dc:creator>
  <cp:lastModifiedBy>Надежда</cp:lastModifiedBy>
  <cp:revision>15</cp:revision>
  <dcterms:created xsi:type="dcterms:W3CDTF">2021-12-09T13:08:49Z</dcterms:created>
  <dcterms:modified xsi:type="dcterms:W3CDTF">2024-07-24T11:11:29Z</dcterms:modified>
</cp:coreProperties>
</file>