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3" r:id="rId3"/>
    <p:sldMasterId id="2147483759" r:id="rId4"/>
    <p:sldMasterId id="2147483785" r:id="rId5"/>
    <p:sldMasterId id="2147483798" r:id="rId6"/>
    <p:sldMasterId id="2147483810" r:id="rId7"/>
  </p:sldMasterIdLst>
  <p:notesMasterIdLst>
    <p:notesMasterId r:id="rId27"/>
  </p:notesMasterIdLst>
  <p:sldIdLst>
    <p:sldId id="258" r:id="rId8"/>
    <p:sldId id="316" r:id="rId9"/>
    <p:sldId id="325" r:id="rId10"/>
    <p:sldId id="335" r:id="rId11"/>
    <p:sldId id="322" r:id="rId12"/>
    <p:sldId id="326" r:id="rId13"/>
    <p:sldId id="305" r:id="rId14"/>
    <p:sldId id="306" r:id="rId15"/>
    <p:sldId id="307" r:id="rId16"/>
    <p:sldId id="317" r:id="rId17"/>
    <p:sldId id="334" r:id="rId18"/>
    <p:sldId id="333" r:id="rId19"/>
    <p:sldId id="332" r:id="rId20"/>
    <p:sldId id="336" r:id="rId21"/>
    <p:sldId id="320" r:id="rId22"/>
    <p:sldId id="341" r:id="rId23"/>
    <p:sldId id="338" r:id="rId24"/>
    <p:sldId id="337" r:id="rId25"/>
    <p:sldId id="32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FC"/>
    <a:srgbClr val="BEF6FE"/>
    <a:srgbClr val="A0FEA0"/>
    <a:srgbClr val="F7A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43438-E997-4706-8ED0-754599B08260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56254-0692-4CCB-AF15-59969CD3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63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5F3BA-10FA-479E-A41B-1CD856DA7F0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452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71EE7-7516-4C53-89A1-341ED7971B9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499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E2FA9-8CA0-4B8D-8946-CC491CBFDC3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9818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Рисунок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027B61-886F-4D70-8316-ACEAE559F58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129" name="Group 9"/>
          <p:cNvGrpSpPr>
            <a:grpSpLocks/>
          </p:cNvGrpSpPr>
          <p:nvPr userDrawn="1"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5130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8"/>
              <a:chOff x="252" y="509"/>
              <a:chExt cx="630" cy="3548"/>
            </a:xfrm>
          </p:grpSpPr>
          <p:sp>
            <p:nvSpPr>
              <p:cNvPr id="5131" name="Line 11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32" name="Line 12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33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135" name="Group 15"/>
            <p:cNvGrpSpPr>
              <a:grpSpLocks/>
            </p:cNvGrpSpPr>
            <p:nvPr/>
          </p:nvGrpSpPr>
          <p:grpSpPr bwMode="auto">
            <a:xfrm rot="5400000">
              <a:off x="1162" y="-387"/>
              <a:ext cx="3195" cy="5328"/>
              <a:chOff x="1636" y="772"/>
              <a:chExt cx="3663" cy="4098"/>
            </a:xfrm>
          </p:grpSpPr>
          <p:grpSp>
            <p:nvGrpSpPr>
              <p:cNvPr id="5136" name="Group 16"/>
              <p:cNvGrpSpPr>
                <a:grpSpLocks/>
              </p:cNvGrpSpPr>
              <p:nvPr/>
            </p:nvGrpSpPr>
            <p:grpSpPr bwMode="auto">
              <a:xfrm>
                <a:off x="1636" y="783"/>
                <a:ext cx="734" cy="4087"/>
                <a:chOff x="1636" y="783"/>
                <a:chExt cx="734" cy="4087"/>
              </a:xfrm>
            </p:grpSpPr>
            <p:sp>
              <p:nvSpPr>
                <p:cNvPr id="513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141" name="Group 21"/>
              <p:cNvGrpSpPr>
                <a:grpSpLocks/>
              </p:cNvGrpSpPr>
              <p:nvPr/>
            </p:nvGrpSpPr>
            <p:grpSpPr bwMode="auto">
              <a:xfrm>
                <a:off x="2606" y="772"/>
                <a:ext cx="734" cy="4087"/>
                <a:chOff x="1636" y="783"/>
                <a:chExt cx="734" cy="4087"/>
              </a:xfrm>
            </p:grpSpPr>
            <p:sp>
              <p:nvSpPr>
                <p:cNvPr id="514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5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146" name="Group 26"/>
              <p:cNvGrpSpPr>
                <a:grpSpLocks/>
              </p:cNvGrpSpPr>
              <p:nvPr/>
            </p:nvGrpSpPr>
            <p:grpSpPr bwMode="auto">
              <a:xfrm>
                <a:off x="3595" y="783"/>
                <a:ext cx="734" cy="4087"/>
                <a:chOff x="1636" y="783"/>
                <a:chExt cx="734" cy="4087"/>
              </a:xfrm>
            </p:grpSpPr>
            <p:sp>
              <p:nvSpPr>
                <p:cNvPr id="514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151" name="Group 31"/>
              <p:cNvGrpSpPr>
                <a:grpSpLocks/>
              </p:cNvGrpSpPr>
              <p:nvPr/>
            </p:nvGrpSpPr>
            <p:grpSpPr bwMode="auto">
              <a:xfrm>
                <a:off x="4565" y="772"/>
                <a:ext cx="734" cy="4087"/>
                <a:chOff x="1636" y="783"/>
                <a:chExt cx="734" cy="4087"/>
              </a:xfrm>
            </p:grpSpPr>
            <p:sp>
              <p:nvSpPr>
                <p:cNvPr id="515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4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5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5156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5157" name="Line 3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58" name="Line 3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59" name="Line 3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60" name="Line 4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161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5162" name="Line 4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63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64" name="Line 44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65" name="Line 45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166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5167" name="Line 4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68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69" name="Line 4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70" name="Line 5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171" name="Group 51"/>
            <p:cNvGrpSpPr>
              <a:grpSpLocks/>
            </p:cNvGrpSpPr>
            <p:nvPr/>
          </p:nvGrpSpPr>
          <p:grpSpPr bwMode="auto">
            <a:xfrm>
              <a:off x="3659" y="528"/>
              <a:ext cx="630" cy="3548"/>
              <a:chOff x="252" y="509"/>
              <a:chExt cx="630" cy="3548"/>
            </a:xfrm>
          </p:grpSpPr>
          <p:sp>
            <p:nvSpPr>
              <p:cNvPr id="5172" name="Line 5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73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74" name="Line 54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75" name="Line 55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176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5177" name="Line 5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79" name="Line 5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80" name="Line 6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404" name="AutoShape 3260"/>
          <p:cNvSpPr>
            <a:spLocks noChangeArrowheads="1"/>
          </p:cNvSpPr>
          <p:nvPr userDrawn="1"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9402" name="Picture 3258" descr="ED00184_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05" name="Picture 3261" descr="j029107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06" name="Picture 3262" descr="j0303337"/>
          <p:cNvPicPr>
            <a:picLocks noChangeAspect="1" noChangeArrowheads="1" noCrop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101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4AB5B7-9A22-4DDE-A7A4-F1DC69B1F2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753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903826-FADB-4E97-919B-AF2E7B3D2A5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5180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9C1D9F-A087-4021-92CB-9CB9838E00F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7275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CEF59C-EA5D-46B6-9579-519A67D0331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832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560EFB-F3BF-47F9-AD54-DCE3DE2AB38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8650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C6DD21-EB81-46DF-AB1E-58142C02741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583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664E1E-7A4E-4917-80D0-27F5ADC4D15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146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B5A98-69F7-4043-9BB6-868D7D21D3B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3147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8E989E-91D2-439D-B948-5DC28ABE42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4153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4A6C62-8111-4D02-AC6C-09ECB495E8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519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F244FD-D0C4-4BF9-BE95-9C25F4E5C4A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0727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BADE0D-7AD5-4F3B-903D-E351D13E255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3460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57FA7-1C64-42C2-A7FB-7B064A113B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91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39EF8-3EB1-4794-9502-0FCF0F904C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98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DB5E1-1FD0-490A-9D0D-F7718A63F9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77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0B8DA-8BBF-4705-9E8D-AD46B25D3C6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42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C9F60-CE0D-49BC-8CE3-ED27DF0E7E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71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D552C-3BF3-4F0C-BE9B-305A0C7653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1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F4355-5672-4605-8809-38D8B57D64D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630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250C8-3FEA-478C-9C7A-A908DE1741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81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5B3F8-26EF-4829-A1FD-1286F0F779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64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81BDC-78E2-4153-B0DF-3DD0F7CB8DA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80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599A9-396B-4165-A225-52D9F486CFA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20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BC6E7-7124-4343-8E22-4EA43013B2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84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4A3B28-F5C8-42E1-967E-58B0A1718F3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20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917E3-0724-4554-92A8-88FDEB4649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2026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A191E-2009-40F8-821E-55F97C61A5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6206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8169-3D4A-434E-A622-8E9DA1F7E7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3930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83A4C-3DF4-44E7-89DC-A04958CB6E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4976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1378-813B-41C9-920F-EB9CE9234DA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335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86798-408D-4120-AE1A-964463163C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3271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E77DD-ED4D-41D9-A5B9-5BC056936E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8832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177F3-710B-4215-81FF-9FAB909B94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1059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B7CB8-B73D-45DB-90F3-C1C6E547C5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5165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D877-10C7-4898-A5CF-6BA185F531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4869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7080D-1724-4FF8-A8F9-2CDEB9AC08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6915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325D2-989D-4CAD-8EAB-D56B838ED7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7639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BC06D-3B7D-4E50-B86F-EC2D8A6B07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0111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917E3-0724-4554-92A8-88FDEB4649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4278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A191E-2009-40F8-821E-55F97C61A5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618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EF9B4-36F0-4BB9-BDB2-A3E42C11871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298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8169-3D4A-434E-A622-8E9DA1F7E7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9708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83A4C-3DF4-44E7-89DC-A04958CB6E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8273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86798-408D-4120-AE1A-964463163C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2006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E77DD-ED4D-41D9-A5B9-5BC056936E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1953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177F3-710B-4215-81FF-9FAB909B94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7357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B7CB8-B73D-45DB-90F3-C1C6E547C5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9417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D877-10C7-4898-A5CF-6BA185F531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5117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7080D-1724-4FF8-A8F9-2CDEB9AC08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3302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325D2-989D-4CAD-8EAB-D56B838ED7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7434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BC06D-3B7D-4E50-B86F-EC2D8A6B07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2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445F9-5FAE-4E9E-8E78-BC70BFCD4C0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1997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817E6-2551-48E1-9455-A7A875F958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250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FBE18-0E83-43AE-98F7-4195E5D95C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23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E9D41-61DF-4D46-B492-57E7D1F177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270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0CA7-4151-46E7-956C-AB430E3960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30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6A45-F341-4EEF-B085-34B0F3B548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12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420D-BC12-4AE4-98BF-B411A38F0E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384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5C73D-2458-431A-9D9F-EFDA5FC6A3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201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044B5-CC3C-4C8A-94B2-A2C644909A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152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4B492-2EE3-40CF-8650-0B3DA3D782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27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B3CA-FE67-46AB-BF34-9399B4B74A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8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E3EEC-87B1-4B77-8820-7D06CE63654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5379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2C2B7-D0F5-4FC1-8FE8-DA0EBFB0FF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346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24E7C-9246-44D1-B35D-9875A5B4DE4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534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F56EC-C5BA-415C-91A0-BCFA9940906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778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2CE08-47BD-4895-9AB3-6CEE12B70E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89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392B0-0D15-4846-8CDE-097F6BA0892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262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7639B-9C55-41D7-BE06-6F12009FE4F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761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0B55E-9F07-4535-8EE0-BEB0D340F28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980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6D10A-348F-40D5-AD43-13E72278361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579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EB3D6-633A-4C49-8C90-2241C2BB887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737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BC7C4-E623-4B63-B964-BA12BAFDF54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6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ED7B9-87F2-4976-A322-BA008405453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2594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62882-BD4A-4869-8770-1B76066974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8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A4C1D-7E93-43F3-86A3-26D9BF497C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EE797-D2E0-43B7-968E-A2F6D55AFD1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395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6DBA7D-5157-44A3-98A5-C3AF456EC5D7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923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0D6C98-1AA0-402D-90E5-E0E52D43306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9" name="Rectangle 35"/>
          <p:cNvSpPr>
            <a:spLocks noChangeArrowheads="1"/>
          </p:cNvSpPr>
          <p:nvPr userDrawn="1"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35" name="Group 11"/>
          <p:cNvGrpSpPr>
            <a:grpSpLocks/>
          </p:cNvGrpSpPr>
          <p:nvPr userDrawn="1"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>
                <a:gd name="T0" fmla="*/ 92 w 95"/>
                <a:gd name="T1" fmla="*/ 114 h 123"/>
                <a:gd name="T2" fmla="*/ 78 w 95"/>
                <a:gd name="T3" fmla="*/ 105 h 123"/>
                <a:gd name="T4" fmla="*/ 62 w 95"/>
                <a:gd name="T5" fmla="*/ 85 h 123"/>
                <a:gd name="T6" fmla="*/ 46 w 95"/>
                <a:gd name="T7" fmla="*/ 62 h 123"/>
                <a:gd name="T8" fmla="*/ 30 w 95"/>
                <a:gd name="T9" fmla="*/ 33 h 123"/>
                <a:gd name="T10" fmla="*/ 24 w 95"/>
                <a:gd name="T11" fmla="*/ 6 h 123"/>
                <a:gd name="T12" fmla="*/ 24 w 95"/>
                <a:gd name="T13" fmla="*/ 0 h 123"/>
                <a:gd name="T14" fmla="*/ 22 w 95"/>
                <a:gd name="T15" fmla="*/ 0 h 123"/>
                <a:gd name="T16" fmla="*/ 14 w 95"/>
                <a:gd name="T17" fmla="*/ 2 h 123"/>
                <a:gd name="T18" fmla="*/ 3 w 95"/>
                <a:gd name="T19" fmla="*/ 6 h 123"/>
                <a:gd name="T20" fmla="*/ 0 w 95"/>
                <a:gd name="T21" fmla="*/ 6 h 123"/>
                <a:gd name="T22" fmla="*/ 0 w 95"/>
                <a:gd name="T23" fmla="*/ 11 h 123"/>
                <a:gd name="T24" fmla="*/ 11 w 95"/>
                <a:gd name="T25" fmla="*/ 29 h 123"/>
                <a:gd name="T26" fmla="*/ 27 w 95"/>
                <a:gd name="T27" fmla="*/ 60 h 123"/>
                <a:gd name="T28" fmla="*/ 43 w 95"/>
                <a:gd name="T29" fmla="*/ 85 h 123"/>
                <a:gd name="T30" fmla="*/ 76 w 95"/>
                <a:gd name="T31" fmla="*/ 116 h 123"/>
                <a:gd name="T32" fmla="*/ 84 w 95"/>
                <a:gd name="T33" fmla="*/ 123 h 123"/>
                <a:gd name="T34" fmla="*/ 95 w 95"/>
                <a:gd name="T35" fmla="*/ 121 h 123"/>
                <a:gd name="T36" fmla="*/ 92 w 95"/>
                <a:gd name="T37" fmla="*/ 11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>
                <a:gd name="T0" fmla="*/ 78 w 619"/>
                <a:gd name="T1" fmla="*/ 128 h 527"/>
                <a:gd name="T2" fmla="*/ 13 w 619"/>
                <a:gd name="T3" fmla="*/ 193 h 527"/>
                <a:gd name="T4" fmla="*/ 0 w 619"/>
                <a:gd name="T5" fmla="*/ 229 h 527"/>
                <a:gd name="T6" fmla="*/ 16 w 619"/>
                <a:gd name="T7" fmla="*/ 224 h 527"/>
                <a:gd name="T8" fmla="*/ 3 w 619"/>
                <a:gd name="T9" fmla="*/ 256 h 527"/>
                <a:gd name="T10" fmla="*/ 32 w 619"/>
                <a:gd name="T11" fmla="*/ 372 h 527"/>
                <a:gd name="T12" fmla="*/ 70 w 619"/>
                <a:gd name="T13" fmla="*/ 433 h 527"/>
                <a:gd name="T14" fmla="*/ 92 w 619"/>
                <a:gd name="T15" fmla="*/ 397 h 527"/>
                <a:gd name="T16" fmla="*/ 124 w 619"/>
                <a:gd name="T17" fmla="*/ 388 h 527"/>
                <a:gd name="T18" fmla="*/ 151 w 619"/>
                <a:gd name="T19" fmla="*/ 453 h 527"/>
                <a:gd name="T20" fmla="*/ 173 w 619"/>
                <a:gd name="T21" fmla="*/ 448 h 527"/>
                <a:gd name="T22" fmla="*/ 238 w 619"/>
                <a:gd name="T23" fmla="*/ 527 h 527"/>
                <a:gd name="T24" fmla="*/ 249 w 619"/>
                <a:gd name="T25" fmla="*/ 435 h 527"/>
                <a:gd name="T26" fmla="*/ 262 w 619"/>
                <a:gd name="T27" fmla="*/ 433 h 527"/>
                <a:gd name="T28" fmla="*/ 276 w 619"/>
                <a:gd name="T29" fmla="*/ 381 h 527"/>
                <a:gd name="T30" fmla="*/ 324 w 619"/>
                <a:gd name="T31" fmla="*/ 401 h 527"/>
                <a:gd name="T32" fmla="*/ 373 w 619"/>
                <a:gd name="T33" fmla="*/ 473 h 527"/>
                <a:gd name="T34" fmla="*/ 378 w 619"/>
                <a:gd name="T35" fmla="*/ 457 h 527"/>
                <a:gd name="T36" fmla="*/ 408 w 619"/>
                <a:gd name="T37" fmla="*/ 455 h 527"/>
                <a:gd name="T38" fmla="*/ 421 w 619"/>
                <a:gd name="T39" fmla="*/ 435 h 527"/>
                <a:gd name="T40" fmla="*/ 462 w 619"/>
                <a:gd name="T41" fmla="*/ 430 h 527"/>
                <a:gd name="T42" fmla="*/ 505 w 619"/>
                <a:gd name="T43" fmla="*/ 455 h 527"/>
                <a:gd name="T44" fmla="*/ 538 w 619"/>
                <a:gd name="T45" fmla="*/ 450 h 527"/>
                <a:gd name="T46" fmla="*/ 548 w 619"/>
                <a:gd name="T47" fmla="*/ 441 h 527"/>
                <a:gd name="T48" fmla="*/ 519 w 619"/>
                <a:gd name="T49" fmla="*/ 386 h 527"/>
                <a:gd name="T50" fmla="*/ 516 w 619"/>
                <a:gd name="T51" fmla="*/ 372 h 527"/>
                <a:gd name="T52" fmla="*/ 489 w 619"/>
                <a:gd name="T53" fmla="*/ 325 h 527"/>
                <a:gd name="T54" fmla="*/ 508 w 619"/>
                <a:gd name="T55" fmla="*/ 303 h 527"/>
                <a:gd name="T56" fmla="*/ 548 w 619"/>
                <a:gd name="T57" fmla="*/ 294 h 527"/>
                <a:gd name="T58" fmla="*/ 548 w 619"/>
                <a:gd name="T59" fmla="*/ 282 h 527"/>
                <a:gd name="T60" fmla="*/ 513 w 619"/>
                <a:gd name="T61" fmla="*/ 278 h 527"/>
                <a:gd name="T62" fmla="*/ 424 w 619"/>
                <a:gd name="T63" fmla="*/ 224 h 527"/>
                <a:gd name="T64" fmla="*/ 432 w 619"/>
                <a:gd name="T65" fmla="*/ 211 h 527"/>
                <a:gd name="T66" fmla="*/ 457 w 619"/>
                <a:gd name="T67" fmla="*/ 204 h 527"/>
                <a:gd name="T68" fmla="*/ 513 w 619"/>
                <a:gd name="T69" fmla="*/ 193 h 527"/>
                <a:gd name="T70" fmla="*/ 538 w 619"/>
                <a:gd name="T71" fmla="*/ 202 h 527"/>
                <a:gd name="T72" fmla="*/ 532 w 619"/>
                <a:gd name="T73" fmla="*/ 179 h 527"/>
                <a:gd name="T74" fmla="*/ 573 w 619"/>
                <a:gd name="T75" fmla="*/ 166 h 527"/>
                <a:gd name="T76" fmla="*/ 619 w 619"/>
                <a:gd name="T77" fmla="*/ 128 h 527"/>
                <a:gd name="T78" fmla="*/ 562 w 619"/>
                <a:gd name="T79" fmla="*/ 141 h 527"/>
                <a:gd name="T80" fmla="*/ 538 w 619"/>
                <a:gd name="T81" fmla="*/ 112 h 527"/>
                <a:gd name="T82" fmla="*/ 519 w 619"/>
                <a:gd name="T83" fmla="*/ 110 h 527"/>
                <a:gd name="T84" fmla="*/ 492 w 619"/>
                <a:gd name="T85" fmla="*/ 92 h 527"/>
                <a:gd name="T86" fmla="*/ 519 w 619"/>
                <a:gd name="T87" fmla="*/ 52 h 527"/>
                <a:gd name="T88" fmla="*/ 497 w 619"/>
                <a:gd name="T89" fmla="*/ 54 h 527"/>
                <a:gd name="T90" fmla="*/ 424 w 619"/>
                <a:gd name="T91" fmla="*/ 72 h 527"/>
                <a:gd name="T92" fmla="*/ 348 w 619"/>
                <a:gd name="T93" fmla="*/ 59 h 527"/>
                <a:gd name="T94" fmla="*/ 348 w 619"/>
                <a:gd name="T95" fmla="*/ 43 h 527"/>
                <a:gd name="T96" fmla="*/ 386 w 619"/>
                <a:gd name="T97" fmla="*/ 27 h 527"/>
                <a:gd name="T98" fmla="*/ 397 w 619"/>
                <a:gd name="T99" fmla="*/ 5 h 527"/>
                <a:gd name="T100" fmla="*/ 346 w 619"/>
                <a:gd name="T101" fmla="*/ 9 h 527"/>
                <a:gd name="T102" fmla="*/ 284 w 619"/>
                <a:gd name="T103" fmla="*/ 5 h 527"/>
                <a:gd name="T104" fmla="*/ 251 w 619"/>
                <a:gd name="T105" fmla="*/ 20 h 527"/>
                <a:gd name="T106" fmla="*/ 257 w 619"/>
                <a:gd name="T107" fmla="*/ 7 h 527"/>
                <a:gd name="T108" fmla="*/ 240 w 619"/>
                <a:gd name="T109" fmla="*/ 3 h 527"/>
                <a:gd name="T110" fmla="*/ 154 w 619"/>
                <a:gd name="T111" fmla="*/ 34 h 527"/>
                <a:gd name="T112" fmla="*/ 119 w 619"/>
                <a:gd name="T113" fmla="*/ 8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>
                <a:gd name="T0" fmla="*/ 0 w 413"/>
                <a:gd name="T1" fmla="*/ 0 h 333"/>
                <a:gd name="T2" fmla="*/ 35 w 413"/>
                <a:gd name="T3" fmla="*/ 31 h 333"/>
                <a:gd name="T4" fmla="*/ 103 w 413"/>
                <a:gd name="T5" fmla="*/ 87 h 333"/>
                <a:gd name="T6" fmla="*/ 167 w 413"/>
                <a:gd name="T7" fmla="*/ 141 h 333"/>
                <a:gd name="T8" fmla="*/ 219 w 413"/>
                <a:gd name="T9" fmla="*/ 179 h 333"/>
                <a:gd name="T10" fmla="*/ 248 w 413"/>
                <a:gd name="T11" fmla="*/ 208 h 333"/>
                <a:gd name="T12" fmla="*/ 259 w 413"/>
                <a:gd name="T13" fmla="*/ 215 h 333"/>
                <a:gd name="T14" fmla="*/ 286 w 413"/>
                <a:gd name="T15" fmla="*/ 237 h 333"/>
                <a:gd name="T16" fmla="*/ 313 w 413"/>
                <a:gd name="T17" fmla="*/ 264 h 333"/>
                <a:gd name="T18" fmla="*/ 340 w 413"/>
                <a:gd name="T19" fmla="*/ 284 h 333"/>
                <a:gd name="T20" fmla="*/ 373 w 413"/>
                <a:gd name="T21" fmla="*/ 309 h 333"/>
                <a:gd name="T22" fmla="*/ 413 w 413"/>
                <a:gd name="T23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>
                <a:gd name="T0" fmla="*/ 0 w 72"/>
                <a:gd name="T1" fmla="*/ 0 h 11"/>
                <a:gd name="T2" fmla="*/ 16 w 72"/>
                <a:gd name="T3" fmla="*/ 0 h 11"/>
                <a:gd name="T4" fmla="*/ 24 w 72"/>
                <a:gd name="T5" fmla="*/ 0 h 11"/>
                <a:gd name="T6" fmla="*/ 43 w 72"/>
                <a:gd name="T7" fmla="*/ 7 h 11"/>
                <a:gd name="T8" fmla="*/ 59 w 72"/>
                <a:gd name="T9" fmla="*/ 11 h 11"/>
                <a:gd name="T10" fmla="*/ 72 w 72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>
                <a:gd name="T0" fmla="*/ 0 w 30"/>
                <a:gd name="T1" fmla="*/ 0 h 117"/>
                <a:gd name="T2" fmla="*/ 6 w 30"/>
                <a:gd name="T3" fmla="*/ 16 h 117"/>
                <a:gd name="T4" fmla="*/ 14 w 30"/>
                <a:gd name="T5" fmla="*/ 54 h 117"/>
                <a:gd name="T6" fmla="*/ 19 w 30"/>
                <a:gd name="T7" fmla="*/ 87 h 117"/>
                <a:gd name="T8" fmla="*/ 30 w 30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>
                <a:gd name="T0" fmla="*/ 38 w 38"/>
                <a:gd name="T1" fmla="*/ 92 h 92"/>
                <a:gd name="T2" fmla="*/ 21 w 38"/>
                <a:gd name="T3" fmla="*/ 63 h 92"/>
                <a:gd name="T4" fmla="*/ 11 w 38"/>
                <a:gd name="T5" fmla="*/ 42 h 92"/>
                <a:gd name="T6" fmla="*/ 0 w 38"/>
                <a:gd name="T7" fmla="*/ 20 h 92"/>
                <a:gd name="T8" fmla="*/ 0 w 38"/>
                <a:gd name="T9" fmla="*/ 4 h 92"/>
                <a:gd name="T10" fmla="*/ 0 w 38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>
                <a:gd name="T0" fmla="*/ 0 w 71"/>
                <a:gd name="T1" fmla="*/ 0 h 143"/>
                <a:gd name="T2" fmla="*/ 17 w 71"/>
                <a:gd name="T3" fmla="*/ 22 h 143"/>
                <a:gd name="T4" fmla="*/ 28 w 71"/>
                <a:gd name="T5" fmla="*/ 60 h 143"/>
                <a:gd name="T6" fmla="*/ 44 w 71"/>
                <a:gd name="T7" fmla="*/ 94 h 143"/>
                <a:gd name="T8" fmla="*/ 60 w 71"/>
                <a:gd name="T9" fmla="*/ 123 h 143"/>
                <a:gd name="T10" fmla="*/ 71 w 71"/>
                <a:gd name="T1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>
                <a:gd name="T0" fmla="*/ 0 w 205"/>
                <a:gd name="T1" fmla="*/ 0 h 36"/>
                <a:gd name="T2" fmla="*/ 40 w 205"/>
                <a:gd name="T3" fmla="*/ 14 h 36"/>
                <a:gd name="T4" fmla="*/ 100 w 205"/>
                <a:gd name="T5" fmla="*/ 29 h 36"/>
                <a:gd name="T6" fmla="*/ 140 w 205"/>
                <a:gd name="T7" fmla="*/ 34 h 36"/>
                <a:gd name="T8" fmla="*/ 186 w 205"/>
                <a:gd name="T9" fmla="*/ 36 h 36"/>
                <a:gd name="T10" fmla="*/ 205 w 20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>
                <a:gd name="T0" fmla="*/ 198 w 198"/>
                <a:gd name="T1" fmla="*/ 53 h 53"/>
                <a:gd name="T2" fmla="*/ 141 w 198"/>
                <a:gd name="T3" fmla="*/ 44 h 53"/>
                <a:gd name="T4" fmla="*/ 92 w 198"/>
                <a:gd name="T5" fmla="*/ 31 h 53"/>
                <a:gd name="T6" fmla="*/ 35 w 198"/>
                <a:gd name="T7" fmla="*/ 11 h 53"/>
                <a:gd name="T8" fmla="*/ 0 w 198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>
                <a:gd name="T0" fmla="*/ 0 w 27"/>
                <a:gd name="T1" fmla="*/ 9 h 9"/>
                <a:gd name="T2" fmla="*/ 14 w 27"/>
                <a:gd name="T3" fmla="*/ 7 h 9"/>
                <a:gd name="T4" fmla="*/ 27 w 27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>
                <a:gd name="T0" fmla="*/ 87 w 87"/>
                <a:gd name="T1" fmla="*/ 378 h 378"/>
                <a:gd name="T2" fmla="*/ 70 w 87"/>
                <a:gd name="T3" fmla="*/ 304 h 378"/>
                <a:gd name="T4" fmla="*/ 57 w 87"/>
                <a:gd name="T5" fmla="*/ 237 h 378"/>
                <a:gd name="T6" fmla="*/ 35 w 87"/>
                <a:gd name="T7" fmla="*/ 172 h 378"/>
                <a:gd name="T8" fmla="*/ 22 w 87"/>
                <a:gd name="T9" fmla="*/ 118 h 378"/>
                <a:gd name="T10" fmla="*/ 11 w 87"/>
                <a:gd name="T11" fmla="*/ 78 h 378"/>
                <a:gd name="T12" fmla="*/ 0 w 87"/>
                <a:gd name="T13" fmla="*/ 36 h 378"/>
                <a:gd name="T14" fmla="*/ 0 w 87"/>
                <a:gd name="T15" fmla="*/ 11 h 378"/>
                <a:gd name="T16" fmla="*/ 0 w 87"/>
                <a:gd name="T17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>
                <a:gd name="T0" fmla="*/ 119 w 119"/>
                <a:gd name="T1" fmla="*/ 163 h 163"/>
                <a:gd name="T2" fmla="*/ 89 w 119"/>
                <a:gd name="T3" fmla="*/ 127 h 163"/>
                <a:gd name="T4" fmla="*/ 54 w 119"/>
                <a:gd name="T5" fmla="*/ 85 h 163"/>
                <a:gd name="T6" fmla="*/ 27 w 119"/>
                <a:gd name="T7" fmla="*/ 40 h 163"/>
                <a:gd name="T8" fmla="*/ 5 w 119"/>
                <a:gd name="T9" fmla="*/ 9 h 163"/>
                <a:gd name="T10" fmla="*/ 0 w 119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>
                <a:gd name="T0" fmla="*/ 0 w 21"/>
                <a:gd name="T1" fmla="*/ 83 h 83"/>
                <a:gd name="T2" fmla="*/ 5 w 21"/>
                <a:gd name="T3" fmla="*/ 56 h 83"/>
                <a:gd name="T4" fmla="*/ 13 w 21"/>
                <a:gd name="T5" fmla="*/ 32 h 83"/>
                <a:gd name="T6" fmla="*/ 21 w 21"/>
                <a:gd name="T7" fmla="*/ 14 h 83"/>
                <a:gd name="T8" fmla="*/ 21 w 21"/>
                <a:gd name="T9" fmla="*/ 5 h 83"/>
                <a:gd name="T10" fmla="*/ 21 w 21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>
                <a:gd name="T0" fmla="*/ 71 w 71"/>
                <a:gd name="T1" fmla="*/ 106 h 106"/>
                <a:gd name="T2" fmla="*/ 49 w 71"/>
                <a:gd name="T3" fmla="*/ 81 h 106"/>
                <a:gd name="T4" fmla="*/ 27 w 71"/>
                <a:gd name="T5" fmla="*/ 41 h 106"/>
                <a:gd name="T6" fmla="*/ 16 w 71"/>
                <a:gd name="T7" fmla="*/ 20 h 106"/>
                <a:gd name="T8" fmla="*/ 8 w 71"/>
                <a:gd name="T9" fmla="*/ 12 h 106"/>
                <a:gd name="T10" fmla="*/ 0 w 7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>
                <a:gd name="T0" fmla="*/ 30 w 30"/>
                <a:gd name="T1" fmla="*/ 0 h 83"/>
                <a:gd name="T2" fmla="*/ 25 w 30"/>
                <a:gd name="T3" fmla="*/ 11 h 83"/>
                <a:gd name="T4" fmla="*/ 8 w 30"/>
                <a:gd name="T5" fmla="*/ 33 h 83"/>
                <a:gd name="T6" fmla="*/ 0 w 30"/>
                <a:gd name="T7" fmla="*/ 54 h 83"/>
                <a:gd name="T8" fmla="*/ 0 w 30"/>
                <a:gd name="T9" fmla="*/ 74 h 83"/>
                <a:gd name="T10" fmla="*/ 0 w 30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>
                <a:gd name="T0" fmla="*/ 14 w 79"/>
                <a:gd name="T1" fmla="*/ 253 h 253"/>
                <a:gd name="T2" fmla="*/ 3 w 79"/>
                <a:gd name="T3" fmla="*/ 199 h 253"/>
                <a:gd name="T4" fmla="*/ 0 w 79"/>
                <a:gd name="T5" fmla="*/ 177 h 253"/>
                <a:gd name="T6" fmla="*/ 0 w 79"/>
                <a:gd name="T7" fmla="*/ 148 h 253"/>
                <a:gd name="T8" fmla="*/ 3 w 79"/>
                <a:gd name="T9" fmla="*/ 121 h 253"/>
                <a:gd name="T10" fmla="*/ 11 w 79"/>
                <a:gd name="T11" fmla="*/ 98 h 253"/>
                <a:gd name="T12" fmla="*/ 22 w 79"/>
                <a:gd name="T13" fmla="*/ 83 h 253"/>
                <a:gd name="T14" fmla="*/ 38 w 79"/>
                <a:gd name="T15" fmla="*/ 67 h 253"/>
                <a:gd name="T16" fmla="*/ 54 w 79"/>
                <a:gd name="T17" fmla="*/ 47 h 253"/>
                <a:gd name="T18" fmla="*/ 70 w 79"/>
                <a:gd name="T19" fmla="*/ 18 h 253"/>
                <a:gd name="T20" fmla="*/ 79 w 79"/>
                <a:gd name="T2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>
                <a:gd name="T0" fmla="*/ 0 w 46"/>
                <a:gd name="T1" fmla="*/ 23 h 23"/>
                <a:gd name="T2" fmla="*/ 24 w 46"/>
                <a:gd name="T3" fmla="*/ 14 h 23"/>
                <a:gd name="T4" fmla="*/ 40 w 46"/>
                <a:gd name="T5" fmla="*/ 5 h 23"/>
                <a:gd name="T6" fmla="*/ 46 w 4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>
                <a:gd name="T0" fmla="*/ 0 w 248"/>
                <a:gd name="T1" fmla="*/ 99 h 99"/>
                <a:gd name="T2" fmla="*/ 10 w 248"/>
                <a:gd name="T3" fmla="*/ 92 h 99"/>
                <a:gd name="T4" fmla="*/ 27 w 248"/>
                <a:gd name="T5" fmla="*/ 79 h 99"/>
                <a:gd name="T6" fmla="*/ 54 w 248"/>
                <a:gd name="T7" fmla="*/ 65 h 99"/>
                <a:gd name="T8" fmla="*/ 78 w 248"/>
                <a:gd name="T9" fmla="*/ 52 h 99"/>
                <a:gd name="T10" fmla="*/ 127 w 248"/>
                <a:gd name="T11" fmla="*/ 32 h 99"/>
                <a:gd name="T12" fmla="*/ 156 w 248"/>
                <a:gd name="T13" fmla="*/ 23 h 99"/>
                <a:gd name="T14" fmla="*/ 194 w 248"/>
                <a:gd name="T15" fmla="*/ 14 h 99"/>
                <a:gd name="T16" fmla="*/ 224 w 248"/>
                <a:gd name="T17" fmla="*/ 9 h 99"/>
                <a:gd name="T18" fmla="*/ 240 w 248"/>
                <a:gd name="T19" fmla="*/ 5 h 99"/>
                <a:gd name="T20" fmla="*/ 248 w 248"/>
                <a:gd name="T2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>
                <a:gd name="T0" fmla="*/ 62 w 62"/>
                <a:gd name="T1" fmla="*/ 0 h 77"/>
                <a:gd name="T2" fmla="*/ 46 w 62"/>
                <a:gd name="T3" fmla="*/ 5 h 77"/>
                <a:gd name="T4" fmla="*/ 35 w 62"/>
                <a:gd name="T5" fmla="*/ 14 h 77"/>
                <a:gd name="T6" fmla="*/ 22 w 62"/>
                <a:gd name="T7" fmla="*/ 32 h 77"/>
                <a:gd name="T8" fmla="*/ 11 w 62"/>
                <a:gd name="T9" fmla="*/ 52 h 77"/>
                <a:gd name="T10" fmla="*/ 6 w 62"/>
                <a:gd name="T11" fmla="*/ 63 h 77"/>
                <a:gd name="T12" fmla="*/ 0 w 62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>
                <a:gd name="T0" fmla="*/ 0 w 446"/>
                <a:gd name="T1" fmla="*/ 0 h 38"/>
                <a:gd name="T2" fmla="*/ 22 w 446"/>
                <a:gd name="T3" fmla="*/ 2 h 38"/>
                <a:gd name="T4" fmla="*/ 90 w 446"/>
                <a:gd name="T5" fmla="*/ 2 h 38"/>
                <a:gd name="T6" fmla="*/ 146 w 446"/>
                <a:gd name="T7" fmla="*/ 7 h 38"/>
                <a:gd name="T8" fmla="*/ 184 w 446"/>
                <a:gd name="T9" fmla="*/ 16 h 38"/>
                <a:gd name="T10" fmla="*/ 206 w 446"/>
                <a:gd name="T11" fmla="*/ 20 h 38"/>
                <a:gd name="T12" fmla="*/ 252 w 446"/>
                <a:gd name="T13" fmla="*/ 25 h 38"/>
                <a:gd name="T14" fmla="*/ 306 w 446"/>
                <a:gd name="T15" fmla="*/ 32 h 38"/>
                <a:gd name="T16" fmla="*/ 335 w 446"/>
                <a:gd name="T17" fmla="*/ 38 h 38"/>
                <a:gd name="T18" fmla="*/ 357 w 446"/>
                <a:gd name="T19" fmla="*/ 38 h 38"/>
                <a:gd name="T20" fmla="*/ 400 w 446"/>
                <a:gd name="T21" fmla="*/ 34 h 38"/>
                <a:gd name="T22" fmla="*/ 427 w 446"/>
                <a:gd name="T23" fmla="*/ 34 h 38"/>
                <a:gd name="T24" fmla="*/ 446 w 446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>
                <a:gd name="T0" fmla="*/ 70 w 70"/>
                <a:gd name="T1" fmla="*/ 36 h 36"/>
                <a:gd name="T2" fmla="*/ 45 w 70"/>
                <a:gd name="T3" fmla="*/ 18 h 36"/>
                <a:gd name="T4" fmla="*/ 21 w 70"/>
                <a:gd name="T5" fmla="*/ 9 h 36"/>
                <a:gd name="T6" fmla="*/ 0 w 7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>
                <a:gd name="T0" fmla="*/ 111 w 111"/>
                <a:gd name="T1" fmla="*/ 0 h 81"/>
                <a:gd name="T2" fmla="*/ 98 w 111"/>
                <a:gd name="T3" fmla="*/ 14 h 81"/>
                <a:gd name="T4" fmla="*/ 60 w 111"/>
                <a:gd name="T5" fmla="*/ 32 h 81"/>
                <a:gd name="T6" fmla="*/ 30 w 111"/>
                <a:gd name="T7" fmla="*/ 50 h 81"/>
                <a:gd name="T8" fmla="*/ 14 w 111"/>
                <a:gd name="T9" fmla="*/ 65 h 81"/>
                <a:gd name="T10" fmla="*/ 8 w 111"/>
                <a:gd name="T11" fmla="*/ 72 h 81"/>
                <a:gd name="T12" fmla="*/ 0 w 111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>
                <a:gd name="T0" fmla="*/ 76 w 76"/>
                <a:gd name="T1" fmla="*/ 69 h 69"/>
                <a:gd name="T2" fmla="*/ 59 w 76"/>
                <a:gd name="T3" fmla="*/ 47 h 69"/>
                <a:gd name="T4" fmla="*/ 40 w 76"/>
                <a:gd name="T5" fmla="*/ 27 h 69"/>
                <a:gd name="T6" fmla="*/ 24 w 76"/>
                <a:gd name="T7" fmla="*/ 15 h 69"/>
                <a:gd name="T8" fmla="*/ 11 w 76"/>
                <a:gd name="T9" fmla="*/ 4 h 69"/>
                <a:gd name="T10" fmla="*/ 0 w 76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1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9E5DC2-D725-4EC8-B370-E7B0FB8509D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8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D15113-9E32-4F86-92FD-FB1BF0F13D3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2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D15113-9E32-4F86-92FD-FB1BF0F13D3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0BA083-BF2A-4ECB-9446-776BD0AC0E1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4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DF9CC7-6103-4D67-8B30-3BAFAFC6C318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8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7.xml"/><Relationship Id="rId7" Type="http://schemas.openxmlformats.org/officeDocument/2006/relationships/image" Target="../media/image3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Ольга\Рабочий стол\картинки\детские картинки-блестяшки анимашки\cdolls1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4448"/>
            <a:ext cx="9308754" cy="5867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25908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апреля.</a:t>
            </a:r>
            <a:b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классе.</a:t>
            </a:r>
            <a:endParaRPr lang="ru-RU" sz="5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38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8" name="Picture 4" descr="FloraMasterPr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8856663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3313113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49275"/>
            <a:ext cx="3313112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6338"/>
            <a:ext cx="3313113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44900"/>
            <a:ext cx="3313113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1042988" y="4868863"/>
            <a:ext cx="792162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FF"/>
                </a:solidFill>
              </a:rPr>
              <a:t>7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auto">
          <a:xfrm>
            <a:off x="6804025" y="1700213"/>
            <a:ext cx="79216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FF"/>
                </a:solidFill>
              </a:rPr>
              <a:t>7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77835" name="Oval 11"/>
          <p:cNvSpPr>
            <a:spLocks noChangeArrowheads="1"/>
          </p:cNvSpPr>
          <p:nvPr/>
        </p:nvSpPr>
        <p:spPr bwMode="auto">
          <a:xfrm>
            <a:off x="4787900" y="1700213"/>
            <a:ext cx="792163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FF"/>
                </a:solidFill>
              </a:rPr>
              <a:t>8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77836" name="Oval 12"/>
          <p:cNvSpPr>
            <a:spLocks noChangeArrowheads="1"/>
          </p:cNvSpPr>
          <p:nvPr/>
        </p:nvSpPr>
        <p:spPr bwMode="auto">
          <a:xfrm>
            <a:off x="6877050" y="5013325"/>
            <a:ext cx="7921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FF"/>
                </a:solidFill>
              </a:rPr>
              <a:t>5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77837" name="Oval 13"/>
          <p:cNvSpPr>
            <a:spLocks noChangeArrowheads="1"/>
          </p:cNvSpPr>
          <p:nvPr/>
        </p:nvSpPr>
        <p:spPr bwMode="auto">
          <a:xfrm>
            <a:off x="4859338" y="4941888"/>
            <a:ext cx="7921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FF"/>
                </a:solidFill>
              </a:rPr>
              <a:t>8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77838" name="Oval 14"/>
          <p:cNvSpPr>
            <a:spLocks noChangeArrowheads="1"/>
          </p:cNvSpPr>
          <p:nvPr/>
        </p:nvSpPr>
        <p:spPr bwMode="auto">
          <a:xfrm>
            <a:off x="5795963" y="3357563"/>
            <a:ext cx="792162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FF"/>
                </a:solidFill>
              </a:rPr>
              <a:t>13</a:t>
            </a:r>
          </a:p>
        </p:txBody>
      </p:sp>
      <p:sp>
        <p:nvSpPr>
          <p:cNvPr id="77839" name="Oval 15"/>
          <p:cNvSpPr>
            <a:spLocks noChangeArrowheads="1"/>
          </p:cNvSpPr>
          <p:nvPr/>
        </p:nvSpPr>
        <p:spPr bwMode="auto">
          <a:xfrm>
            <a:off x="2051050" y="3284538"/>
            <a:ext cx="792163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77840" name="Oval 16"/>
          <p:cNvSpPr>
            <a:spLocks noChangeArrowheads="1"/>
          </p:cNvSpPr>
          <p:nvPr/>
        </p:nvSpPr>
        <p:spPr bwMode="auto">
          <a:xfrm>
            <a:off x="1692275" y="260350"/>
            <a:ext cx="792163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FF"/>
                </a:solidFill>
              </a:rPr>
              <a:t>16</a:t>
            </a:r>
          </a:p>
        </p:txBody>
      </p:sp>
      <p:sp>
        <p:nvSpPr>
          <p:cNvPr id="77841" name="Oval 17"/>
          <p:cNvSpPr>
            <a:spLocks noChangeArrowheads="1"/>
          </p:cNvSpPr>
          <p:nvPr/>
        </p:nvSpPr>
        <p:spPr bwMode="auto">
          <a:xfrm>
            <a:off x="5795963" y="188913"/>
            <a:ext cx="792162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77842" name="Oval 18"/>
          <p:cNvSpPr>
            <a:spLocks noChangeArrowheads="1"/>
          </p:cNvSpPr>
          <p:nvPr/>
        </p:nvSpPr>
        <p:spPr bwMode="auto">
          <a:xfrm>
            <a:off x="2987675" y="4868863"/>
            <a:ext cx="792163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FF"/>
                </a:solidFill>
              </a:rPr>
              <a:t>7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827088" y="1844675"/>
            <a:ext cx="792162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FF"/>
                </a:solidFill>
              </a:rPr>
              <a:t>9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77844" name="Oval 20"/>
          <p:cNvSpPr>
            <a:spLocks noChangeArrowheads="1"/>
          </p:cNvSpPr>
          <p:nvPr/>
        </p:nvSpPr>
        <p:spPr bwMode="auto">
          <a:xfrm>
            <a:off x="2843213" y="1844675"/>
            <a:ext cx="792162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FF"/>
                </a:solidFill>
              </a:rPr>
              <a:t>7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4" grpId="0" animBg="1"/>
      <p:bldP spid="77837" grpId="0" animBg="1"/>
      <p:bldP spid="77842" grpId="0" animBg="1"/>
      <p:bldP spid="778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4708610_tur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88" y="0"/>
            <a:ext cx="9361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824412" y="686691"/>
            <a:ext cx="35274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srgbClr val="000000"/>
                </a:solidFill>
              </a:rPr>
              <a:t>магазин</a:t>
            </a: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80" y="5013176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3440379" y="3597802"/>
            <a:ext cx="20457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000000"/>
                </a:solidFill>
              </a:rPr>
              <a:t>14руб.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80" y="5194498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46700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4" y="5270319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вал 16"/>
          <p:cNvSpPr/>
          <p:nvPr/>
        </p:nvSpPr>
        <p:spPr>
          <a:xfrm>
            <a:off x="1817702" y="5419572"/>
            <a:ext cx="1011094" cy="1002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8" name="Овал 17"/>
          <p:cNvSpPr/>
          <p:nvPr/>
        </p:nvSpPr>
        <p:spPr>
          <a:xfrm>
            <a:off x="4897292" y="5522101"/>
            <a:ext cx="1011094" cy="1002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9" name="Овал 18"/>
          <p:cNvSpPr/>
          <p:nvPr/>
        </p:nvSpPr>
        <p:spPr>
          <a:xfrm>
            <a:off x="3358383" y="5267638"/>
            <a:ext cx="1011094" cy="1002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0" name="Овал 19"/>
          <p:cNvSpPr/>
          <p:nvPr/>
        </p:nvSpPr>
        <p:spPr>
          <a:xfrm>
            <a:off x="6838227" y="5480794"/>
            <a:ext cx="1011094" cy="1002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7</a:t>
            </a: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0" y="2743975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127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Овал 25"/>
          <p:cNvSpPr/>
          <p:nvPr/>
        </p:nvSpPr>
        <p:spPr>
          <a:xfrm>
            <a:off x="255396" y="1462083"/>
            <a:ext cx="1011094" cy="1002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7</a:t>
            </a:r>
          </a:p>
        </p:txBody>
      </p:sp>
      <p:pic>
        <p:nvPicPr>
          <p:cNvPr id="27" name="Рисунок 9" descr="14386d76c18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921" y="1060422"/>
            <a:ext cx="2220491" cy="24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55" y="2123671"/>
            <a:ext cx="3151237" cy="3151237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89024" y="3010926"/>
            <a:ext cx="1011094" cy="1002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9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4708610_tur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88" y="0"/>
            <a:ext cx="9361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824412" y="686691"/>
            <a:ext cx="35274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srgbClr val="000000"/>
                </a:solidFill>
              </a:rPr>
              <a:t>магазин</a:t>
            </a: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80" y="5013176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9" descr="jivotniea-36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4" y="2388012"/>
            <a:ext cx="13954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3494990" y="3171206"/>
            <a:ext cx="20457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000000"/>
                </a:solidFill>
              </a:rPr>
              <a:t>15руб.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80" y="5194498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46700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4" y="5270319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50103" y="2967119"/>
            <a:ext cx="1011094" cy="1002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9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817702" y="5419572"/>
            <a:ext cx="1011094" cy="1002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8" name="Овал 17"/>
          <p:cNvSpPr/>
          <p:nvPr/>
        </p:nvSpPr>
        <p:spPr>
          <a:xfrm>
            <a:off x="4897292" y="5522101"/>
            <a:ext cx="1011094" cy="1002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9" name="Овал 18"/>
          <p:cNvSpPr/>
          <p:nvPr/>
        </p:nvSpPr>
        <p:spPr>
          <a:xfrm>
            <a:off x="3358383" y="5267638"/>
            <a:ext cx="1011094" cy="1002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0" name="Овал 19"/>
          <p:cNvSpPr/>
          <p:nvPr/>
        </p:nvSpPr>
        <p:spPr>
          <a:xfrm>
            <a:off x="6838227" y="5480794"/>
            <a:ext cx="1011094" cy="1002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7</a:t>
            </a: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1" y="2756464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Овал 25"/>
          <p:cNvSpPr/>
          <p:nvPr/>
        </p:nvSpPr>
        <p:spPr>
          <a:xfrm>
            <a:off x="289024" y="2974603"/>
            <a:ext cx="1011094" cy="1002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9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27" name="Picture 10" descr="0_12bb_c87cb301_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79" y="1063649"/>
            <a:ext cx="2017142" cy="188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7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4708610_tur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88" y="0"/>
            <a:ext cx="9361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824412" y="686691"/>
            <a:ext cx="35274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srgbClr val="000000"/>
                </a:solidFill>
              </a:rPr>
              <a:t>магазин</a:t>
            </a: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80" y="5013176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0" y="2992995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80" y="5194498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46700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243" y="5419572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35783" y="3247457"/>
            <a:ext cx="1011094" cy="1002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9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817702" y="5419572"/>
            <a:ext cx="1011094" cy="1002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8" name="Овал 17"/>
          <p:cNvSpPr/>
          <p:nvPr/>
        </p:nvSpPr>
        <p:spPr>
          <a:xfrm>
            <a:off x="4897292" y="5522101"/>
            <a:ext cx="1011094" cy="1002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9" name="Овал 18"/>
          <p:cNvSpPr/>
          <p:nvPr/>
        </p:nvSpPr>
        <p:spPr>
          <a:xfrm>
            <a:off x="3358383" y="5267638"/>
            <a:ext cx="1011094" cy="1002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0" name="Овал 19"/>
          <p:cNvSpPr/>
          <p:nvPr/>
        </p:nvSpPr>
        <p:spPr>
          <a:xfrm>
            <a:off x="6605346" y="5674034"/>
            <a:ext cx="1011094" cy="1002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7</a:t>
            </a:r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127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Овал 23"/>
          <p:cNvSpPr/>
          <p:nvPr/>
        </p:nvSpPr>
        <p:spPr>
          <a:xfrm>
            <a:off x="250103" y="1482589"/>
            <a:ext cx="1011094" cy="1002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4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50" y="2465173"/>
            <a:ext cx="1495323" cy="2277492"/>
          </a:xfrm>
          <a:prstGeom prst="rect">
            <a:avLst/>
          </a:prstGeom>
        </p:spPr>
      </p:pic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3877428" y="3028166"/>
            <a:ext cx="20457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000000"/>
                </a:solidFill>
              </a:rPr>
              <a:t>16руб.</a:t>
            </a:r>
          </a:p>
        </p:txBody>
      </p:sp>
      <p:pic>
        <p:nvPicPr>
          <p:cNvPr id="5122" name="Picture 2" descr="http://9-maya-70let.ru/zombie-farm/ZombiFermaMania/Dekoraciya/Izumrudnaya/bolshoj-stog-decorations-zombi-ferma-manij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6561"/>
            <a:ext cx="3207103" cy="320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2170" y="1369919"/>
            <a:ext cx="94179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</a:rPr>
              <a:t>9+7         6+5        7+8		 9+4				</a:t>
            </a:r>
          </a:p>
          <a:p>
            <a:r>
              <a:rPr lang="ru-RU" sz="3600" b="1" dirty="0" smtClean="0">
                <a:solidFill>
                  <a:srgbClr val="000000"/>
                </a:solidFill>
              </a:rPr>
              <a:t>8+7         9+5        7+6         9+6</a:t>
            </a:r>
          </a:p>
          <a:p>
            <a:r>
              <a:rPr lang="ru-RU" sz="3600" b="1" dirty="0" smtClean="0">
                <a:solidFill>
                  <a:srgbClr val="000000"/>
                </a:solidFill>
              </a:rPr>
              <a:t>7+4         8+6        7+7         8+5</a:t>
            </a:r>
          </a:p>
          <a:p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1958966" y="404235"/>
            <a:ext cx="5349337" cy="708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работаем  сообща</a:t>
            </a:r>
          </a:p>
        </p:txBody>
      </p:sp>
      <p:sp>
        <p:nvSpPr>
          <p:cNvPr id="2" name="Овал 1"/>
          <p:cNvSpPr/>
          <p:nvPr/>
        </p:nvSpPr>
        <p:spPr>
          <a:xfrm>
            <a:off x="1812170" y="35730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13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176434" y="35730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14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4640" y="358541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15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2170" y="4647186"/>
            <a:ext cx="8803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7+6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9+4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8+5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50982" y="4678854"/>
            <a:ext cx="8803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9+5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8+6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7+7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4640" y="4709190"/>
            <a:ext cx="8803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8+7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7+8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9+6</a:t>
            </a:r>
          </a:p>
        </p:txBody>
      </p:sp>
      <p:pic>
        <p:nvPicPr>
          <p:cNvPr id="1026" name="Picture 2" descr="https://erlanjut.files.wordpress.com/2011/11/detecti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22" l="0" r="997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7" y="1374674"/>
            <a:ext cx="1637462" cy="274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545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3.imgbb.ru/img8/c/a/0/ca0d22c47b709f612d2a7f9057610813_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89" l="8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561864" cy="31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3.imgbb.ru/img8/c/a/0/ca0d22c47b709f612d2a7f9057610813_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89" l="8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06310"/>
            <a:ext cx="3600400" cy="321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oodclub.com.ua/uploaded/_9252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2" b="89964" l="9993" r="89939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7906"/>
            <a:ext cx="1935855" cy="145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partbest.com/cliparts/di7/z9b/di7z9bpe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82" y="2563945"/>
            <a:ext cx="1515616" cy="15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900igr.net/detskie_prezentatsii/Biologija.Eda/Ovoschi_4.files/slide0003_image0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91455"/>
            <a:ext cx="1826380" cy="146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4666" y="2968917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8</a:t>
            </a:r>
            <a:r>
              <a:rPr lang="ru-RU" sz="2800" b="1" dirty="0" smtClean="0"/>
              <a:t>кг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3100469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7</a:t>
            </a:r>
            <a:r>
              <a:rPr lang="ru-RU" sz="2800" b="1" dirty="0" smtClean="0"/>
              <a:t>кг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19407" y="3790441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10кг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88733" y="0"/>
            <a:ext cx="71614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Какая сумка тяжелее, если в одной 8кг</a:t>
            </a:r>
          </a:p>
          <a:p>
            <a:r>
              <a:rPr lang="ru-RU" sz="2800" b="1" dirty="0"/>
              <a:t>к</a:t>
            </a:r>
            <a:r>
              <a:rPr lang="ru-RU" sz="2800" b="1" dirty="0" smtClean="0"/>
              <a:t>апусты и 7кг моркови, а в другой 10кг</a:t>
            </a:r>
          </a:p>
          <a:p>
            <a:r>
              <a:rPr lang="ru-RU" sz="2800" b="1" dirty="0"/>
              <a:t>к</a:t>
            </a:r>
            <a:r>
              <a:rPr lang="ru-RU" sz="2800" b="1" dirty="0" smtClean="0"/>
              <a:t>артофеля? На сколько кг?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 rot="10800000">
            <a:off x="4391148" y="2507252"/>
            <a:ext cx="8435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&lt;</a:t>
            </a:r>
            <a:endParaRPr lang="ru-RU" sz="8800" dirty="0"/>
          </a:p>
        </p:txBody>
      </p:sp>
      <p:sp>
        <p:nvSpPr>
          <p:cNvPr id="5" name="TextBox 4"/>
          <p:cNvSpPr txBox="1"/>
          <p:nvPr/>
        </p:nvSpPr>
        <p:spPr>
          <a:xfrm>
            <a:off x="1694143" y="4895713"/>
            <a:ext cx="2337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8+7=15кг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136692" y="4935494"/>
            <a:ext cx="3036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15 – 10= </a:t>
            </a:r>
            <a:r>
              <a:rPr lang="ru-RU" sz="4000" dirty="0"/>
              <a:t>5</a:t>
            </a:r>
            <a:r>
              <a:rPr lang="ru-RU" sz="4000" dirty="0" smtClean="0"/>
              <a:t>кг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95359" y="5970831"/>
            <a:ext cx="2416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8+7 </a:t>
            </a:r>
            <a:r>
              <a:rPr lang="ru-RU" sz="4400" b="1" dirty="0"/>
              <a:t>&gt;</a:t>
            </a:r>
            <a:r>
              <a:rPr lang="ru-RU" sz="4400" b="1" dirty="0" smtClean="0"/>
              <a:t> 10</a:t>
            </a:r>
            <a:endParaRPr lang="ru-RU" sz="44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436548" y="476672"/>
            <a:ext cx="144782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68370" y="908720"/>
            <a:ext cx="129997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740853" y="1339637"/>
            <a:ext cx="2343315" cy="113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658520" y="476672"/>
            <a:ext cx="34781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874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4" grpId="0"/>
      <p:bldP spid="5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E6F9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4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700213"/>
            <a:ext cx="2051050" cy="30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4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2051050" cy="30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4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2051050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ффф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08275"/>
            <a:ext cx="2703512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7308850" y="333375"/>
            <a:ext cx="1439863" cy="1439863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7176" name="Picture 8" descr="r5-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2" r="14265"/>
          <a:stretch>
            <a:fillRect/>
          </a:stretch>
        </p:blipFill>
        <p:spPr bwMode="auto">
          <a:xfrm>
            <a:off x="971550" y="3051175"/>
            <a:ext cx="2592388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04218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3" name="AutoShape 1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3  C 0.081 0.06533  0.102 0.072  0.124 0.072  C 0.149 0.072  0.169 0.06533  0.183 0.05333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96296E-6 L 0.18177 0.05324 C 0.16736 0.06528 0.14618 0.07199 0.12396 0.07199 C 0.09861 0.07199 0.0783 0.06528 0.06406 0.05324 L -0.00382 -2.96296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1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0.04722 L -0.22656 0.1868 C -0.26666 0.21828 -0.32656 0.23611 -0.38888 0.23611 C -0.46007 0.23611 -0.51701 0.21828 -0.55711 0.1868 L -0.74809 0.04722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42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66 0.04722 L -0.53715 -0.03079 C -0.49861 -0.04838 -0.44097 -0.05787 -0.38107 -0.05787 C -0.3125 -0.05787 -0.25781 -0.04838 -0.21927 -0.03079 L -0.03541 0.04722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3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1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0463 L 0.00017 -0.46204 L 0.57517 -0.46204 L 0.57517 0.10463 L 0.00017 0.10463 Z " pathEditMode="relative" rAng="16200000" ptsTypes="FFFFF">
                                      <p:cBhvr>
                                        <p:cTn id="32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17708 C 0.12101 0.17685 0.22552 0.04236 0.22552 -0.12246 C 0.2257 -0.28727 0.12101 -0.4213 -0.00694 -0.4213 C -0.13489 -0.4213 -0.23889 -0.2875 -0.23889 -0.12269 C -0.23889 0.04213 -0.13507 0.17662 -0.0066 0.17708 Z " pathEditMode="relative" rAng="0" ptsTypes="fffff">
                                      <p:cBhvr>
                                        <p:cTn id="39" dur="3000" spd="-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41" presetID="5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47" presetID="5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53" presetID="5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5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6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1945 L 0.14236 -0.18194 C 0.17222 -0.22754 0.21684 -0.25208 0.26337 -0.25208 C 0.31667 -0.25208 0.35903 -0.22754 0.38889 -0.18194 L 0.5316 0.01945 " pathEditMode="relative" rAng="0" ptsTypes="FffFF">
                                      <p:cBhvr>
                                        <p:cTn id="65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0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6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17708 L 0.14358 0.1731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7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83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0.33073 2.59259E-6 " pathEditMode="relative" rAng="0" ptsTypes="AA">
                                      <p:cBhvr>
                                        <p:cTn id="84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3000" fill="hold"/>
                                        <p:tgtEl>
                                          <p:spTgt spid="7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0"/>
                </p:tgtEl>
              </p:cMediaNode>
            </p:audio>
          </p:childTnLst>
        </p:cTn>
      </p:par>
    </p:tnLst>
    <p:bldLst>
      <p:bldP spid="7173" grpId="0" animBg="1"/>
      <p:bldP spid="7173" grpId="1" animBg="1"/>
      <p:bldP spid="7173" grpId="2" animBg="1"/>
      <p:bldP spid="7173" grpId="3" animBg="1"/>
      <p:bldP spid="7173" grpId="4" animBg="1"/>
      <p:bldP spid="71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1547664" y="79808"/>
            <a:ext cx="6501085" cy="708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работаем  самостоятельно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975"/>
            <a:ext cx="11525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38" y="2636912"/>
            <a:ext cx="1296988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117591" y="4540605"/>
            <a:ext cx="412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67342" y="2957120"/>
            <a:ext cx="24096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</a:rPr>
              <a:t>-? ,на 2кг м.</a:t>
            </a:r>
          </a:p>
        </p:txBody>
      </p:sp>
      <p:sp>
        <p:nvSpPr>
          <p:cNvPr id="7" name="AutoShape 11"/>
          <p:cNvSpPr>
            <a:spLocks/>
          </p:cNvSpPr>
          <p:nvPr/>
        </p:nvSpPr>
        <p:spPr bwMode="auto">
          <a:xfrm>
            <a:off x="5125495" y="1308100"/>
            <a:ext cx="589853" cy="2101522"/>
          </a:xfrm>
          <a:prstGeom prst="rightBrace">
            <a:avLst>
              <a:gd name="adj1" fmla="val 2862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029099" y="5805264"/>
            <a:ext cx="493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979910" y="5301208"/>
            <a:ext cx="259209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79910" y="5125380"/>
            <a:ext cx="0" cy="3516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137083" y="5125380"/>
            <a:ext cx="0" cy="3516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43001" y="5125380"/>
            <a:ext cx="0" cy="3516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852192" y="1460500"/>
            <a:ext cx="877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</a:rPr>
              <a:t>-9кг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275955" y="4540604"/>
            <a:ext cx="10486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</a:rPr>
              <a:t>(9-2)</a:t>
            </a:r>
          </a:p>
        </p:txBody>
      </p:sp>
      <p:sp>
        <p:nvSpPr>
          <p:cNvPr id="17" name="AutoShape 11"/>
          <p:cNvSpPr>
            <a:spLocks/>
          </p:cNvSpPr>
          <p:nvPr/>
        </p:nvSpPr>
        <p:spPr bwMode="auto">
          <a:xfrm rot="5400000">
            <a:off x="2967541" y="4353345"/>
            <a:ext cx="589853" cy="2561070"/>
          </a:xfrm>
          <a:prstGeom prst="rightBrace">
            <a:avLst>
              <a:gd name="adj1" fmla="val 2862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876528" y="2289079"/>
            <a:ext cx="493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88019" y="4620662"/>
            <a:ext cx="4005508" cy="1712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715348" y="4701043"/>
            <a:ext cx="3145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9+(9-2)=16(кг)</a:t>
            </a:r>
          </a:p>
          <a:p>
            <a:r>
              <a:rPr lang="ru-RU" sz="3600" dirty="0" smtClean="0"/>
              <a:t>Ответ: 16кг</a:t>
            </a:r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580111" y="4636261"/>
            <a:ext cx="3310915" cy="1712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260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626015" y="4600601"/>
            <a:ext cx="2540760" cy="914400"/>
          </a:xfrm>
          <a:prstGeom prst="rect">
            <a:avLst/>
          </a:prstGeom>
          <a:solidFill>
            <a:srgbClr val="BEF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 +6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3640" y="3475882"/>
            <a:ext cx="2540760" cy="914400"/>
          </a:xfrm>
          <a:prstGeom prst="rect">
            <a:avLst/>
          </a:prstGeom>
          <a:solidFill>
            <a:srgbClr val="BEF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 +5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53353" y="2374624"/>
            <a:ext cx="2540760" cy="914400"/>
          </a:xfrm>
          <a:prstGeom prst="rect">
            <a:avLst/>
          </a:prstGeom>
          <a:solidFill>
            <a:srgbClr val="BEF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 +4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99337" y="1289228"/>
            <a:ext cx="2540760" cy="914400"/>
          </a:xfrm>
          <a:prstGeom prst="rect">
            <a:avLst/>
          </a:prstGeom>
          <a:solidFill>
            <a:srgbClr val="BEF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 +3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3443" y="266699"/>
            <a:ext cx="2540760" cy="914400"/>
          </a:xfrm>
          <a:prstGeom prst="rect">
            <a:avLst/>
          </a:prstGeom>
          <a:solidFill>
            <a:srgbClr val="BEF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+2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68133" y="464288"/>
            <a:ext cx="609732" cy="5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52373" y="1452108"/>
            <a:ext cx="609732" cy="5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68133" y="2537504"/>
            <a:ext cx="609732" cy="5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86702" y="3638762"/>
            <a:ext cx="609732" cy="5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86702" y="4825283"/>
            <a:ext cx="609732" cy="5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27184" y="4390282"/>
            <a:ext cx="2540760" cy="914400"/>
          </a:xfrm>
          <a:prstGeom prst="rect">
            <a:avLst/>
          </a:prstGeom>
          <a:solidFill>
            <a:srgbClr val="BEF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+7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40686" y="5878725"/>
            <a:ext cx="609732" cy="5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4" name="Picture 2" descr="https://tapoc.trbo.yandex.net/tapoc_secure_proxy/a84b0b7ffec03c651d0c18b73a44226d?url=http%3A%2F%2Fhakanlojistik.com%2Fupload_files%2Furunler%2Fbuyuk%2Fresim_4ee8bea11ce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23899"/>
            <a:ext cx="4372008" cy="544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59201" y="3272408"/>
            <a:ext cx="609732" cy="5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0364" y="2966563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0000"/>
                </a:solidFill>
              </a:rPr>
              <a:t>+</a:t>
            </a:r>
            <a:endParaRPr lang="ru-RU" sz="7200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272408"/>
            <a:ext cx="565588" cy="5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8241" y="221931"/>
            <a:ext cx="3409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Я  умел…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4238" y="5878725"/>
            <a:ext cx="5303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Я  научился…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03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83237E-6 L 0.454 0.1812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1" y="9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4" descr="fc8794bb077aebd96fcd55dbf445b4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17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635375" y="1341438"/>
            <a:ext cx="37750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solidFill>
                  <a:srgbClr val="FFFFFF"/>
                </a:solidFill>
                <a:latin typeface="Monotype Corsiva" pitchFamily="66" charset="0"/>
              </a:rPr>
              <a:t>Спасибо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solidFill>
                  <a:srgbClr val="FFFFFF"/>
                </a:solidFill>
                <a:latin typeface="Monotype Corsiva" pitchFamily="66" charset="0"/>
              </a:rPr>
              <a:t> за урок!</a:t>
            </a:r>
          </a:p>
        </p:txBody>
      </p:sp>
      <p:pic>
        <p:nvPicPr>
          <p:cNvPr id="3074" name="Picture 2" descr="http://www.picshare.ru/uploads/150530/a35g7bi92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556792"/>
            <a:ext cx="29552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041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5756" y="1196752"/>
            <a:ext cx="4392488" cy="41044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2341661"/>
            <a:ext cx="1800200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2934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375756" y="2348880"/>
            <a:ext cx="43924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375756" y="3933056"/>
            <a:ext cx="43924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5508104" y="1196752"/>
            <a:ext cx="0" cy="4104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07904" y="1196752"/>
            <a:ext cx="0" cy="4104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08384" y="2579751"/>
            <a:ext cx="1127232" cy="11079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14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3808" y="1412776"/>
            <a:ext cx="498855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3807" y="4149080"/>
            <a:ext cx="498855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6136" y="4149080"/>
            <a:ext cx="498855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8144" y="1377827"/>
            <a:ext cx="498855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99792" y="2643294"/>
            <a:ext cx="498855" cy="769441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1960" y="1377826"/>
            <a:ext cx="498855" cy="769441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6136" y="2659558"/>
            <a:ext cx="498855" cy="769441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22572" y="4221088"/>
            <a:ext cx="498855" cy="769441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63688" y="27644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292934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75649" y="6926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292934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48264" y="28260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292934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3389" y="54452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292934"/>
                </a:solidFill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6564" y="169476"/>
            <a:ext cx="3596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Разминка  для  ума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61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1942foto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005013" y="1960563"/>
            <a:ext cx="5051425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b="1" smtClean="0">
                <a:solidFill>
                  <a:srgbClr val="333399"/>
                </a:solidFill>
              </a:rPr>
              <a:t>С малой удачи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b="1" smtClean="0">
                <a:solidFill>
                  <a:srgbClr val="333399"/>
                </a:solidFill>
              </a:rPr>
              <a:t>начинается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b="1" smtClean="0">
                <a:solidFill>
                  <a:srgbClr val="333399"/>
                </a:solidFill>
              </a:rPr>
              <a:t>большой успех!</a:t>
            </a:r>
          </a:p>
        </p:txBody>
      </p:sp>
    </p:spTree>
    <p:extLst>
      <p:ext uri="{BB962C8B-B14F-4D97-AF65-F5344CB8AC3E}">
        <p14:creationId xmlns:p14="http://schemas.microsoft.com/office/powerpoint/2010/main" val="3146895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73681" y="4095962"/>
            <a:ext cx="2540760" cy="914400"/>
          </a:xfrm>
          <a:prstGeom prst="rect">
            <a:avLst/>
          </a:prstGeom>
          <a:solidFill>
            <a:srgbClr val="BEF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+6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3681" y="3638762"/>
            <a:ext cx="2540760" cy="914400"/>
          </a:xfrm>
          <a:prstGeom prst="rect">
            <a:avLst/>
          </a:prstGeom>
          <a:solidFill>
            <a:srgbClr val="BEF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+5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1621" y="3218680"/>
            <a:ext cx="2540760" cy="914400"/>
          </a:xfrm>
          <a:prstGeom prst="rect">
            <a:avLst/>
          </a:prstGeom>
          <a:solidFill>
            <a:srgbClr val="BEF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+4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3681" y="2678363"/>
            <a:ext cx="2540760" cy="914400"/>
          </a:xfrm>
          <a:prstGeom prst="rect">
            <a:avLst/>
          </a:prstGeom>
          <a:solidFill>
            <a:srgbClr val="BEF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+3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1621" y="2260509"/>
            <a:ext cx="2540760" cy="914400"/>
          </a:xfrm>
          <a:prstGeom prst="rect">
            <a:avLst/>
          </a:prstGeom>
          <a:solidFill>
            <a:srgbClr val="BEF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+2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tapoc.trbo.yandex.net/tapoc_secure_proxy/a84b0b7ffec03c651d0c18b73a44226d?url=http%3A%2F%2Fhakanlojistik.com%2Fupload_files%2Furunler%2Fbuyuk%2Fresim_4ee8bea11ce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4372008" cy="582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3272408"/>
            <a:ext cx="565588" cy="5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59201" y="3272408"/>
            <a:ext cx="609732" cy="5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40364" y="2966563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+</a:t>
            </a:r>
            <a:endParaRPr lang="ru-RU" sz="7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52373" y="751960"/>
            <a:ext cx="609732" cy="5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52373" y="1869054"/>
            <a:ext cx="609732" cy="5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52373" y="2994704"/>
            <a:ext cx="609732" cy="5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54217" y="4095962"/>
            <a:ext cx="609732" cy="5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68133" y="5157192"/>
            <a:ext cx="609732" cy="5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25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47222 -0.24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1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07407E-6 L 0.46771 -0.1460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4802 -0.0571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0.46771 0.0393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47569 0.1300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5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11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-tub-ap-ru.yandex.net/pic/69deeb525c40dfaa729a104e28e930e7/previews.123rf.com/images/oculo/oculo1111/oculo111100021/11354902-color-ferris-wheel--Stock-Vector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88913"/>
            <a:ext cx="7920037" cy="692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6630988" y="2133600"/>
            <a:ext cx="2211387" cy="134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689600" y="4868863"/>
            <a:ext cx="2211388" cy="134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57613" y="333375"/>
            <a:ext cx="2211387" cy="134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19250" y="4789488"/>
            <a:ext cx="2211388" cy="134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4213" y="2133600"/>
            <a:ext cx="2209800" cy="134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22536" name="Picture 2" descr="https://im-tub-ap-ru.yandex.net/pic/69deeb525c40dfaa729a104e28e930e7/previews.123rf.com/images/oculo/oculo1111/oculo111100021/11354902-color-ferris-wheel--Stock-Vector-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24123" r="75954" b="51753"/>
          <a:stretch>
            <a:fillRect/>
          </a:stretch>
        </p:blipFill>
        <p:spPr bwMode="auto">
          <a:xfrm>
            <a:off x="5969000" y="1231900"/>
            <a:ext cx="324008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" descr="https://im-tub-ap-ru.yandex.net/pic/69deeb525c40dfaa729a104e28e930e7/previews.123rf.com/images/oculo/oculo1111/oculo111100021/11354902-color-ferris-wheel--Stock-Vector-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24123" r="75954" b="51753"/>
          <a:stretch>
            <a:fillRect/>
          </a:stretch>
        </p:blipFill>
        <p:spPr bwMode="auto">
          <a:xfrm>
            <a:off x="3132138" y="-674688"/>
            <a:ext cx="3240087" cy="314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" descr="https://im-tub-ap-ru.yandex.net/pic/69deeb525c40dfaa729a104e28e930e7/previews.123rf.com/images/oculo/oculo1111/oculo111100021/11354902-color-ferris-wheel--Stock-Vector-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24123" r="75954" b="51753"/>
          <a:stretch>
            <a:fillRect/>
          </a:stretch>
        </p:blipFill>
        <p:spPr bwMode="auto">
          <a:xfrm>
            <a:off x="14288" y="1238250"/>
            <a:ext cx="3240087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" descr="https://im-tub-ap-ru.yandex.net/pic/69deeb525c40dfaa729a104e28e930e7/previews.123rf.com/images/oculo/oculo1111/oculo111100021/11354902-color-ferris-wheel--Stock-Vector-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24123" r="75954" b="51753"/>
          <a:stretch>
            <a:fillRect/>
          </a:stretch>
        </p:blipFill>
        <p:spPr bwMode="auto">
          <a:xfrm>
            <a:off x="903288" y="3792538"/>
            <a:ext cx="3240087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2" descr="https://im-tub-ap-ru.yandex.net/pic/69deeb525c40dfaa729a104e28e930e7/previews.123rf.com/images/oculo/oculo1111/oculo111100021/11354902-color-ferris-wheel--Stock-Vector-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24123" r="75954" b="51753"/>
          <a:stretch>
            <a:fillRect/>
          </a:stretch>
        </p:blipFill>
        <p:spPr bwMode="auto">
          <a:xfrm>
            <a:off x="4940300" y="3887788"/>
            <a:ext cx="324008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981200" y="5651500"/>
            <a:ext cx="1201738" cy="4841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8+7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65213" y="3167063"/>
            <a:ext cx="1201737" cy="4841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9+2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38638" y="1225550"/>
            <a:ext cx="1201737" cy="4841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8+6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94425" y="5732463"/>
            <a:ext cx="1201738" cy="482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7+4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35813" y="2995613"/>
            <a:ext cx="1201737" cy="4841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9+5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87463" y="188913"/>
            <a:ext cx="144621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Билет №…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7" name="Picture 4" descr="https://im-tub-ap-ru.yandex.net/pic/9ae2ef1591a7c99855d88cbca5074c59/fotoham.ru/img/picture/Apr/24/5eb112cd20e4c80eb1728419c8e328a9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6" t="74751" r="17087"/>
          <a:stretch>
            <a:fillRect/>
          </a:stretch>
        </p:blipFill>
        <p:spPr bwMode="auto">
          <a:xfrm>
            <a:off x="6142038" y="4227513"/>
            <a:ext cx="144621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https://im-tub-ap-ru.yandex.net/pic/9ae2ef1591a7c99855d88cbca5074c59/fotoham.ru/img/picture/Apr/24/5eb112cd20e4c80eb1728419c8e328a9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t="2196" r="67729" b="74458"/>
          <a:stretch>
            <a:fillRect/>
          </a:stretch>
        </p:blipFill>
        <p:spPr bwMode="auto">
          <a:xfrm>
            <a:off x="7059613" y="1709738"/>
            <a:ext cx="13541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https://im-tub-ap-ru.yandex.net/pic/9ae2ef1591a7c99855d88cbca5074c59/fotoham.ru/img/picture/Apr/24/5eb112cd20e4c80eb1728419c8e328a9/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9" t="26059" r="17381" b="47881"/>
          <a:stretch>
            <a:fillRect/>
          </a:stretch>
        </p:blipFill>
        <p:spPr bwMode="auto">
          <a:xfrm>
            <a:off x="4097338" y="-149225"/>
            <a:ext cx="1684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https://im-tub-ap-ru.yandex.net/pic/9ae2ef1591a7c99855d88cbca5074c59/fotoham.ru/img/picture/Apr/24/5eb112cd20e4c80eb1728419c8e328a9/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 t="73503" r="52045"/>
          <a:stretch>
            <a:fillRect/>
          </a:stretch>
        </p:blipFill>
        <p:spPr bwMode="auto">
          <a:xfrm>
            <a:off x="1863725" y="3652838"/>
            <a:ext cx="17224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https://im-tub-ap-ru.yandex.net/pic/9ae2ef1591a7c99855d88cbca5074c59/fotoham.ru/img/picture/Apr/24/5eb112cd20e4c80eb1728419c8e328a9/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3" t="72516" r="67558"/>
          <a:stretch>
            <a:fillRect/>
          </a:stretch>
        </p:blipFill>
        <p:spPr bwMode="auto">
          <a:xfrm>
            <a:off x="962025" y="1363663"/>
            <a:ext cx="16541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88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6599" y="2133599"/>
            <a:ext cx="3671661" cy="3722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276600" y="908049"/>
            <a:ext cx="3671660" cy="1225549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276599" y="2133600"/>
            <a:ext cx="3671663" cy="876300"/>
          </a:xfrm>
          <a:prstGeom prst="rect">
            <a:avLst/>
          </a:prstGeom>
          <a:solidFill>
            <a:srgbClr val="A0FE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</a:rPr>
              <a:t> быть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</a:rPr>
              <a:t>самостоятельными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276600" y="4007643"/>
            <a:ext cx="3671662" cy="915045"/>
          </a:xfrm>
          <a:prstGeom prst="rect">
            <a:avLst/>
          </a:prstGeom>
          <a:solidFill>
            <a:srgbClr val="F7AB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</a:rPr>
              <a:t> решать задачи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276600" y="4922689"/>
            <a:ext cx="3671664" cy="933600"/>
          </a:xfrm>
          <a:prstGeom prst="rect">
            <a:avLst/>
          </a:prstGeom>
          <a:solidFill>
            <a:srgbClr val="FFE7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</a:rPr>
              <a:t> решать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</a:rPr>
              <a:t>примеры вида    + 7 </a:t>
            </a:r>
          </a:p>
        </p:txBody>
      </p:sp>
      <p:sp>
        <p:nvSpPr>
          <p:cNvPr id="5128" name="Rectangle 10" descr="Циновка"/>
          <p:cNvSpPr>
            <a:spLocks noChangeArrowheads="1"/>
          </p:cNvSpPr>
          <p:nvPr/>
        </p:nvSpPr>
        <p:spPr bwMode="auto">
          <a:xfrm rot="-2063124">
            <a:off x="3580885" y="1142638"/>
            <a:ext cx="431800" cy="55403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3276600" y="2781300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276600" y="3009900"/>
            <a:ext cx="3671664" cy="997743"/>
          </a:xfrm>
          <a:prstGeom prst="rect">
            <a:avLst/>
          </a:prstGeom>
          <a:solidFill>
            <a:srgbClr val="BEF6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</a:rPr>
              <a:t> работать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</a:rPr>
              <a:t>сообща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88251" y="5453856"/>
            <a:ext cx="197966" cy="2714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80907" y="1296249"/>
            <a:ext cx="158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Будем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у</a:t>
            </a:r>
            <a:r>
              <a:rPr lang="ru-RU" sz="2400" b="1" dirty="0" smtClean="0">
                <a:solidFill>
                  <a:srgbClr val="FFFF00"/>
                </a:solidFill>
              </a:rPr>
              <a:t>читься..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74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6" grpId="0" animBg="1"/>
      <p:bldP spid="7177" grpId="0" animBg="1"/>
      <p:bldP spid="718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84213" y="1412875"/>
            <a:ext cx="799147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84213" y="2565400"/>
            <a:ext cx="799147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684213" y="1412875"/>
            <a:ext cx="0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1476375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2195513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2987675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3779838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4572000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5364163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>
            <a:off x="6227763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7019925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>
            <a:off x="7812088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>
            <a:off x="8675688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684213" y="3789363"/>
            <a:ext cx="799147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H="1">
            <a:off x="2195513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H="1">
            <a:off x="2987675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H="1">
            <a:off x="7812088" y="2924175"/>
            <a:ext cx="0" cy="1296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H="1">
            <a:off x="5364163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H="1">
            <a:off x="3779838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 flipH="1">
            <a:off x="4572000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 flipH="1">
            <a:off x="6227763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 flipH="1">
            <a:off x="7019925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 flipH="1">
            <a:off x="8675688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H="1">
            <a:off x="1476375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 flipH="1">
            <a:off x="684213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411413" y="2565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900113" y="2565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619250" y="2565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3276600" y="2565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3995738" y="2565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5580063" y="2565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4716463" y="2565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7164388" y="2565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6372225" y="2565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7956550" y="25654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300788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5508625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4716463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827088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1619250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2339975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3059113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3924300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14384" name="Text Box 48"/>
          <p:cNvSpPr txBox="1">
            <a:spLocks noChangeArrowheads="1"/>
          </p:cNvSpPr>
          <p:nvPr/>
        </p:nvSpPr>
        <p:spPr bwMode="auto">
          <a:xfrm>
            <a:off x="7956550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7092950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14386" name="Oval 50"/>
          <p:cNvSpPr>
            <a:spLocks noChangeArrowheads="1"/>
          </p:cNvSpPr>
          <p:nvPr/>
        </p:nvSpPr>
        <p:spPr bwMode="auto">
          <a:xfrm>
            <a:off x="755650" y="1916113"/>
            <a:ext cx="649288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87" name="Oval 51"/>
          <p:cNvSpPr>
            <a:spLocks noChangeArrowheads="1"/>
          </p:cNvSpPr>
          <p:nvPr/>
        </p:nvSpPr>
        <p:spPr bwMode="auto">
          <a:xfrm>
            <a:off x="1476375" y="1916113"/>
            <a:ext cx="649288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88" name="Oval 52"/>
          <p:cNvSpPr>
            <a:spLocks noChangeArrowheads="1"/>
          </p:cNvSpPr>
          <p:nvPr/>
        </p:nvSpPr>
        <p:spPr bwMode="auto">
          <a:xfrm>
            <a:off x="2987675" y="1916113"/>
            <a:ext cx="649288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2195513" y="1916113"/>
            <a:ext cx="649287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90" name="Oval 54"/>
          <p:cNvSpPr>
            <a:spLocks noChangeArrowheads="1"/>
          </p:cNvSpPr>
          <p:nvPr/>
        </p:nvSpPr>
        <p:spPr bwMode="auto">
          <a:xfrm>
            <a:off x="4716463" y="1916113"/>
            <a:ext cx="649287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851275" y="1916113"/>
            <a:ext cx="649288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92" name="Oval 56"/>
          <p:cNvSpPr>
            <a:spLocks noChangeArrowheads="1"/>
          </p:cNvSpPr>
          <p:nvPr/>
        </p:nvSpPr>
        <p:spPr bwMode="auto">
          <a:xfrm>
            <a:off x="5508625" y="1916113"/>
            <a:ext cx="649288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561" name="Oval 57"/>
          <p:cNvSpPr>
            <a:spLocks noChangeArrowheads="1"/>
          </p:cNvSpPr>
          <p:nvPr/>
        </p:nvSpPr>
        <p:spPr bwMode="auto">
          <a:xfrm>
            <a:off x="1116013" y="5084763"/>
            <a:ext cx="649287" cy="6477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2051050" y="5084763"/>
            <a:ext cx="649288" cy="6477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1763713" y="404813"/>
            <a:ext cx="1229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</a:rPr>
              <a:t>9+7</a:t>
            </a:r>
          </a:p>
        </p:txBody>
      </p:sp>
      <p:sp>
        <p:nvSpPr>
          <p:cNvPr id="21567" name="Oval 63"/>
          <p:cNvSpPr>
            <a:spLocks noChangeArrowheads="1"/>
          </p:cNvSpPr>
          <p:nvPr/>
        </p:nvSpPr>
        <p:spPr bwMode="auto">
          <a:xfrm>
            <a:off x="7092950" y="1916113"/>
            <a:ext cx="649288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568" name="Text Box 64"/>
          <p:cNvSpPr txBox="1">
            <a:spLocks noChangeArrowheads="1"/>
          </p:cNvSpPr>
          <p:nvPr/>
        </p:nvSpPr>
        <p:spPr bwMode="auto">
          <a:xfrm>
            <a:off x="5003800" y="331788"/>
            <a:ext cx="19319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</a:rPr>
              <a:t>7=1+6</a:t>
            </a:r>
          </a:p>
        </p:txBody>
      </p:sp>
      <p:sp>
        <p:nvSpPr>
          <p:cNvPr id="21569" name="Text Box 65"/>
          <p:cNvSpPr txBox="1">
            <a:spLocks noChangeArrowheads="1"/>
          </p:cNvSpPr>
          <p:nvPr/>
        </p:nvSpPr>
        <p:spPr bwMode="auto">
          <a:xfrm>
            <a:off x="2916238" y="404813"/>
            <a:ext cx="1229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</a:rPr>
              <a:t>=16</a:t>
            </a:r>
          </a:p>
        </p:txBody>
      </p:sp>
      <p:sp>
        <p:nvSpPr>
          <p:cNvPr id="21570" name="Oval 66"/>
          <p:cNvSpPr>
            <a:spLocks noChangeArrowheads="1"/>
          </p:cNvSpPr>
          <p:nvPr/>
        </p:nvSpPr>
        <p:spPr bwMode="auto">
          <a:xfrm>
            <a:off x="6300788" y="1916113"/>
            <a:ext cx="649287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" name="Oval 58"/>
          <p:cNvSpPr>
            <a:spLocks noChangeArrowheads="1"/>
          </p:cNvSpPr>
          <p:nvPr/>
        </p:nvSpPr>
        <p:spPr bwMode="auto">
          <a:xfrm>
            <a:off x="2981325" y="5084763"/>
            <a:ext cx="649288" cy="6477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2" name="Oval 58"/>
          <p:cNvSpPr>
            <a:spLocks noChangeArrowheads="1"/>
          </p:cNvSpPr>
          <p:nvPr/>
        </p:nvSpPr>
        <p:spPr bwMode="auto">
          <a:xfrm>
            <a:off x="3861593" y="5084763"/>
            <a:ext cx="649288" cy="6477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3" name="Oval 58"/>
          <p:cNvSpPr>
            <a:spLocks noChangeArrowheads="1"/>
          </p:cNvSpPr>
          <p:nvPr/>
        </p:nvSpPr>
        <p:spPr bwMode="auto">
          <a:xfrm>
            <a:off x="4745831" y="5084763"/>
            <a:ext cx="649288" cy="6477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4" name="Oval 58"/>
          <p:cNvSpPr>
            <a:spLocks noChangeArrowheads="1"/>
          </p:cNvSpPr>
          <p:nvPr/>
        </p:nvSpPr>
        <p:spPr bwMode="auto">
          <a:xfrm>
            <a:off x="5578475" y="5084763"/>
            <a:ext cx="649288" cy="6477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8" name="Oval 58"/>
          <p:cNvSpPr>
            <a:spLocks noChangeArrowheads="1"/>
          </p:cNvSpPr>
          <p:nvPr/>
        </p:nvSpPr>
        <p:spPr bwMode="auto">
          <a:xfrm>
            <a:off x="6443662" y="5076249"/>
            <a:ext cx="649288" cy="6477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5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0.74409 -0.467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5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14566 -0.299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1495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16077 -0.2990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-1495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17031 -0.299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4" y="-1495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18836 -0.299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149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1849 -0.2990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-1495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1849 -0.299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1" grpId="0" animBg="1"/>
      <p:bldP spid="21562" grpId="0" animBg="1"/>
      <p:bldP spid="21568" grpId="0"/>
      <p:bldP spid="21569" grpId="0"/>
      <p:bldP spid="71" grpId="0" animBg="1"/>
      <p:bldP spid="72" grpId="0" animBg="1"/>
      <p:bldP spid="73" grpId="0" animBg="1"/>
      <p:bldP spid="74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84213" y="1412875"/>
            <a:ext cx="799147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84213" y="2565400"/>
            <a:ext cx="799147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684213" y="1412875"/>
            <a:ext cx="0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1476375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2195513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2987675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3779838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4572000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5364163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>
            <a:off x="6227763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7019925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>
            <a:off x="7812088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>
            <a:off x="8675688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684213" y="3789363"/>
            <a:ext cx="799147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H="1">
            <a:off x="2195513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H="1">
            <a:off x="2987675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H="1">
            <a:off x="7812088" y="2924175"/>
            <a:ext cx="0" cy="1296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H="1">
            <a:off x="5364163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H="1">
            <a:off x="3779838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 flipH="1">
            <a:off x="4572000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 flipH="1">
            <a:off x="6227763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 flipH="1">
            <a:off x="7019925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 flipH="1">
            <a:off x="8675688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H="1">
            <a:off x="1476375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 flipH="1">
            <a:off x="684213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411413" y="2565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900113" y="2565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619250" y="2565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3276600" y="2565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3995738" y="2565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5580063" y="2565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4716463" y="2565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7164388" y="2565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6372225" y="2565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7956550" y="25654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300788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5508625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4716463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827088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1619250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2339975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3059113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3924300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14384" name="Text Box 48"/>
          <p:cNvSpPr txBox="1">
            <a:spLocks noChangeArrowheads="1"/>
          </p:cNvSpPr>
          <p:nvPr/>
        </p:nvSpPr>
        <p:spPr bwMode="auto">
          <a:xfrm>
            <a:off x="7956550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7092950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14386" name="Oval 50"/>
          <p:cNvSpPr>
            <a:spLocks noChangeArrowheads="1"/>
          </p:cNvSpPr>
          <p:nvPr/>
        </p:nvSpPr>
        <p:spPr bwMode="auto">
          <a:xfrm>
            <a:off x="755650" y="1916113"/>
            <a:ext cx="649288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87" name="Oval 51"/>
          <p:cNvSpPr>
            <a:spLocks noChangeArrowheads="1"/>
          </p:cNvSpPr>
          <p:nvPr/>
        </p:nvSpPr>
        <p:spPr bwMode="auto">
          <a:xfrm>
            <a:off x="1476375" y="1916113"/>
            <a:ext cx="649288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88" name="Oval 52"/>
          <p:cNvSpPr>
            <a:spLocks noChangeArrowheads="1"/>
          </p:cNvSpPr>
          <p:nvPr/>
        </p:nvSpPr>
        <p:spPr bwMode="auto">
          <a:xfrm>
            <a:off x="2987675" y="1916113"/>
            <a:ext cx="649288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2195513" y="1916113"/>
            <a:ext cx="649287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90" name="Oval 54"/>
          <p:cNvSpPr>
            <a:spLocks noChangeArrowheads="1"/>
          </p:cNvSpPr>
          <p:nvPr/>
        </p:nvSpPr>
        <p:spPr bwMode="auto">
          <a:xfrm>
            <a:off x="4716463" y="1916113"/>
            <a:ext cx="649287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851275" y="1916113"/>
            <a:ext cx="649288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92" name="Oval 56"/>
          <p:cNvSpPr>
            <a:spLocks noChangeArrowheads="1"/>
          </p:cNvSpPr>
          <p:nvPr/>
        </p:nvSpPr>
        <p:spPr bwMode="auto">
          <a:xfrm>
            <a:off x="5508625" y="1916113"/>
            <a:ext cx="649288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561" name="Oval 57"/>
          <p:cNvSpPr>
            <a:spLocks noChangeArrowheads="1"/>
          </p:cNvSpPr>
          <p:nvPr/>
        </p:nvSpPr>
        <p:spPr bwMode="auto">
          <a:xfrm>
            <a:off x="1116013" y="5084763"/>
            <a:ext cx="649287" cy="6477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2051050" y="5084763"/>
            <a:ext cx="649288" cy="6477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1763713" y="404813"/>
            <a:ext cx="1229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</a:rPr>
              <a:t>8+7</a:t>
            </a:r>
          </a:p>
        </p:txBody>
      </p:sp>
      <p:sp>
        <p:nvSpPr>
          <p:cNvPr id="21568" name="Text Box 64"/>
          <p:cNvSpPr txBox="1">
            <a:spLocks noChangeArrowheads="1"/>
          </p:cNvSpPr>
          <p:nvPr/>
        </p:nvSpPr>
        <p:spPr bwMode="auto">
          <a:xfrm>
            <a:off x="5003800" y="331788"/>
            <a:ext cx="19319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</a:rPr>
              <a:t>7=2+5</a:t>
            </a:r>
          </a:p>
        </p:txBody>
      </p:sp>
      <p:sp>
        <p:nvSpPr>
          <p:cNvPr id="21569" name="Text Box 65"/>
          <p:cNvSpPr txBox="1">
            <a:spLocks noChangeArrowheads="1"/>
          </p:cNvSpPr>
          <p:nvPr/>
        </p:nvSpPr>
        <p:spPr bwMode="auto">
          <a:xfrm>
            <a:off x="2916238" y="404813"/>
            <a:ext cx="1229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</a:rPr>
              <a:t>=15</a:t>
            </a:r>
          </a:p>
        </p:txBody>
      </p:sp>
      <p:sp>
        <p:nvSpPr>
          <p:cNvPr id="21570" name="Oval 66"/>
          <p:cNvSpPr>
            <a:spLocks noChangeArrowheads="1"/>
          </p:cNvSpPr>
          <p:nvPr/>
        </p:nvSpPr>
        <p:spPr bwMode="auto">
          <a:xfrm>
            <a:off x="6300788" y="1916113"/>
            <a:ext cx="649287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" name="Oval 58"/>
          <p:cNvSpPr>
            <a:spLocks noChangeArrowheads="1"/>
          </p:cNvSpPr>
          <p:nvPr/>
        </p:nvSpPr>
        <p:spPr bwMode="auto">
          <a:xfrm>
            <a:off x="2981325" y="5084763"/>
            <a:ext cx="649288" cy="6477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2" name="Oval 58"/>
          <p:cNvSpPr>
            <a:spLocks noChangeArrowheads="1"/>
          </p:cNvSpPr>
          <p:nvPr/>
        </p:nvSpPr>
        <p:spPr bwMode="auto">
          <a:xfrm>
            <a:off x="3861593" y="5084763"/>
            <a:ext cx="649288" cy="6477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3" name="Oval 58"/>
          <p:cNvSpPr>
            <a:spLocks noChangeArrowheads="1"/>
          </p:cNvSpPr>
          <p:nvPr/>
        </p:nvSpPr>
        <p:spPr bwMode="auto">
          <a:xfrm>
            <a:off x="4745831" y="5084763"/>
            <a:ext cx="649288" cy="6477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4" name="Oval 58"/>
          <p:cNvSpPr>
            <a:spLocks noChangeArrowheads="1"/>
          </p:cNvSpPr>
          <p:nvPr/>
        </p:nvSpPr>
        <p:spPr bwMode="auto">
          <a:xfrm>
            <a:off x="5578475" y="5084763"/>
            <a:ext cx="649288" cy="6477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7" name="Oval 58"/>
          <p:cNvSpPr>
            <a:spLocks noChangeArrowheads="1"/>
          </p:cNvSpPr>
          <p:nvPr/>
        </p:nvSpPr>
        <p:spPr bwMode="auto">
          <a:xfrm>
            <a:off x="6549231" y="5084763"/>
            <a:ext cx="649288" cy="6477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39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0.66545 -0.467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-233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63403 -0.467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1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2474 -0.2990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8" y="-1495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27257 -0.299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-1495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275 -0.299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149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28716 -0.2990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-1495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28716 -0.299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1" grpId="0" animBg="1"/>
      <p:bldP spid="21562" grpId="0" animBg="1"/>
      <p:bldP spid="21568" grpId="0"/>
      <p:bldP spid="21569" grpId="0"/>
      <p:bldP spid="71" grpId="0" animBg="1"/>
      <p:bldP spid="72" grpId="0" animBg="1"/>
      <p:bldP spid="73" grpId="0" animBg="1"/>
      <p:bldP spid="74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84213" y="1412875"/>
            <a:ext cx="799147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84213" y="2565400"/>
            <a:ext cx="799147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684213" y="1412875"/>
            <a:ext cx="0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1476375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2195513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2987675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3779838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4572000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5364163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>
            <a:off x="6227763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7019925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>
            <a:off x="7812088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>
            <a:off x="8675688" y="14128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684213" y="3789363"/>
            <a:ext cx="799147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H="1">
            <a:off x="2195513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H="1">
            <a:off x="2987675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H="1">
            <a:off x="7812088" y="2924175"/>
            <a:ext cx="0" cy="1296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H="1">
            <a:off x="5364163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H="1">
            <a:off x="3779838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 flipH="1">
            <a:off x="4572000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 flipH="1">
            <a:off x="6227763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 flipH="1">
            <a:off x="7019925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 flipH="1">
            <a:off x="8675688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H="1">
            <a:off x="1476375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 flipH="1">
            <a:off x="684213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411413" y="2565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900113" y="2565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619250" y="2565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3276600" y="2565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3995738" y="2565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5580063" y="2565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4716463" y="2565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7164388" y="2565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6372225" y="2565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7956550" y="25654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300788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5508625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4716463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827088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1619250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2339975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3059113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3924300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14384" name="Text Box 48"/>
          <p:cNvSpPr txBox="1">
            <a:spLocks noChangeArrowheads="1"/>
          </p:cNvSpPr>
          <p:nvPr/>
        </p:nvSpPr>
        <p:spPr bwMode="auto">
          <a:xfrm>
            <a:off x="7956550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7092950" y="37893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14386" name="Oval 50"/>
          <p:cNvSpPr>
            <a:spLocks noChangeArrowheads="1"/>
          </p:cNvSpPr>
          <p:nvPr/>
        </p:nvSpPr>
        <p:spPr bwMode="auto">
          <a:xfrm>
            <a:off x="755650" y="1916113"/>
            <a:ext cx="649288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87" name="Oval 51"/>
          <p:cNvSpPr>
            <a:spLocks noChangeArrowheads="1"/>
          </p:cNvSpPr>
          <p:nvPr/>
        </p:nvSpPr>
        <p:spPr bwMode="auto">
          <a:xfrm>
            <a:off x="1476375" y="1916113"/>
            <a:ext cx="649288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88" name="Oval 52"/>
          <p:cNvSpPr>
            <a:spLocks noChangeArrowheads="1"/>
          </p:cNvSpPr>
          <p:nvPr/>
        </p:nvSpPr>
        <p:spPr bwMode="auto">
          <a:xfrm>
            <a:off x="2987675" y="1916113"/>
            <a:ext cx="649288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2195513" y="1916113"/>
            <a:ext cx="649287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90" name="Oval 54"/>
          <p:cNvSpPr>
            <a:spLocks noChangeArrowheads="1"/>
          </p:cNvSpPr>
          <p:nvPr/>
        </p:nvSpPr>
        <p:spPr bwMode="auto">
          <a:xfrm>
            <a:off x="4716463" y="1916113"/>
            <a:ext cx="649287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851275" y="1916113"/>
            <a:ext cx="649288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92" name="Oval 56"/>
          <p:cNvSpPr>
            <a:spLocks noChangeArrowheads="1"/>
          </p:cNvSpPr>
          <p:nvPr/>
        </p:nvSpPr>
        <p:spPr bwMode="auto">
          <a:xfrm>
            <a:off x="5508625" y="1916113"/>
            <a:ext cx="649288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561" name="Oval 57"/>
          <p:cNvSpPr>
            <a:spLocks noChangeArrowheads="1"/>
          </p:cNvSpPr>
          <p:nvPr/>
        </p:nvSpPr>
        <p:spPr bwMode="auto">
          <a:xfrm>
            <a:off x="1116013" y="5084763"/>
            <a:ext cx="649287" cy="6477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2051050" y="5084763"/>
            <a:ext cx="649288" cy="6477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1763713" y="404813"/>
            <a:ext cx="1229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</a:rPr>
              <a:t>7+7</a:t>
            </a:r>
          </a:p>
        </p:txBody>
      </p:sp>
      <p:sp>
        <p:nvSpPr>
          <p:cNvPr id="21568" name="Text Box 64"/>
          <p:cNvSpPr txBox="1">
            <a:spLocks noChangeArrowheads="1"/>
          </p:cNvSpPr>
          <p:nvPr/>
        </p:nvSpPr>
        <p:spPr bwMode="auto">
          <a:xfrm>
            <a:off x="5003800" y="331788"/>
            <a:ext cx="19319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</a:rPr>
              <a:t>7=3+4</a:t>
            </a:r>
          </a:p>
        </p:txBody>
      </p:sp>
      <p:sp>
        <p:nvSpPr>
          <p:cNvPr id="21569" name="Text Box 65"/>
          <p:cNvSpPr txBox="1">
            <a:spLocks noChangeArrowheads="1"/>
          </p:cNvSpPr>
          <p:nvPr/>
        </p:nvSpPr>
        <p:spPr bwMode="auto">
          <a:xfrm>
            <a:off x="2916238" y="404813"/>
            <a:ext cx="1229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</a:rPr>
              <a:t>=14</a:t>
            </a:r>
          </a:p>
        </p:txBody>
      </p:sp>
      <p:sp>
        <p:nvSpPr>
          <p:cNvPr id="71" name="Oval 58"/>
          <p:cNvSpPr>
            <a:spLocks noChangeArrowheads="1"/>
          </p:cNvSpPr>
          <p:nvPr/>
        </p:nvSpPr>
        <p:spPr bwMode="auto">
          <a:xfrm>
            <a:off x="2981325" y="5084763"/>
            <a:ext cx="649288" cy="6477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2" name="Oval 58"/>
          <p:cNvSpPr>
            <a:spLocks noChangeArrowheads="1"/>
          </p:cNvSpPr>
          <p:nvPr/>
        </p:nvSpPr>
        <p:spPr bwMode="auto">
          <a:xfrm>
            <a:off x="3861593" y="5084763"/>
            <a:ext cx="649288" cy="6477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3" name="Oval 58"/>
          <p:cNvSpPr>
            <a:spLocks noChangeArrowheads="1"/>
          </p:cNvSpPr>
          <p:nvPr/>
        </p:nvSpPr>
        <p:spPr bwMode="auto">
          <a:xfrm>
            <a:off x="4745831" y="5084763"/>
            <a:ext cx="649288" cy="6477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4" name="Oval 58"/>
          <p:cNvSpPr>
            <a:spLocks noChangeArrowheads="1"/>
          </p:cNvSpPr>
          <p:nvPr/>
        </p:nvSpPr>
        <p:spPr bwMode="auto">
          <a:xfrm>
            <a:off x="5578475" y="5084763"/>
            <a:ext cx="649288" cy="6477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6" name="Oval 58"/>
          <p:cNvSpPr>
            <a:spLocks noChangeArrowheads="1"/>
          </p:cNvSpPr>
          <p:nvPr/>
        </p:nvSpPr>
        <p:spPr bwMode="auto">
          <a:xfrm>
            <a:off x="6440632" y="5084763"/>
            <a:ext cx="649288" cy="6477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93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0.57083 -0.467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-233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55521 -0.467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2335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5401 -0.456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7" y="-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35139 -0.299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9" y="-1495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35382 -0.288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1" y="-144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36598 -0.2886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9" y="-144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36598 -0.2886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9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1" grpId="0" animBg="1"/>
      <p:bldP spid="21562" grpId="0" animBg="1"/>
      <p:bldP spid="21568" grpId="0"/>
      <p:bldP spid="21569" grpId="0"/>
      <p:bldP spid="71" grpId="0" animBg="1"/>
      <p:bldP spid="72" grpId="0" animBg="1"/>
      <p:bldP spid="73" grpId="0" animBg="1"/>
      <p:bldP spid="74" grpId="0" animBg="1"/>
      <p:bldP spid="66" grpId="0" animBg="1"/>
    </p:bldLst>
  </p:timing>
</p:sld>
</file>

<file path=ppt/theme/theme1.xml><?xml version="1.0" encoding="utf-8"?>
<a:theme xmlns:a="http://schemas.openxmlformats.org/drawingml/2006/main" name="Текстура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0070C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301</Words>
  <Application>Microsoft Office PowerPoint</Application>
  <PresentationFormat>Экран (4:3)</PresentationFormat>
  <Paragraphs>191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Calibri</vt:lpstr>
      <vt:lpstr>Monotype Corsiva</vt:lpstr>
      <vt:lpstr>Tahoma</vt:lpstr>
      <vt:lpstr>Times New Roman</vt:lpstr>
      <vt:lpstr>Wingdings</vt:lpstr>
      <vt:lpstr>Текстура</vt:lpstr>
      <vt:lpstr>9_Оформление по умолчанию</vt:lpstr>
      <vt:lpstr>Оформление по умолчанию</vt:lpstr>
      <vt:lpstr>2_Оформление по умолчанию</vt:lpstr>
      <vt:lpstr>3_Оформление по умолчанию</vt:lpstr>
      <vt:lpstr>1_Оформление по умолчанию</vt:lpstr>
      <vt:lpstr>4_Оформление по умолчанию</vt:lpstr>
      <vt:lpstr>13 апреля. В классе.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Пользователь</cp:lastModifiedBy>
  <cp:revision>85</cp:revision>
  <dcterms:created xsi:type="dcterms:W3CDTF">2014-09-01T05:17:32Z</dcterms:created>
  <dcterms:modified xsi:type="dcterms:W3CDTF">2024-07-18T01:02:02Z</dcterms:modified>
</cp:coreProperties>
</file>