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65" r:id="rId4"/>
    <p:sldId id="258" r:id="rId5"/>
    <p:sldId id="267" r:id="rId6"/>
    <p:sldId id="273" r:id="rId7"/>
    <p:sldId id="275" r:id="rId8"/>
    <p:sldId id="274" r:id="rId9"/>
    <p:sldId id="272" r:id="rId10"/>
    <p:sldId id="269" r:id="rId11"/>
    <p:sldId id="271" r:id="rId12"/>
    <p:sldId id="277" r:id="rId13"/>
    <p:sldId id="268" r:id="rId14"/>
    <p:sldId id="263" r:id="rId15"/>
    <p:sldId id="264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9CB6-21C9-4A43-8821-712ED32EAE6A}" type="datetimeFigureOut">
              <a:rPr lang="ru-RU" smtClean="0"/>
              <a:t>13.07.2024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979D3-F8D6-496C-A4A3-BF58AB16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6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C6E5-A5D5-4AD4-AC99-52EFEC3F0C9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5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6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62FA-8CE2-4900-AF61-54EC26169F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B39F-F242-44A5-99D2-E8D6F43E50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772400" cy="1470025"/>
          </a:xfrm>
        </p:spPr>
        <p:txBody>
          <a:bodyPr>
            <a:noAutofit/>
          </a:bodyPr>
          <a:lstStyle/>
          <a:p>
            <a:r>
              <a:rPr lang="uk-UA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Словарные</a:t>
            </a:r>
            <a: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  <a:b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uk-UA" sz="7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7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6400800" cy="17526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uk-UA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</a:t>
            </a: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uk-UA" sz="2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1811</a:t>
            </a:r>
          </a:p>
          <a:p>
            <a:pPr lvl="0">
              <a:spcBef>
                <a:spcPts val="0"/>
              </a:spcBef>
            </a:pP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Антонова А.В.</a:t>
            </a:r>
            <a:endParaRPr lang="uk-UA" sz="2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037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1946" y="476672"/>
            <a:ext cx="667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Однокоренные слова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292" y="1964287"/>
            <a:ext cx="394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воробьишка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947" y="4437112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воробьиха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6591" y="2739034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воробышек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588073"/>
            <a:ext cx="3996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воробьиный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8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360" y="1484784"/>
            <a:ext cx="76367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Международный, отмечают, 20, воробья, марта, день.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070" y="188640"/>
            <a:ext cx="7804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предложение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Международный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день</a:t>
            </a:r>
          </a:p>
          <a:p>
            <a:r>
              <a:rPr lang="uk-UA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оробья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отмечают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20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марта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360" y="3858326"/>
            <a:ext cx="8219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00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7896" y="4267604"/>
            <a:ext cx="2304256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1428" y="2829582"/>
            <a:ext cx="2304256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84784"/>
            <a:ext cx="2304256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2252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926" y="2808165"/>
            <a:ext cx="96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3337" y="4225740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синь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4444" y="4250157"/>
            <a:ext cx="2304256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0038" y="1484784"/>
            <a:ext cx="2304256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1226" y="2820652"/>
            <a:ext cx="2313068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7993" y="1548089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3394" y="2820652"/>
            <a:ext cx="1228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8755" y="4214472"/>
            <a:ext cx="915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660877" y="2977594"/>
            <a:ext cx="189801" cy="172443"/>
          </a:xfrm>
          <a:prstGeom prst="line">
            <a:avLst/>
          </a:prstGeom>
          <a:ln w="76200" cmpd="sng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82456" y="111414"/>
            <a:ext cx="50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 слоги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49510" y="1938176"/>
            <a:ext cx="3152901" cy="12129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9545" y="1882918"/>
            <a:ext cx="2252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2636" y="3409865"/>
            <a:ext cx="3121425" cy="1152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1608" y="4725144"/>
            <a:ext cx="3103483" cy="1170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7919" y="4577968"/>
            <a:ext cx="17308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</a:t>
            </a:r>
            <a:endParaRPr lang="ru-RU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9201" y="3254529"/>
            <a:ext cx="1268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572000" y="4836735"/>
            <a:ext cx="144016" cy="172443"/>
          </a:xfrm>
          <a:prstGeom prst="line">
            <a:avLst/>
          </a:prstGeom>
          <a:ln w="76200" cmpd="sng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05846" y="260648"/>
            <a:ext cx="2132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141663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</a:t>
            </a:r>
            <a:r>
              <a:rPr lang="ru-RU" sz="13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6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5" y="1772816"/>
            <a:ext cx="8846966" cy="365452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я - королева.</a:t>
            </a:r>
            <a:b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 мой дом на ветке слева. </a:t>
            </a:r>
            <a:b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Птица в перьях серо- </a:t>
            </a:r>
            <a:r>
              <a:rPr lang="ru-RU" sz="53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ерных, </a:t>
            </a:r>
            <a:b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умна, хитра, проворна.</a:t>
            </a:r>
            <a:r>
              <a:rPr lang="ru-RU" sz="5300" dirty="0" smtClean="0"/>
              <a:t> </a:t>
            </a:r>
            <a:endParaRPr lang="ru-RU" sz="5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3235" y="216220"/>
            <a:ext cx="18473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99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9501" y="3501008"/>
            <a:ext cx="877971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1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38" y="561934"/>
            <a:ext cx="716863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0285" y="724052"/>
            <a:ext cx="17812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788024" y="3998464"/>
            <a:ext cx="214314" cy="43204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Ворона я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7530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0145" y="476672"/>
            <a:ext cx="57615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ворона?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414" y="1844824"/>
            <a:ext cx="2835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большая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003213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черная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562" y="4433697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крикливая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145258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старая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2777" y="4509120"/>
            <a:ext cx="2283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ловкая</a:t>
            </a:r>
            <a:endParaRPr lang="ru-RU" sz="5400" b="1" cap="none" spc="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3305" y="3548765"/>
            <a:ext cx="2067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2112" y="5408817"/>
            <a:ext cx="2214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хитрая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3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Ассоциативный</a:t>
            </a:r>
            <a:r>
              <a:rPr lang="uk-UA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uk-UA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7457" y="3365317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475" y="2224544"/>
            <a:ext cx="1755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клюв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9635" y="4797152"/>
            <a:ext cx="100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6086" y="1408863"/>
            <a:ext cx="1939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птица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4720" y="1352282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крыло</a:t>
            </a:r>
            <a:endParaRPr lang="ru-RU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6990" y="2686209"/>
            <a:ext cx="4082784" cy="1595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9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ворона</a:t>
            </a:r>
            <a:endParaRPr lang="ru-RU" sz="9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588314"/>
            <a:ext cx="330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тьма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9606" y="2098772"/>
            <a:ext cx="17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страх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83" y="4380582"/>
            <a:ext cx="4877417" cy="24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95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42" y="947456"/>
            <a:ext cx="9164688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Пуганая </a:t>
            </a:r>
            <a:r>
              <a:rPr lang="ru-RU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воро́на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каркнет даром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 не выклюет.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Во́рон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старый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</a:t>
            </a:r>
          </a:p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</a:p>
          <a:p>
            <a:r>
              <a:rPr lang="ru-RU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Во́рон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во́рону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куста боится.</a:t>
            </a:r>
          </a:p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.</a:t>
            </a:r>
          </a:p>
          <a:p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и </a:t>
            </a:r>
            <a:r>
              <a:rPr lang="uk-UA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воро́на</a:t>
            </a:r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приятна</a:t>
            </a:r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родных мест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79912" y="2060848"/>
            <a:ext cx="1512168" cy="2232248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615208" y="1957076"/>
            <a:ext cx="2316832" cy="139991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615208" y="2924944"/>
            <a:ext cx="2316832" cy="1296144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883713" y="5593993"/>
            <a:ext cx="1623186" cy="387051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15616" y="188640"/>
            <a:ext cx="8028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141663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3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</a:t>
            </a:r>
            <a:r>
              <a:rPr lang="ru-RU" sz="16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1946" y="476672"/>
            <a:ext cx="667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Однокоренные слова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6987" y="1964287"/>
            <a:ext cx="279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вороний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534029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воронье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9111" y="2787493"/>
            <a:ext cx="346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вороненок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3399" y="3487708"/>
            <a:ext cx="355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воронушка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4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360" y="1484784"/>
            <a:ext cx="76367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Серая, сидела, на, ворона, воротах.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070" y="188640"/>
            <a:ext cx="79484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предложение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556792"/>
            <a:ext cx="8856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Серая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ворона  </a:t>
            </a:r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сидела</a:t>
            </a:r>
            <a:endParaRPr lang="uk-UA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 воротах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360" y="3858326"/>
            <a:ext cx="8219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1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7896" y="4267604"/>
            <a:ext cx="2304256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1428" y="2829582"/>
            <a:ext cx="2304256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84784"/>
            <a:ext cx="2304256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2252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6926" y="2808165"/>
            <a:ext cx="96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3337" y="4225740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синь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4444" y="4250157"/>
            <a:ext cx="2304256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0038" y="1484784"/>
            <a:ext cx="2304256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1226" y="2820652"/>
            <a:ext cx="2313068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7993" y="1548089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2729" y="2820652"/>
            <a:ext cx="930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8755" y="4214472"/>
            <a:ext cx="915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732240" y="4322392"/>
            <a:ext cx="189801" cy="172443"/>
          </a:xfrm>
          <a:prstGeom prst="line">
            <a:avLst/>
          </a:prstGeom>
          <a:ln w="76200" cmpd="sng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82456" y="111414"/>
            <a:ext cx="50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  слоги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49510" y="1938176"/>
            <a:ext cx="3152901" cy="12129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9545" y="1882918"/>
            <a:ext cx="2252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2636" y="3409865"/>
            <a:ext cx="3121425" cy="1152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1608" y="4725144"/>
            <a:ext cx="3103483" cy="11700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8780" y="4577968"/>
            <a:ext cx="1289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9201" y="3254529"/>
            <a:ext cx="12682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466261" y="3465124"/>
            <a:ext cx="144016" cy="172443"/>
          </a:xfrm>
          <a:prstGeom prst="line">
            <a:avLst/>
          </a:prstGeom>
          <a:ln w="76200" cmpd="sng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246158" y="260648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Слоги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81368"/>
              </p:ext>
            </p:extLst>
          </p:nvPr>
        </p:nvGraphicFramePr>
        <p:xfrm>
          <a:off x="1524000" y="1397000"/>
          <a:ext cx="6096000" cy="239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23276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Используемые файлы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41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https://youtu.be/jKYhopsxKCo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59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https://www.youtube.com/watch?v=ZvIfGWdkPMc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https://encrypted-tbn0.gstatic.com/images?q=tbn:ANd9GcTukVbDAEyGoPAYDQGgNBO2g_s4gf2-GCQ9Xg&amp;s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5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https://m1r.ru/uploads/posts/2023-06/vorobei-turgenev.webp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527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27790"/>
              </p:ext>
            </p:extLst>
          </p:nvPr>
        </p:nvGraphicFramePr>
        <p:xfrm>
          <a:off x="1524000" y="3799601"/>
          <a:ext cx="6096000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71815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https://skazki.rustih.ru/ivan-turgenev-vorobej/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https://animals.pibig.info/uploads/posts/2023-04/1681408634_animals-pibig-info-p-vorobei-v-luzhe-zhivotnie-krasivo-1.jpg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4158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72281"/>
              </p:ext>
            </p:extLst>
          </p:nvPr>
        </p:nvGraphicFramePr>
        <p:xfrm>
          <a:off x="1619672" y="5013176"/>
          <a:ext cx="60960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80760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https://ihappymama.ru/iq/zagadki/zagadki-pro-voronu-s-otvetami/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77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05514"/>
            <a:ext cx="8172400" cy="527343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серой шубке перовой </a:t>
            </a:r>
            <a:b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 морозы он герой, </a:t>
            </a:r>
            <a:b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Скачет, на лету резвится, Не орел, а все же птица.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3235" y="216220"/>
            <a:ext cx="18473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99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767" y="3429000"/>
            <a:ext cx="877971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1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1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1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38" y="561934"/>
            <a:ext cx="716863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0285" y="724052"/>
            <a:ext cx="17812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6228184" y="3820344"/>
            <a:ext cx="214314" cy="43204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ВОРОБЕЙ 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749" y="1417638"/>
            <a:ext cx="8369976" cy="4708525"/>
          </a:xfrm>
        </p:spPr>
      </p:pic>
    </p:spTree>
    <p:extLst>
      <p:ext uri="{BB962C8B-B14F-4D97-AF65-F5344CB8AC3E}">
        <p14:creationId xmlns:p14="http://schemas.microsoft.com/office/powerpoint/2010/main" val="29938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06" y="0"/>
            <a:ext cx="4929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16632"/>
            <a:ext cx="7834064" cy="648072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                                                   </a:t>
            </a:r>
            <a:r>
              <a:rPr lang="ru-RU" sz="4400" b="1" dirty="0" smtClean="0"/>
              <a:t>Воробей </a:t>
            </a:r>
            <a:endParaRPr lang="en-US" sz="4400" b="1" dirty="0" smtClean="0"/>
          </a:p>
          <a:p>
            <a:r>
              <a:rPr lang="ru-RU" b="1" dirty="0" smtClean="0"/>
              <a:t>Я </a:t>
            </a:r>
            <a:r>
              <a:rPr lang="ru-RU" b="1" dirty="0"/>
              <a:t>возвращался с охоты и шел по аллее сада. Собака бежала впереди меня.</a:t>
            </a:r>
            <a:br>
              <a:rPr lang="ru-RU" b="1" dirty="0"/>
            </a:br>
            <a:r>
              <a:rPr lang="ru-RU" b="1" dirty="0"/>
              <a:t>Вдруг она уменьшила свои шаги и начала красться, как бы зачуяв перед собою дичь.</a:t>
            </a:r>
            <a:br>
              <a:rPr lang="ru-RU" b="1" dirty="0"/>
            </a:br>
            <a:r>
              <a:rPr lang="ru-RU" b="1" dirty="0"/>
              <a:t>Я глянул вдоль аллеи и увидел молодого воробья с желтизной около клюва и пухом на голове. Он упал из гнезда (ветер сильно качал березы аллеи) и сидел неподвижно, беспомощно растопырив едва прораставшие крылышки.</a:t>
            </a:r>
            <a:br>
              <a:rPr lang="ru-RU" b="1" dirty="0"/>
            </a:br>
            <a:r>
              <a:rPr lang="ru-RU" b="1" dirty="0"/>
              <a:t>Моя собака медленно приближалась к нему, как вдруг, сорвавшись с близкого дерева, старый черногрудый воробей камнем упал перед самой ее мордой — и весь взъерошенный, искаженный, с отчаянным и жалким писком прыгнул раза два в направлении зубастой раскрытой пасти.</a:t>
            </a:r>
            <a:br>
              <a:rPr lang="ru-RU" b="1" dirty="0"/>
            </a:br>
            <a:r>
              <a:rPr lang="ru-RU" b="1" dirty="0"/>
              <a:t>Он ринулся спасать, он заслонил собою свое детище… но всё его маленькое тело трепетало от ужаса, голосок одичал и охрип, он замирал, он жертвовал собою!</a:t>
            </a:r>
            <a:br>
              <a:rPr lang="ru-RU" b="1" dirty="0"/>
            </a:br>
            <a:r>
              <a:rPr lang="ru-RU" b="1" dirty="0"/>
              <a:t>Каким громадным чудовищем должна была ему казаться собака! И все-таки он не мог усидеть на своей высокой, безопасной ветке… Сила, сильнее его воли, сбросила его оттуда.</a:t>
            </a:r>
            <a:br>
              <a:rPr lang="ru-RU" b="1" dirty="0"/>
            </a:br>
            <a:r>
              <a:rPr lang="ru-RU" b="1" dirty="0"/>
              <a:t>Мой Трезор остановился, попятился… Видно, и он признал эту силу.</a:t>
            </a:r>
            <a:br>
              <a:rPr lang="ru-RU" b="1" dirty="0"/>
            </a:br>
            <a:r>
              <a:rPr lang="ru-RU" b="1" dirty="0"/>
              <a:t>Я поспешил отозвать смущенного пса — и удалился, благоговея.</a:t>
            </a:r>
            <a:br>
              <a:rPr lang="ru-RU" b="1" dirty="0"/>
            </a:br>
            <a:r>
              <a:rPr lang="ru-RU" b="1" dirty="0"/>
              <a:t>Да; не смейтесь. Я благоговел перед той маленькой героической птицей, перед любовным ее порывом.</a:t>
            </a:r>
            <a:br>
              <a:rPr lang="ru-RU" b="1" dirty="0"/>
            </a:br>
            <a:r>
              <a:rPr lang="ru-RU" b="1" dirty="0"/>
              <a:t>Любовь, думал я, сильнее смерти и страха смерти. Только ею, только любовью держится и движется жизнь.</a:t>
            </a:r>
            <a:br>
              <a:rPr lang="ru-RU" b="1" dirty="0"/>
            </a:br>
            <a:r>
              <a:rPr lang="ru-RU" i="1" dirty="0"/>
              <a:t>Апрель, 1878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6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2627" y="476672"/>
            <a:ext cx="5196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воробей?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798" y="1611008"/>
            <a:ext cx="254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смелы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49" y="2884159"/>
            <a:ext cx="3217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задорный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341" y="4017126"/>
            <a:ext cx="284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шустры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6045" y="1496039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ловкий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02861" y="4073974"/>
            <a:ext cx="364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проворный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3643" y="2936048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3557" y="5036493"/>
            <a:ext cx="3071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пугливы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3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99318"/>
            <a:ext cx="3744416" cy="2658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4605" y="260350"/>
            <a:ext cx="7611851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Ассоциативный</a:t>
            </a:r>
            <a:r>
              <a:rPr lang="uk-UA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uk-UA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7457" y="3365317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74" y="2224544"/>
            <a:ext cx="2594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забияка</a:t>
            </a:r>
            <a:endParaRPr lang="ru-RU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24960"/>
            <a:ext cx="3409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чириканье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46984"/>
            <a:ext cx="222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птичка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4044" y="1087035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крошки</a:t>
            </a:r>
            <a:endParaRPr lang="ru-RU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6990" y="2686209"/>
            <a:ext cx="4613186" cy="1595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9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</a:t>
            </a:r>
            <a:endParaRPr lang="ru-RU" sz="9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021501"/>
            <a:ext cx="330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воришка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6698" y="1959297"/>
            <a:ext cx="1771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лужи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982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42" y="947456"/>
            <a:ext cx="9093761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– не воробей,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воробьям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пир.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Стрелять из пушки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вылетит –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поймаешь . 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сентябре и у воробья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</a:t>
            </a:r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uk-UA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дождь</a:t>
            </a:r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Шумят, как воробьи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11960" y="1996155"/>
            <a:ext cx="1442601" cy="1576861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81758" y="1957076"/>
            <a:ext cx="850282" cy="11838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51920" y="2841261"/>
            <a:ext cx="2160240" cy="1307819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325837" y="5033265"/>
            <a:ext cx="1254275" cy="41265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99592" y="188640"/>
            <a:ext cx="8208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260</Words>
  <Application>Microsoft Office PowerPoint</Application>
  <PresentationFormat>Экран (4:3)</PresentationFormat>
  <Paragraphs>122</Paragraphs>
  <Slides>24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1_Тема Office</vt:lpstr>
      <vt:lpstr>2_Тема Office</vt:lpstr>
      <vt:lpstr>Тема Office</vt:lpstr>
      <vt:lpstr>Словарные слова (птицы) 1 класс </vt:lpstr>
      <vt:lpstr>воробей </vt:lpstr>
      <vt:lpstr> В серой шубке перовой  И в морозы он герой,  Скачет, на лету резвится, Не орел, а все же птица.. </vt:lpstr>
      <vt:lpstr>Презентация PowerPoint</vt:lpstr>
      <vt:lpstr>Презентация PowerPoint</vt:lpstr>
      <vt:lpstr>Презентация PowerPoint</vt:lpstr>
      <vt:lpstr>Презентация PowerPoint</vt:lpstr>
      <vt:lpstr>Ассоциативный ряд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ворона </vt:lpstr>
      <vt:lpstr> Во дворе я - королева. Вон мой дом на ветке слева.  Птица в перьях серо- черных,  Я умна, хитра, проворна. </vt:lpstr>
      <vt:lpstr>Презентация PowerPoint</vt:lpstr>
      <vt:lpstr>Презентация PowerPoint</vt:lpstr>
      <vt:lpstr>Ассоциативный ряд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Антонова</Manager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Cловарь</dc:title>
  <dc:subject>русский язык</dc:subject>
  <dc:creator>Алла</dc:creator>
  <cp:keywords>#птицы#словарь#</cp:keywords>
  <cp:lastModifiedBy>Семен</cp:lastModifiedBy>
  <cp:revision>70</cp:revision>
  <dcterms:created xsi:type="dcterms:W3CDTF">2019-07-26T16:42:42Z</dcterms:created>
  <dcterms:modified xsi:type="dcterms:W3CDTF">2024-07-13T19:53:40Z</dcterms:modified>
</cp:coreProperties>
</file>