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handoutMasterIdLst>
    <p:handoutMasterId r:id="rId52"/>
  </p:handoutMasterIdLst>
  <p:sldIdLst>
    <p:sldId id="309" r:id="rId2"/>
    <p:sldId id="285" r:id="rId3"/>
    <p:sldId id="308" r:id="rId4"/>
    <p:sldId id="329" r:id="rId5"/>
    <p:sldId id="269" r:id="rId6"/>
    <p:sldId id="283" r:id="rId7"/>
    <p:sldId id="284" r:id="rId8"/>
    <p:sldId id="314" r:id="rId9"/>
    <p:sldId id="319" r:id="rId10"/>
    <p:sldId id="330" r:id="rId11"/>
    <p:sldId id="320" r:id="rId12"/>
    <p:sldId id="321" r:id="rId13"/>
    <p:sldId id="315" r:id="rId14"/>
    <p:sldId id="337" r:id="rId15"/>
    <p:sldId id="317" r:id="rId16"/>
    <p:sldId id="316" r:id="rId17"/>
    <p:sldId id="311" r:id="rId18"/>
    <p:sldId id="310" r:id="rId19"/>
    <p:sldId id="313" r:id="rId20"/>
    <p:sldId id="334" r:id="rId21"/>
    <p:sldId id="312" r:id="rId22"/>
    <p:sldId id="336" r:id="rId23"/>
    <p:sldId id="322" r:id="rId24"/>
    <p:sldId id="327"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23" r:id="rId48"/>
    <p:sldId id="332" r:id="rId49"/>
    <p:sldId id="331" r:id="rId50"/>
  </p:sldIdLst>
  <p:sldSz cx="12192000" cy="6858000"/>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50" autoAdjust="0"/>
    <p:restoredTop sz="94706" autoAdjust="0"/>
  </p:normalViewPr>
  <p:slideViewPr>
    <p:cSldViewPr snapToGrid="0">
      <p:cViewPr varScale="1">
        <p:scale>
          <a:sx n="91" d="100"/>
          <a:sy n="91" d="100"/>
        </p:scale>
        <p:origin x="182" y="-48"/>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5" d="100"/>
          <a:sy n="85" d="100"/>
        </p:scale>
        <p:origin x="305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dirty="0"/>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2BADECFF-C1E6-41B7-861F-BE2B26CDAB05}" type="datetime1">
              <a:rPr lang="ru-RU" smtClean="0"/>
              <a:t>15.06.2025</a:t>
            </a:fld>
            <a:endParaRPr lang="ru-RU" dirty="0"/>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dirty="0"/>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604A0D4-B89B-4ADD-AF9E-38636B40EE4E}" type="slidenum">
              <a:rPr lang="ru-RU" smtClean="0"/>
              <a:t>‹#›</a:t>
            </a:fld>
            <a:endParaRPr lang="ru-RU" dirty="0"/>
          </a:p>
        </p:txBody>
      </p:sp>
    </p:spTree>
    <p:extLst>
      <p:ext uri="{BB962C8B-B14F-4D97-AF65-F5344CB8AC3E}">
        <p14:creationId xmlns:p14="http://schemas.microsoft.com/office/powerpoint/2010/main" val="42473891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6F848B8F-24F3-4766-A59C-71045DA4FEF0}" type="datetime1">
              <a:rPr lang="ru-RU" smtClean="0"/>
              <a:t>15.06.2025</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u-RU" dirty="0"/>
          </a:p>
        </p:txBody>
      </p:sp>
      <p:sp>
        <p:nvSpPr>
          <p:cNvPr id="5" name="Заметки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rtl="0"/>
            <a:r>
              <a:rPr lang="ru-RU" dirty="0" smtClean="0"/>
              <a:t>Щелкните, чтобы изменить стили текста образца слайда</a:t>
            </a:r>
          </a:p>
          <a:p>
            <a:pPr lvl="1" rtl="0"/>
            <a:r>
              <a:rPr lang="ru-RU" dirty="0" smtClean="0"/>
              <a:t>Второй уровень</a:t>
            </a:r>
          </a:p>
          <a:p>
            <a:pPr lvl="2" rtl="0"/>
            <a:r>
              <a:rPr lang="ru-RU" dirty="0" smtClean="0"/>
              <a:t>Третий уровень</a:t>
            </a:r>
          </a:p>
          <a:p>
            <a:pPr lvl="3" rtl="0"/>
            <a:r>
              <a:rPr lang="ru-RU" dirty="0" smtClean="0"/>
              <a:t>Четвертый уровень</a:t>
            </a:r>
          </a:p>
          <a:p>
            <a:pPr lvl="4" rtl="0"/>
            <a:r>
              <a:rPr lang="ru-RU" dirty="0" smtClean="0"/>
              <a:t>Пятый уровень</a:t>
            </a:r>
            <a:endParaRPr lang="ru-RU" dirty="0"/>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2869989-EB00-4EE7-BCB5-25BDC5BB29F8}" type="slidenum">
              <a:rPr lang="ru-RU" smtClean="0"/>
              <a:t>‹#›</a:t>
            </a:fld>
            <a:endParaRPr lang="ru-RU" dirty="0"/>
          </a:p>
        </p:txBody>
      </p:sp>
    </p:spTree>
    <p:extLst>
      <p:ext uri="{BB962C8B-B14F-4D97-AF65-F5344CB8AC3E}">
        <p14:creationId xmlns:p14="http://schemas.microsoft.com/office/powerpoint/2010/main" val="219363614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82869989-EB00-4EE7-BCB5-25BDC5BB29F8}" type="slidenum">
              <a:rPr lang="ru-RU" smtClean="0"/>
              <a:t>1</a:t>
            </a:fld>
            <a:endParaRPr lang="ru-RU" dirty="0"/>
          </a:p>
        </p:txBody>
      </p:sp>
    </p:spTree>
    <p:extLst>
      <p:ext uri="{BB962C8B-B14F-4D97-AF65-F5344CB8AC3E}">
        <p14:creationId xmlns:p14="http://schemas.microsoft.com/office/powerpoint/2010/main" val="2393524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10</a:t>
            </a:fld>
            <a:endParaRPr lang="ru-RU" dirty="0">
              <a:solidFill>
                <a:srgbClr val="2D2E2D"/>
              </a:solidFill>
            </a:endParaRPr>
          </a:p>
        </p:txBody>
      </p:sp>
    </p:spTree>
    <p:extLst>
      <p:ext uri="{BB962C8B-B14F-4D97-AF65-F5344CB8AC3E}">
        <p14:creationId xmlns:p14="http://schemas.microsoft.com/office/powerpoint/2010/main" val="3737646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11</a:t>
            </a:fld>
            <a:endParaRPr lang="ru-RU" dirty="0">
              <a:solidFill>
                <a:srgbClr val="2D2E2D"/>
              </a:solidFill>
            </a:endParaRPr>
          </a:p>
        </p:txBody>
      </p:sp>
    </p:spTree>
    <p:extLst>
      <p:ext uri="{BB962C8B-B14F-4D97-AF65-F5344CB8AC3E}">
        <p14:creationId xmlns:p14="http://schemas.microsoft.com/office/powerpoint/2010/main" val="2253764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12</a:t>
            </a:fld>
            <a:endParaRPr lang="ru-RU" dirty="0">
              <a:solidFill>
                <a:srgbClr val="2D2E2D"/>
              </a:solidFill>
            </a:endParaRPr>
          </a:p>
        </p:txBody>
      </p:sp>
    </p:spTree>
    <p:extLst>
      <p:ext uri="{BB962C8B-B14F-4D97-AF65-F5344CB8AC3E}">
        <p14:creationId xmlns:p14="http://schemas.microsoft.com/office/powerpoint/2010/main" val="3888974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13</a:t>
            </a:fld>
            <a:endParaRPr lang="ru-RU" dirty="0">
              <a:solidFill>
                <a:srgbClr val="2D2E2D"/>
              </a:solidFill>
            </a:endParaRPr>
          </a:p>
        </p:txBody>
      </p:sp>
    </p:spTree>
    <p:extLst>
      <p:ext uri="{BB962C8B-B14F-4D97-AF65-F5344CB8AC3E}">
        <p14:creationId xmlns:p14="http://schemas.microsoft.com/office/powerpoint/2010/main" val="3113150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14</a:t>
            </a:fld>
            <a:endParaRPr lang="ru-RU" dirty="0">
              <a:solidFill>
                <a:srgbClr val="2D2E2D"/>
              </a:solidFill>
            </a:endParaRPr>
          </a:p>
        </p:txBody>
      </p:sp>
    </p:spTree>
    <p:extLst>
      <p:ext uri="{BB962C8B-B14F-4D97-AF65-F5344CB8AC3E}">
        <p14:creationId xmlns:p14="http://schemas.microsoft.com/office/powerpoint/2010/main" val="4013434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15</a:t>
            </a:fld>
            <a:endParaRPr lang="ru-RU" dirty="0">
              <a:solidFill>
                <a:srgbClr val="2D2E2D"/>
              </a:solidFill>
            </a:endParaRPr>
          </a:p>
        </p:txBody>
      </p:sp>
    </p:spTree>
    <p:extLst>
      <p:ext uri="{BB962C8B-B14F-4D97-AF65-F5344CB8AC3E}">
        <p14:creationId xmlns:p14="http://schemas.microsoft.com/office/powerpoint/2010/main" val="3343561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16</a:t>
            </a:fld>
            <a:endParaRPr lang="ru-RU" dirty="0">
              <a:solidFill>
                <a:srgbClr val="2D2E2D"/>
              </a:solidFill>
            </a:endParaRPr>
          </a:p>
        </p:txBody>
      </p:sp>
    </p:spTree>
    <p:extLst>
      <p:ext uri="{BB962C8B-B14F-4D97-AF65-F5344CB8AC3E}">
        <p14:creationId xmlns:p14="http://schemas.microsoft.com/office/powerpoint/2010/main" val="2742509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82869989-EB00-4EE7-BCB5-25BDC5BB29F8}" type="slidenum">
              <a:rPr lang="ru-RU" smtClean="0"/>
              <a:t>17</a:t>
            </a:fld>
            <a:endParaRPr lang="ru-RU" dirty="0"/>
          </a:p>
        </p:txBody>
      </p:sp>
    </p:spTree>
    <p:extLst>
      <p:ext uri="{BB962C8B-B14F-4D97-AF65-F5344CB8AC3E}">
        <p14:creationId xmlns:p14="http://schemas.microsoft.com/office/powerpoint/2010/main" val="4235461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18</a:t>
            </a:fld>
            <a:endParaRPr lang="ru-RU" dirty="0">
              <a:solidFill>
                <a:srgbClr val="2D2E2D"/>
              </a:solidFill>
            </a:endParaRPr>
          </a:p>
        </p:txBody>
      </p:sp>
    </p:spTree>
    <p:extLst>
      <p:ext uri="{BB962C8B-B14F-4D97-AF65-F5344CB8AC3E}">
        <p14:creationId xmlns:p14="http://schemas.microsoft.com/office/powerpoint/2010/main" val="3732185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19</a:t>
            </a:fld>
            <a:endParaRPr lang="ru-RU" dirty="0">
              <a:solidFill>
                <a:srgbClr val="2D2E2D"/>
              </a:solidFill>
            </a:endParaRPr>
          </a:p>
        </p:txBody>
      </p:sp>
    </p:spTree>
    <p:extLst>
      <p:ext uri="{BB962C8B-B14F-4D97-AF65-F5344CB8AC3E}">
        <p14:creationId xmlns:p14="http://schemas.microsoft.com/office/powerpoint/2010/main" val="2726713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2</a:t>
            </a:fld>
            <a:endParaRPr lang="ru-RU" dirty="0">
              <a:solidFill>
                <a:srgbClr val="2D2E2D"/>
              </a:solidFill>
            </a:endParaRPr>
          </a:p>
        </p:txBody>
      </p:sp>
    </p:spTree>
    <p:extLst>
      <p:ext uri="{BB962C8B-B14F-4D97-AF65-F5344CB8AC3E}">
        <p14:creationId xmlns:p14="http://schemas.microsoft.com/office/powerpoint/2010/main" val="913117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20</a:t>
            </a:fld>
            <a:endParaRPr lang="ru-RU" dirty="0">
              <a:solidFill>
                <a:srgbClr val="2D2E2D"/>
              </a:solidFill>
            </a:endParaRPr>
          </a:p>
        </p:txBody>
      </p:sp>
    </p:spTree>
    <p:extLst>
      <p:ext uri="{BB962C8B-B14F-4D97-AF65-F5344CB8AC3E}">
        <p14:creationId xmlns:p14="http://schemas.microsoft.com/office/powerpoint/2010/main" val="778895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21</a:t>
            </a:fld>
            <a:endParaRPr lang="ru-RU" dirty="0">
              <a:solidFill>
                <a:srgbClr val="2D2E2D"/>
              </a:solidFill>
            </a:endParaRPr>
          </a:p>
        </p:txBody>
      </p:sp>
    </p:spTree>
    <p:extLst>
      <p:ext uri="{BB962C8B-B14F-4D97-AF65-F5344CB8AC3E}">
        <p14:creationId xmlns:p14="http://schemas.microsoft.com/office/powerpoint/2010/main" val="708739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22</a:t>
            </a:fld>
            <a:endParaRPr lang="ru-RU" dirty="0">
              <a:solidFill>
                <a:srgbClr val="2D2E2D"/>
              </a:solidFill>
            </a:endParaRPr>
          </a:p>
        </p:txBody>
      </p:sp>
    </p:spTree>
    <p:extLst>
      <p:ext uri="{BB962C8B-B14F-4D97-AF65-F5344CB8AC3E}">
        <p14:creationId xmlns:p14="http://schemas.microsoft.com/office/powerpoint/2010/main" val="1045226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23</a:t>
            </a:fld>
            <a:endParaRPr lang="ru-RU" dirty="0">
              <a:solidFill>
                <a:srgbClr val="2D2E2D"/>
              </a:solidFill>
            </a:endParaRPr>
          </a:p>
        </p:txBody>
      </p:sp>
    </p:spTree>
    <p:extLst>
      <p:ext uri="{BB962C8B-B14F-4D97-AF65-F5344CB8AC3E}">
        <p14:creationId xmlns:p14="http://schemas.microsoft.com/office/powerpoint/2010/main" val="1163710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24</a:t>
            </a:fld>
            <a:endParaRPr lang="ru-RU" dirty="0">
              <a:solidFill>
                <a:srgbClr val="2D2E2D"/>
              </a:solidFill>
            </a:endParaRPr>
          </a:p>
        </p:txBody>
      </p:sp>
    </p:spTree>
    <p:extLst>
      <p:ext uri="{BB962C8B-B14F-4D97-AF65-F5344CB8AC3E}">
        <p14:creationId xmlns:p14="http://schemas.microsoft.com/office/powerpoint/2010/main" val="1329640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25</a:t>
            </a:fld>
            <a:endParaRPr lang="ru-RU" dirty="0">
              <a:solidFill>
                <a:srgbClr val="2D2E2D"/>
              </a:solidFill>
            </a:endParaRPr>
          </a:p>
        </p:txBody>
      </p:sp>
    </p:spTree>
    <p:extLst>
      <p:ext uri="{BB962C8B-B14F-4D97-AF65-F5344CB8AC3E}">
        <p14:creationId xmlns:p14="http://schemas.microsoft.com/office/powerpoint/2010/main" val="2527800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26</a:t>
            </a:fld>
            <a:endParaRPr lang="ru-RU" dirty="0">
              <a:solidFill>
                <a:srgbClr val="2D2E2D"/>
              </a:solidFill>
            </a:endParaRPr>
          </a:p>
        </p:txBody>
      </p:sp>
    </p:spTree>
    <p:extLst>
      <p:ext uri="{BB962C8B-B14F-4D97-AF65-F5344CB8AC3E}">
        <p14:creationId xmlns:p14="http://schemas.microsoft.com/office/powerpoint/2010/main" val="3824660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27</a:t>
            </a:fld>
            <a:endParaRPr lang="ru-RU" dirty="0">
              <a:solidFill>
                <a:srgbClr val="2D2E2D"/>
              </a:solidFill>
            </a:endParaRPr>
          </a:p>
        </p:txBody>
      </p:sp>
    </p:spTree>
    <p:extLst>
      <p:ext uri="{BB962C8B-B14F-4D97-AF65-F5344CB8AC3E}">
        <p14:creationId xmlns:p14="http://schemas.microsoft.com/office/powerpoint/2010/main" val="39570220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28</a:t>
            </a:fld>
            <a:endParaRPr lang="ru-RU" dirty="0">
              <a:solidFill>
                <a:srgbClr val="2D2E2D"/>
              </a:solidFill>
            </a:endParaRPr>
          </a:p>
        </p:txBody>
      </p:sp>
    </p:spTree>
    <p:extLst>
      <p:ext uri="{BB962C8B-B14F-4D97-AF65-F5344CB8AC3E}">
        <p14:creationId xmlns:p14="http://schemas.microsoft.com/office/powerpoint/2010/main" val="3900804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29</a:t>
            </a:fld>
            <a:endParaRPr lang="ru-RU" dirty="0">
              <a:solidFill>
                <a:srgbClr val="2D2E2D"/>
              </a:solidFill>
            </a:endParaRPr>
          </a:p>
        </p:txBody>
      </p:sp>
    </p:spTree>
    <p:extLst>
      <p:ext uri="{BB962C8B-B14F-4D97-AF65-F5344CB8AC3E}">
        <p14:creationId xmlns:p14="http://schemas.microsoft.com/office/powerpoint/2010/main" val="3069537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3</a:t>
            </a:fld>
            <a:endParaRPr lang="ru-RU" dirty="0">
              <a:solidFill>
                <a:srgbClr val="2D2E2D"/>
              </a:solidFill>
            </a:endParaRPr>
          </a:p>
        </p:txBody>
      </p:sp>
    </p:spTree>
    <p:extLst>
      <p:ext uri="{BB962C8B-B14F-4D97-AF65-F5344CB8AC3E}">
        <p14:creationId xmlns:p14="http://schemas.microsoft.com/office/powerpoint/2010/main" val="28679489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30</a:t>
            </a:fld>
            <a:endParaRPr lang="ru-RU" dirty="0">
              <a:solidFill>
                <a:srgbClr val="2D2E2D"/>
              </a:solidFill>
            </a:endParaRPr>
          </a:p>
        </p:txBody>
      </p:sp>
    </p:spTree>
    <p:extLst>
      <p:ext uri="{BB962C8B-B14F-4D97-AF65-F5344CB8AC3E}">
        <p14:creationId xmlns:p14="http://schemas.microsoft.com/office/powerpoint/2010/main" val="3655213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31</a:t>
            </a:fld>
            <a:endParaRPr lang="ru-RU" dirty="0">
              <a:solidFill>
                <a:srgbClr val="2D2E2D"/>
              </a:solidFill>
            </a:endParaRPr>
          </a:p>
        </p:txBody>
      </p:sp>
    </p:spTree>
    <p:extLst>
      <p:ext uri="{BB962C8B-B14F-4D97-AF65-F5344CB8AC3E}">
        <p14:creationId xmlns:p14="http://schemas.microsoft.com/office/powerpoint/2010/main" val="35585777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32</a:t>
            </a:fld>
            <a:endParaRPr lang="ru-RU" dirty="0">
              <a:solidFill>
                <a:srgbClr val="2D2E2D"/>
              </a:solidFill>
            </a:endParaRPr>
          </a:p>
        </p:txBody>
      </p:sp>
    </p:spTree>
    <p:extLst>
      <p:ext uri="{BB962C8B-B14F-4D97-AF65-F5344CB8AC3E}">
        <p14:creationId xmlns:p14="http://schemas.microsoft.com/office/powerpoint/2010/main" val="8819101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33</a:t>
            </a:fld>
            <a:endParaRPr lang="ru-RU" dirty="0">
              <a:solidFill>
                <a:srgbClr val="2D2E2D"/>
              </a:solidFill>
            </a:endParaRPr>
          </a:p>
        </p:txBody>
      </p:sp>
    </p:spTree>
    <p:extLst>
      <p:ext uri="{BB962C8B-B14F-4D97-AF65-F5344CB8AC3E}">
        <p14:creationId xmlns:p14="http://schemas.microsoft.com/office/powerpoint/2010/main" val="6593992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34</a:t>
            </a:fld>
            <a:endParaRPr lang="ru-RU" dirty="0">
              <a:solidFill>
                <a:srgbClr val="2D2E2D"/>
              </a:solidFill>
            </a:endParaRPr>
          </a:p>
        </p:txBody>
      </p:sp>
    </p:spTree>
    <p:extLst>
      <p:ext uri="{BB962C8B-B14F-4D97-AF65-F5344CB8AC3E}">
        <p14:creationId xmlns:p14="http://schemas.microsoft.com/office/powerpoint/2010/main" val="24710045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35</a:t>
            </a:fld>
            <a:endParaRPr lang="ru-RU" dirty="0">
              <a:solidFill>
                <a:srgbClr val="2D2E2D"/>
              </a:solidFill>
            </a:endParaRPr>
          </a:p>
        </p:txBody>
      </p:sp>
    </p:spTree>
    <p:extLst>
      <p:ext uri="{BB962C8B-B14F-4D97-AF65-F5344CB8AC3E}">
        <p14:creationId xmlns:p14="http://schemas.microsoft.com/office/powerpoint/2010/main" val="3853976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36</a:t>
            </a:fld>
            <a:endParaRPr lang="ru-RU" dirty="0">
              <a:solidFill>
                <a:srgbClr val="2D2E2D"/>
              </a:solidFill>
            </a:endParaRPr>
          </a:p>
        </p:txBody>
      </p:sp>
    </p:spTree>
    <p:extLst>
      <p:ext uri="{BB962C8B-B14F-4D97-AF65-F5344CB8AC3E}">
        <p14:creationId xmlns:p14="http://schemas.microsoft.com/office/powerpoint/2010/main" val="32688911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37</a:t>
            </a:fld>
            <a:endParaRPr lang="ru-RU" dirty="0">
              <a:solidFill>
                <a:srgbClr val="2D2E2D"/>
              </a:solidFill>
            </a:endParaRPr>
          </a:p>
        </p:txBody>
      </p:sp>
    </p:spTree>
    <p:extLst>
      <p:ext uri="{BB962C8B-B14F-4D97-AF65-F5344CB8AC3E}">
        <p14:creationId xmlns:p14="http://schemas.microsoft.com/office/powerpoint/2010/main" val="701908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38</a:t>
            </a:fld>
            <a:endParaRPr lang="ru-RU" dirty="0">
              <a:solidFill>
                <a:srgbClr val="2D2E2D"/>
              </a:solidFill>
            </a:endParaRPr>
          </a:p>
        </p:txBody>
      </p:sp>
    </p:spTree>
    <p:extLst>
      <p:ext uri="{BB962C8B-B14F-4D97-AF65-F5344CB8AC3E}">
        <p14:creationId xmlns:p14="http://schemas.microsoft.com/office/powerpoint/2010/main" val="19606018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39</a:t>
            </a:fld>
            <a:endParaRPr lang="ru-RU" dirty="0">
              <a:solidFill>
                <a:srgbClr val="2D2E2D"/>
              </a:solidFill>
            </a:endParaRPr>
          </a:p>
        </p:txBody>
      </p:sp>
    </p:spTree>
    <p:extLst>
      <p:ext uri="{BB962C8B-B14F-4D97-AF65-F5344CB8AC3E}">
        <p14:creationId xmlns:p14="http://schemas.microsoft.com/office/powerpoint/2010/main" val="1201576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4</a:t>
            </a:fld>
            <a:endParaRPr lang="ru-RU" dirty="0">
              <a:solidFill>
                <a:srgbClr val="2D2E2D"/>
              </a:solidFill>
            </a:endParaRPr>
          </a:p>
        </p:txBody>
      </p:sp>
    </p:spTree>
    <p:extLst>
      <p:ext uri="{BB962C8B-B14F-4D97-AF65-F5344CB8AC3E}">
        <p14:creationId xmlns:p14="http://schemas.microsoft.com/office/powerpoint/2010/main" val="42022246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40</a:t>
            </a:fld>
            <a:endParaRPr lang="ru-RU" dirty="0">
              <a:solidFill>
                <a:srgbClr val="2D2E2D"/>
              </a:solidFill>
            </a:endParaRPr>
          </a:p>
        </p:txBody>
      </p:sp>
    </p:spTree>
    <p:extLst>
      <p:ext uri="{BB962C8B-B14F-4D97-AF65-F5344CB8AC3E}">
        <p14:creationId xmlns:p14="http://schemas.microsoft.com/office/powerpoint/2010/main" val="40976944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41</a:t>
            </a:fld>
            <a:endParaRPr lang="ru-RU" dirty="0">
              <a:solidFill>
                <a:srgbClr val="2D2E2D"/>
              </a:solidFill>
            </a:endParaRPr>
          </a:p>
        </p:txBody>
      </p:sp>
    </p:spTree>
    <p:extLst>
      <p:ext uri="{BB962C8B-B14F-4D97-AF65-F5344CB8AC3E}">
        <p14:creationId xmlns:p14="http://schemas.microsoft.com/office/powerpoint/2010/main" val="23108503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42</a:t>
            </a:fld>
            <a:endParaRPr lang="ru-RU" dirty="0">
              <a:solidFill>
                <a:srgbClr val="2D2E2D"/>
              </a:solidFill>
            </a:endParaRPr>
          </a:p>
        </p:txBody>
      </p:sp>
    </p:spTree>
    <p:extLst>
      <p:ext uri="{BB962C8B-B14F-4D97-AF65-F5344CB8AC3E}">
        <p14:creationId xmlns:p14="http://schemas.microsoft.com/office/powerpoint/2010/main" val="7861547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43</a:t>
            </a:fld>
            <a:endParaRPr lang="ru-RU" dirty="0">
              <a:solidFill>
                <a:srgbClr val="2D2E2D"/>
              </a:solidFill>
            </a:endParaRPr>
          </a:p>
        </p:txBody>
      </p:sp>
    </p:spTree>
    <p:extLst>
      <p:ext uri="{BB962C8B-B14F-4D97-AF65-F5344CB8AC3E}">
        <p14:creationId xmlns:p14="http://schemas.microsoft.com/office/powerpoint/2010/main" val="5639426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44</a:t>
            </a:fld>
            <a:endParaRPr lang="ru-RU" dirty="0">
              <a:solidFill>
                <a:srgbClr val="2D2E2D"/>
              </a:solidFill>
            </a:endParaRPr>
          </a:p>
        </p:txBody>
      </p:sp>
    </p:spTree>
    <p:extLst>
      <p:ext uri="{BB962C8B-B14F-4D97-AF65-F5344CB8AC3E}">
        <p14:creationId xmlns:p14="http://schemas.microsoft.com/office/powerpoint/2010/main" val="7130369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45</a:t>
            </a:fld>
            <a:endParaRPr lang="ru-RU" dirty="0">
              <a:solidFill>
                <a:srgbClr val="2D2E2D"/>
              </a:solidFill>
            </a:endParaRPr>
          </a:p>
        </p:txBody>
      </p:sp>
    </p:spTree>
    <p:extLst>
      <p:ext uri="{BB962C8B-B14F-4D97-AF65-F5344CB8AC3E}">
        <p14:creationId xmlns:p14="http://schemas.microsoft.com/office/powerpoint/2010/main" val="40711775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46</a:t>
            </a:fld>
            <a:endParaRPr lang="ru-RU" dirty="0">
              <a:solidFill>
                <a:srgbClr val="2D2E2D"/>
              </a:solidFill>
            </a:endParaRPr>
          </a:p>
        </p:txBody>
      </p:sp>
    </p:spTree>
    <p:extLst>
      <p:ext uri="{BB962C8B-B14F-4D97-AF65-F5344CB8AC3E}">
        <p14:creationId xmlns:p14="http://schemas.microsoft.com/office/powerpoint/2010/main" val="38948997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47</a:t>
            </a:fld>
            <a:endParaRPr lang="ru-RU" dirty="0">
              <a:solidFill>
                <a:srgbClr val="2D2E2D"/>
              </a:solidFill>
            </a:endParaRPr>
          </a:p>
        </p:txBody>
      </p:sp>
    </p:spTree>
    <p:extLst>
      <p:ext uri="{BB962C8B-B14F-4D97-AF65-F5344CB8AC3E}">
        <p14:creationId xmlns:p14="http://schemas.microsoft.com/office/powerpoint/2010/main" val="2288737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48</a:t>
            </a:fld>
            <a:endParaRPr lang="ru-RU" dirty="0">
              <a:solidFill>
                <a:srgbClr val="2D2E2D"/>
              </a:solidFill>
            </a:endParaRPr>
          </a:p>
        </p:txBody>
      </p:sp>
    </p:spTree>
    <p:extLst>
      <p:ext uri="{BB962C8B-B14F-4D97-AF65-F5344CB8AC3E}">
        <p14:creationId xmlns:p14="http://schemas.microsoft.com/office/powerpoint/2010/main" val="24732836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49</a:t>
            </a:fld>
            <a:endParaRPr lang="ru-RU" dirty="0">
              <a:solidFill>
                <a:srgbClr val="2D2E2D"/>
              </a:solidFill>
            </a:endParaRPr>
          </a:p>
        </p:txBody>
      </p:sp>
    </p:spTree>
    <p:extLst>
      <p:ext uri="{BB962C8B-B14F-4D97-AF65-F5344CB8AC3E}">
        <p14:creationId xmlns:p14="http://schemas.microsoft.com/office/powerpoint/2010/main" val="1886722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82869989-EB00-4EE7-BCB5-25BDC5BB29F8}" type="slidenum">
              <a:rPr lang="ru-RU" smtClean="0"/>
              <a:t>5</a:t>
            </a:fld>
            <a:endParaRPr lang="ru-RU" dirty="0"/>
          </a:p>
        </p:txBody>
      </p:sp>
    </p:spTree>
    <p:extLst>
      <p:ext uri="{BB962C8B-B14F-4D97-AF65-F5344CB8AC3E}">
        <p14:creationId xmlns:p14="http://schemas.microsoft.com/office/powerpoint/2010/main" val="4196681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82869989-EB00-4EE7-BCB5-25BDC5BB29F8}" type="slidenum">
              <a:rPr lang="ru-RU" smtClean="0"/>
              <a:t>6</a:t>
            </a:fld>
            <a:endParaRPr lang="ru-RU" dirty="0"/>
          </a:p>
        </p:txBody>
      </p:sp>
    </p:spTree>
    <p:extLst>
      <p:ext uri="{BB962C8B-B14F-4D97-AF65-F5344CB8AC3E}">
        <p14:creationId xmlns:p14="http://schemas.microsoft.com/office/powerpoint/2010/main" val="3407461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82869989-EB00-4EE7-BCB5-25BDC5BB29F8}" type="slidenum">
              <a:rPr lang="ru-RU" smtClean="0"/>
              <a:t>7</a:t>
            </a:fld>
            <a:endParaRPr lang="ru-RU" dirty="0"/>
          </a:p>
        </p:txBody>
      </p:sp>
    </p:spTree>
    <p:extLst>
      <p:ext uri="{BB962C8B-B14F-4D97-AF65-F5344CB8AC3E}">
        <p14:creationId xmlns:p14="http://schemas.microsoft.com/office/powerpoint/2010/main" val="957951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8</a:t>
            </a:fld>
            <a:endParaRPr lang="ru-RU" dirty="0">
              <a:solidFill>
                <a:srgbClr val="2D2E2D"/>
              </a:solidFill>
            </a:endParaRPr>
          </a:p>
        </p:txBody>
      </p:sp>
    </p:spTree>
    <p:extLst>
      <p:ext uri="{BB962C8B-B14F-4D97-AF65-F5344CB8AC3E}">
        <p14:creationId xmlns:p14="http://schemas.microsoft.com/office/powerpoint/2010/main" val="1418682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869989-EB00-4EE7-BCB5-25BDC5BB29F8}" type="slidenum">
              <a:rPr lang="ru-RU" smtClean="0">
                <a:solidFill>
                  <a:srgbClr val="2D2E2D"/>
                </a:solidFill>
              </a:rPr>
              <a:pPr/>
              <a:t>9</a:t>
            </a:fld>
            <a:endParaRPr lang="ru-RU" dirty="0">
              <a:solidFill>
                <a:srgbClr val="2D2E2D"/>
              </a:solidFill>
            </a:endParaRPr>
          </a:p>
        </p:txBody>
      </p:sp>
    </p:spTree>
    <p:extLst>
      <p:ext uri="{BB962C8B-B14F-4D97-AF65-F5344CB8AC3E}">
        <p14:creationId xmlns:p14="http://schemas.microsoft.com/office/powerpoint/2010/main" val="4006237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5" name="Группа 4"/>
          <p:cNvGrpSpPr/>
          <p:nvPr userDrawn="1"/>
        </p:nvGrpSpPr>
        <p:grpSpPr bwMode="hidden">
          <a:xfrm>
            <a:off x="-1" y="0"/>
            <a:ext cx="12192002" cy="6858000"/>
            <a:chOff x="-1" y="0"/>
            <a:chExt cx="12192002" cy="6858000"/>
          </a:xfrm>
        </p:grpSpPr>
        <p:cxnSp>
          <p:nvCxnSpPr>
            <p:cNvPr id="6" name="Прямая соединительная линия 5"/>
            <p:cNvCxnSpPr/>
            <p:nvPr/>
          </p:nvCxnSpPr>
          <p:spPr bwMode="hidden">
            <a:xfrm>
              <a:off x="61019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bwMode="hidden">
            <a:xfrm>
              <a:off x="182933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bwMode="hidden">
            <a:xfrm>
              <a:off x="304847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bwMode="hidden">
            <a:xfrm>
              <a:off x="426760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bwMode="hidden">
            <a:xfrm>
              <a:off x="548674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bwMode="hidden">
            <a:xfrm>
              <a:off x="670588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bwMode="hidden">
            <a:xfrm>
              <a:off x="792502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bwMode="hidden">
            <a:xfrm>
              <a:off x="914416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bwMode="hidden">
            <a:xfrm>
              <a:off x="1036329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bwMode="hidden">
            <a:xfrm>
              <a:off x="1158243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bwMode="hidden">
            <a:xfrm>
              <a:off x="2819" y="38648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bwMode="hidden">
            <a:xfrm>
              <a:off x="2819" y="1611181"/>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bwMode="hidden">
            <a:xfrm>
              <a:off x="2819" y="2835877"/>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bwMode="hidden">
            <a:xfrm>
              <a:off x="2819" y="4060573"/>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bwMode="hidden">
            <a:xfrm>
              <a:off x="2819" y="5285269"/>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bwMode="hidden">
            <a:xfrm>
              <a:off x="2819" y="650996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23" name="Группа 22"/>
            <p:cNvGrpSpPr/>
            <p:nvPr userDrawn="1"/>
          </p:nvGrpSpPr>
          <p:grpSpPr bwMode="hidden">
            <a:xfrm>
              <a:off x="-1" y="0"/>
              <a:ext cx="12192001" cy="6858000"/>
              <a:chOff x="-1" y="0"/>
              <a:chExt cx="12192001" cy="6858000"/>
            </a:xfrm>
          </p:grpSpPr>
          <p:cxnSp>
            <p:nvCxnSpPr>
              <p:cNvPr id="41" name="Прямая соединительная линия 40"/>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bwMode="hidden">
              <a:xfrm>
                <a:off x="510650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46" name="Группа 45"/>
              <p:cNvGrpSpPr/>
              <p:nvPr/>
            </p:nvGrpSpPr>
            <p:grpSpPr bwMode="hidden">
              <a:xfrm>
                <a:off x="6327885" y="0"/>
                <a:ext cx="5864115" cy="5898673"/>
                <a:chOff x="6327885" y="0"/>
                <a:chExt cx="5864115" cy="5898673"/>
              </a:xfrm>
            </p:grpSpPr>
            <p:cxnSp>
              <p:nvCxnSpPr>
                <p:cNvPr id="52" name="Прямая соединительная линия 51"/>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47" name="Прямая соединительная линия 46"/>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nvGrpSpPr>
            <p:cNvPr id="24" name="Группа 23"/>
            <p:cNvGrpSpPr/>
            <p:nvPr userDrawn="1"/>
          </p:nvGrpSpPr>
          <p:grpSpPr bwMode="hidden">
            <a:xfrm flipH="1">
              <a:off x="0" y="0"/>
              <a:ext cx="12192001" cy="6858000"/>
              <a:chOff x="-1" y="0"/>
              <a:chExt cx="12192001" cy="6858000"/>
            </a:xfrm>
          </p:grpSpPr>
          <p:cxnSp>
            <p:nvCxnSpPr>
              <p:cNvPr id="25" name="Прямая соединительная линия 24"/>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bwMode="hidden">
              <a:xfrm>
                <a:off x="515064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30" name="Группа 29"/>
              <p:cNvGrpSpPr/>
              <p:nvPr/>
            </p:nvGrpSpPr>
            <p:grpSpPr bwMode="hidden">
              <a:xfrm>
                <a:off x="6327885" y="0"/>
                <a:ext cx="5864115" cy="5898673"/>
                <a:chOff x="6327885" y="0"/>
                <a:chExt cx="5864115" cy="5898673"/>
              </a:xfrm>
            </p:grpSpPr>
            <p:cxnSp>
              <p:nvCxnSpPr>
                <p:cNvPr id="36" name="Прямая соединительная линия 35"/>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31" name="Прямая соединительная линия 30"/>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sp>
        <p:nvSpPr>
          <p:cNvPr id="2" name="Заголовок 1"/>
          <p:cNvSpPr>
            <a:spLocks noGrp="1"/>
          </p:cNvSpPr>
          <p:nvPr>
            <p:ph type="ctrTitle"/>
          </p:nvPr>
        </p:nvSpPr>
        <p:spPr>
          <a:xfrm>
            <a:off x="1293845" y="1909346"/>
            <a:ext cx="9604310" cy="3383280"/>
          </a:xfrm>
        </p:spPr>
        <p:txBody>
          <a:bodyPr rtlCol="0" anchor="b">
            <a:normAutofit/>
          </a:bodyPr>
          <a:lstStyle>
            <a:lvl1pPr algn="l">
              <a:lnSpc>
                <a:spcPct val="76000"/>
              </a:lnSpc>
              <a:defRPr sz="8000" cap="none" baseline="0">
                <a:solidFill>
                  <a:schemeClr val="tx1"/>
                </a:solidFill>
              </a:defRPr>
            </a:lvl1pPr>
          </a:lstStyle>
          <a:p>
            <a:pPr rtl="0"/>
            <a:r>
              <a:rPr lang="ru-RU" smtClean="0"/>
              <a:t>Образец заголовка</a:t>
            </a:r>
            <a:endParaRPr lang="ru-RU" dirty="0"/>
          </a:p>
        </p:txBody>
      </p:sp>
      <p:sp>
        <p:nvSpPr>
          <p:cNvPr id="3" name="Подзаголовок 2"/>
          <p:cNvSpPr>
            <a:spLocks noGrp="1"/>
          </p:cNvSpPr>
          <p:nvPr>
            <p:ph type="subTitle" idx="1"/>
          </p:nvPr>
        </p:nvSpPr>
        <p:spPr>
          <a:xfrm>
            <a:off x="1293845" y="5432564"/>
            <a:ext cx="9604310" cy="457200"/>
          </a:xfrm>
        </p:spPr>
        <p:txBody>
          <a:bodyPr rtlCol="0">
            <a:normAutofit/>
          </a:bodyPr>
          <a:lstStyle>
            <a:lvl1pPr marL="0" indent="0" algn="l">
              <a:spcBef>
                <a:spcPts val="0"/>
              </a:spcBef>
              <a:buNone/>
              <a:defRPr sz="2000" b="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smtClean="0"/>
              <a:t>Образец подзаголовка</a:t>
            </a:r>
            <a:endParaRPr lang="ru-RU" dirty="0"/>
          </a:p>
        </p:txBody>
      </p:sp>
      <p:cxnSp>
        <p:nvCxnSpPr>
          <p:cNvPr id="58" name="Прямая соединительная линия 57"/>
          <p:cNvCxnSpPr/>
          <p:nvPr userDrawn="1"/>
        </p:nvCxnSpPr>
        <p:spPr>
          <a:xfrm>
            <a:off x="1295400" y="5294175"/>
            <a:ext cx="96012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rtlCol="0"/>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ru-RU" dirty="0"/>
          </a:p>
        </p:txBody>
      </p:sp>
      <p:sp>
        <p:nvSpPr>
          <p:cNvPr id="5" name="Нижний колонтитул 4"/>
          <p:cNvSpPr>
            <a:spLocks noGrp="1"/>
          </p:cNvSpPr>
          <p:nvPr>
            <p:ph type="ftr" sz="quarter" idx="11"/>
          </p:nvPr>
        </p:nvSpPr>
        <p:spPr/>
        <p:txBody>
          <a:bodyPr rtlCol="0"/>
          <a:lstStyle/>
          <a:p>
            <a:pPr rtl="0"/>
            <a:r>
              <a:rPr lang="ru-RU" dirty="0" smtClean="0"/>
              <a:t>Добавить нижний колонтитул</a:t>
            </a:r>
            <a:endParaRPr lang="ru-RU" dirty="0"/>
          </a:p>
        </p:txBody>
      </p:sp>
      <p:sp>
        <p:nvSpPr>
          <p:cNvPr id="4" name="Дата 3"/>
          <p:cNvSpPr>
            <a:spLocks noGrp="1"/>
          </p:cNvSpPr>
          <p:nvPr>
            <p:ph type="dt" sz="half" idx="10"/>
          </p:nvPr>
        </p:nvSpPr>
        <p:spPr/>
        <p:txBody>
          <a:bodyPr rtlCol="0"/>
          <a:lstStyle/>
          <a:p>
            <a:pPr rtl="0"/>
            <a:fld id="{21D30A75-6773-4051-8E3B-50DEBD5B27F5}" type="datetime1">
              <a:rPr lang="ru-RU" smtClean="0"/>
              <a:t>15.06.2025</a:t>
            </a:fld>
            <a:endParaRPr lang="ru-RU" dirty="0"/>
          </a:p>
        </p:txBody>
      </p:sp>
      <p:sp>
        <p:nvSpPr>
          <p:cNvPr id="6" name="Номер слайда 5"/>
          <p:cNvSpPr>
            <a:spLocks noGrp="1"/>
          </p:cNvSpPr>
          <p:nvPr>
            <p:ph type="sldNum" sz="quarter" idx="12"/>
          </p:nvPr>
        </p:nvSpPr>
        <p:spPr/>
        <p:txBody>
          <a:bodyPr rtlCol="0"/>
          <a:lstStyle/>
          <a:p>
            <a:pPr rtl="0"/>
            <a:fld id="{E31375A4-56A4-47D6-9801-1991572033F7}" type="slidenum">
              <a:rPr lang="ru-RU" smtClean="0"/>
              <a:t>‹#›</a:t>
            </a:fld>
            <a:endParaRPr lang="ru-RU" dirty="0"/>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209314" y="489856"/>
            <a:ext cx="1687286" cy="5301343"/>
          </a:xfrm>
        </p:spPr>
        <p:txBody>
          <a:bodyPr vert="eaVert" rtlCol="0"/>
          <a:lstStyle/>
          <a:p>
            <a:pPr rtl="0"/>
            <a:r>
              <a:rPr lang="ru-RU" smtClean="0"/>
              <a:t>Образец заголовка</a:t>
            </a:r>
            <a:endParaRPr lang="ru-RU" dirty="0"/>
          </a:p>
        </p:txBody>
      </p:sp>
      <p:sp>
        <p:nvSpPr>
          <p:cNvPr id="3" name="Вертикальный текст 2"/>
          <p:cNvSpPr>
            <a:spLocks noGrp="1"/>
          </p:cNvSpPr>
          <p:nvPr>
            <p:ph type="body" orient="vert" idx="1"/>
          </p:nvPr>
        </p:nvSpPr>
        <p:spPr>
          <a:xfrm>
            <a:off x="1295399" y="489856"/>
            <a:ext cx="7587344" cy="5301343"/>
          </a:xfrm>
        </p:spPr>
        <p:txBody>
          <a:bodyPr vert="eaVert" rtlCol="0"/>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ru-RU" dirty="0"/>
          </a:p>
        </p:txBody>
      </p:sp>
      <p:sp>
        <p:nvSpPr>
          <p:cNvPr id="5" name="Нижний колонтитул 4"/>
          <p:cNvSpPr>
            <a:spLocks noGrp="1"/>
          </p:cNvSpPr>
          <p:nvPr>
            <p:ph type="ftr" sz="quarter" idx="11"/>
          </p:nvPr>
        </p:nvSpPr>
        <p:spPr/>
        <p:txBody>
          <a:bodyPr rtlCol="0"/>
          <a:lstStyle/>
          <a:p>
            <a:pPr rtl="0"/>
            <a:r>
              <a:rPr lang="ru-RU" dirty="0" smtClean="0"/>
              <a:t>Добавить нижний колонтитул</a:t>
            </a:r>
            <a:endParaRPr lang="ru-RU" dirty="0"/>
          </a:p>
        </p:txBody>
      </p:sp>
      <p:sp>
        <p:nvSpPr>
          <p:cNvPr id="4" name="Дата 3"/>
          <p:cNvSpPr>
            <a:spLocks noGrp="1"/>
          </p:cNvSpPr>
          <p:nvPr>
            <p:ph type="dt" sz="half" idx="10"/>
          </p:nvPr>
        </p:nvSpPr>
        <p:spPr/>
        <p:txBody>
          <a:bodyPr rtlCol="0"/>
          <a:lstStyle/>
          <a:p>
            <a:pPr rtl="0"/>
            <a:fld id="{D7928C6E-EC50-49F1-B95C-FD73C1D14895}" type="datetime1">
              <a:rPr lang="ru-RU" smtClean="0"/>
              <a:t>15.06.2025</a:t>
            </a:fld>
            <a:endParaRPr lang="ru-RU" dirty="0"/>
          </a:p>
        </p:txBody>
      </p:sp>
      <p:sp>
        <p:nvSpPr>
          <p:cNvPr id="6" name="Номер слайда 5"/>
          <p:cNvSpPr>
            <a:spLocks noGrp="1"/>
          </p:cNvSpPr>
          <p:nvPr>
            <p:ph type="sldNum" sz="quarter" idx="12"/>
          </p:nvPr>
        </p:nvSpPr>
        <p:spPr/>
        <p:txBody>
          <a:bodyPr rtlCol="0"/>
          <a:lstStyle/>
          <a:p>
            <a:pPr rtl="0"/>
            <a:fld id="{E31375A4-56A4-47D6-9801-1991572033F7}" type="slidenum">
              <a:rPr lang="ru-RU" smtClean="0"/>
              <a:t>‹#›</a:t>
            </a:fld>
            <a:endParaRPr lang="ru-RU" dirty="0"/>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smtClean="0"/>
              <a:t>Образец заголовка</a:t>
            </a:r>
            <a:endParaRPr lang="ru-RU" dirty="0"/>
          </a:p>
        </p:txBody>
      </p:sp>
      <p:sp>
        <p:nvSpPr>
          <p:cNvPr id="3" name="Объект 2"/>
          <p:cNvSpPr>
            <a:spLocks noGrp="1"/>
          </p:cNvSpPr>
          <p:nvPr>
            <p:ph idx="1"/>
          </p:nvPr>
        </p:nvSpPr>
        <p:spPr/>
        <p:txBody>
          <a:bodyPr rtlCol="0"/>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ru-RU" dirty="0"/>
          </a:p>
        </p:txBody>
      </p:sp>
      <p:sp>
        <p:nvSpPr>
          <p:cNvPr id="5" name="Нижний колонтитул 4"/>
          <p:cNvSpPr>
            <a:spLocks noGrp="1"/>
          </p:cNvSpPr>
          <p:nvPr>
            <p:ph type="ftr" sz="quarter" idx="11"/>
          </p:nvPr>
        </p:nvSpPr>
        <p:spPr/>
        <p:txBody>
          <a:bodyPr rtlCol="0"/>
          <a:lstStyle/>
          <a:p>
            <a:pPr rtl="0"/>
            <a:r>
              <a:rPr lang="ru-RU" dirty="0" smtClean="0"/>
              <a:t>Добавить нижний колонтитул</a:t>
            </a:r>
            <a:endParaRPr lang="ru-RU" dirty="0"/>
          </a:p>
        </p:txBody>
      </p:sp>
      <p:sp>
        <p:nvSpPr>
          <p:cNvPr id="4" name="Дата 3"/>
          <p:cNvSpPr>
            <a:spLocks noGrp="1"/>
          </p:cNvSpPr>
          <p:nvPr>
            <p:ph type="dt" sz="half" idx="10"/>
          </p:nvPr>
        </p:nvSpPr>
        <p:spPr/>
        <p:txBody>
          <a:bodyPr rtlCol="0"/>
          <a:lstStyle/>
          <a:p>
            <a:pPr rtl="0"/>
            <a:fld id="{A29ED9D4-4098-4CD3-A9A7-C343301264F2}" type="datetime1">
              <a:rPr lang="ru-RU" smtClean="0"/>
              <a:t>15.06.2025</a:t>
            </a:fld>
            <a:endParaRPr lang="ru-RU" dirty="0"/>
          </a:p>
        </p:txBody>
      </p:sp>
      <p:sp>
        <p:nvSpPr>
          <p:cNvPr id="6" name="Номер слайда 5"/>
          <p:cNvSpPr>
            <a:spLocks noGrp="1"/>
          </p:cNvSpPr>
          <p:nvPr>
            <p:ph type="sldNum" sz="quarter" idx="12"/>
          </p:nvPr>
        </p:nvSpPr>
        <p:spPr/>
        <p:txBody>
          <a:bodyPr rtlCol="0"/>
          <a:lstStyle/>
          <a:p>
            <a:pPr rtl="0"/>
            <a:fld id="{E31375A4-56A4-47D6-9801-1991572033F7}" type="slidenum">
              <a:rPr lang="ru-RU" smtClean="0"/>
              <a:t>‹#›</a:t>
            </a:fld>
            <a:endParaRPr lang="ru-RU" dirty="0"/>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gradFill flip="none" rotWithShape="1">
          <a:gsLst>
            <a:gs pos="0">
              <a:schemeClr val="accent1"/>
            </a:gs>
            <a:gs pos="97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Группа 6"/>
          <p:cNvGrpSpPr/>
          <p:nvPr userDrawn="1"/>
        </p:nvGrpSpPr>
        <p:grpSpPr bwMode="hidden">
          <a:xfrm>
            <a:off x="-1" y="0"/>
            <a:ext cx="12192002" cy="6858000"/>
            <a:chOff x="-1" y="0"/>
            <a:chExt cx="12192002" cy="6858000"/>
          </a:xfrm>
        </p:grpSpPr>
        <p:cxnSp>
          <p:nvCxnSpPr>
            <p:cNvPr id="8" name="Прямая соединительная линия 7"/>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4" name="Группа 23"/>
            <p:cNvGrpSpPr/>
            <p:nvPr userDrawn="1"/>
          </p:nvGrpSpPr>
          <p:grpSpPr bwMode="hidden">
            <a:xfrm>
              <a:off x="-1" y="0"/>
              <a:ext cx="12192001" cy="6858000"/>
              <a:chOff x="-1" y="0"/>
              <a:chExt cx="12192001" cy="6858000"/>
            </a:xfrm>
          </p:grpSpPr>
          <p:cxnSp>
            <p:nvCxnSpPr>
              <p:cNvPr id="42" name="Прямая соединительная линия 41"/>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7" name="Группа 46"/>
              <p:cNvGrpSpPr/>
              <p:nvPr/>
            </p:nvGrpSpPr>
            <p:grpSpPr bwMode="hidden">
              <a:xfrm>
                <a:off x="6327885" y="0"/>
                <a:ext cx="5864115" cy="5898673"/>
                <a:chOff x="6327885" y="0"/>
                <a:chExt cx="5864115" cy="5898673"/>
              </a:xfrm>
            </p:grpSpPr>
            <p:cxnSp>
              <p:nvCxnSpPr>
                <p:cNvPr id="53" name="Прямая соединительная линия 52"/>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8" name="Прямая соединительная линия 47"/>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5" name="Группа 24"/>
            <p:cNvGrpSpPr/>
            <p:nvPr userDrawn="1"/>
          </p:nvGrpSpPr>
          <p:grpSpPr bwMode="hidden">
            <a:xfrm flipH="1">
              <a:off x="0" y="0"/>
              <a:ext cx="12192001" cy="6858000"/>
              <a:chOff x="-1" y="0"/>
              <a:chExt cx="12192001" cy="6858000"/>
            </a:xfrm>
          </p:grpSpPr>
          <p:cxnSp>
            <p:nvCxnSpPr>
              <p:cNvPr id="26" name="Прямая соединительная линия 25"/>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bwMode="hidden">
              <a:xfrm>
                <a:off x="6327885" y="0"/>
                <a:ext cx="5864115" cy="5898673"/>
                <a:chOff x="6327885" y="0"/>
                <a:chExt cx="5864115" cy="5898673"/>
              </a:xfrm>
            </p:grpSpPr>
            <p:cxnSp>
              <p:nvCxnSpPr>
                <p:cNvPr id="37" name="Прямая соединительная линия 36"/>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2" name="Прямая соединительная линия 31"/>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Заголовок 1"/>
          <p:cNvSpPr>
            <a:spLocks noGrp="1"/>
          </p:cNvSpPr>
          <p:nvPr>
            <p:ph type="title"/>
          </p:nvPr>
        </p:nvSpPr>
        <p:spPr>
          <a:xfrm>
            <a:off x="1295400" y="2541573"/>
            <a:ext cx="9601200" cy="2743200"/>
          </a:xfrm>
        </p:spPr>
        <p:txBody>
          <a:bodyPr rtlCol="0" anchor="b">
            <a:normAutofit/>
          </a:bodyPr>
          <a:lstStyle>
            <a:lvl1pPr>
              <a:lnSpc>
                <a:spcPct val="85000"/>
              </a:lnSpc>
              <a:defRPr sz="6000" cap="none" baseline="0">
                <a:solidFill>
                  <a:schemeClr val="tx1"/>
                </a:solidFill>
              </a:defRPr>
            </a:lvl1pPr>
          </a:lstStyle>
          <a:p>
            <a:pPr rtl="0"/>
            <a:r>
              <a:rPr lang="ru-RU" smtClean="0"/>
              <a:t>Образец заголовка</a:t>
            </a:r>
            <a:endParaRPr lang="ru-RU" dirty="0"/>
          </a:p>
        </p:txBody>
      </p:sp>
      <p:sp>
        <p:nvSpPr>
          <p:cNvPr id="3" name="Текст 2"/>
          <p:cNvSpPr>
            <a:spLocks noGrp="1"/>
          </p:cNvSpPr>
          <p:nvPr>
            <p:ph type="body" idx="1"/>
          </p:nvPr>
        </p:nvSpPr>
        <p:spPr>
          <a:xfrm>
            <a:off x="1295400" y="5431536"/>
            <a:ext cx="9601200" cy="457200"/>
          </a:xfrm>
        </p:spPr>
        <p:txBody>
          <a:bodyPr rtlCol="0">
            <a:normAutofit/>
          </a:bodyPr>
          <a:lstStyle>
            <a:lvl1pPr marL="0" indent="0">
              <a:spcBef>
                <a:spcPts val="0"/>
              </a:spcBef>
              <a:buNone/>
              <a:defRPr sz="2000" b="0">
                <a:solidFill>
                  <a:schemeClr val="tx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ru-RU" smtClean="0"/>
              <a:t>Образец текста</a:t>
            </a:r>
          </a:p>
        </p:txBody>
      </p:sp>
      <p:cxnSp>
        <p:nvCxnSpPr>
          <p:cNvPr id="58" name="Прямая соединительная линия 57"/>
          <p:cNvCxnSpPr/>
          <p:nvPr userDrawn="1"/>
        </p:nvCxnSpPr>
        <p:spPr>
          <a:xfrm>
            <a:off x="1295400" y="5294175"/>
            <a:ext cx="9601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778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smtClean="0"/>
              <a:t>Образец заголовка</a:t>
            </a:r>
            <a:endParaRPr lang="ru-RU" dirty="0"/>
          </a:p>
        </p:txBody>
      </p:sp>
      <p:sp>
        <p:nvSpPr>
          <p:cNvPr id="3" name="Объект 2"/>
          <p:cNvSpPr>
            <a:spLocks noGrp="1"/>
          </p:cNvSpPr>
          <p:nvPr>
            <p:ph sz="half" idx="1"/>
          </p:nvPr>
        </p:nvSpPr>
        <p:spPr>
          <a:xfrm>
            <a:off x="1295400" y="1981199"/>
            <a:ext cx="4572000" cy="3810001"/>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ru-RU" dirty="0"/>
          </a:p>
        </p:txBody>
      </p:sp>
      <p:sp>
        <p:nvSpPr>
          <p:cNvPr id="4" name="Объект 3"/>
          <p:cNvSpPr>
            <a:spLocks noGrp="1"/>
          </p:cNvSpPr>
          <p:nvPr>
            <p:ph sz="half" idx="2"/>
          </p:nvPr>
        </p:nvSpPr>
        <p:spPr>
          <a:xfrm>
            <a:off x="6324600" y="1981199"/>
            <a:ext cx="4572000" cy="3810001"/>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ru-RU" dirty="0"/>
          </a:p>
        </p:txBody>
      </p:sp>
      <p:sp>
        <p:nvSpPr>
          <p:cNvPr id="6" name="Нижний колонтитул 5"/>
          <p:cNvSpPr>
            <a:spLocks noGrp="1"/>
          </p:cNvSpPr>
          <p:nvPr>
            <p:ph type="ftr" sz="quarter" idx="11"/>
          </p:nvPr>
        </p:nvSpPr>
        <p:spPr/>
        <p:txBody>
          <a:bodyPr rtlCol="0"/>
          <a:lstStyle/>
          <a:p>
            <a:pPr rtl="0"/>
            <a:r>
              <a:rPr lang="ru-RU" dirty="0" smtClean="0"/>
              <a:t>Добавить нижний колонтитул</a:t>
            </a:r>
            <a:endParaRPr lang="ru-RU" dirty="0"/>
          </a:p>
        </p:txBody>
      </p:sp>
      <p:sp>
        <p:nvSpPr>
          <p:cNvPr id="5" name="Дата 4"/>
          <p:cNvSpPr>
            <a:spLocks noGrp="1"/>
          </p:cNvSpPr>
          <p:nvPr>
            <p:ph type="dt" sz="half" idx="10"/>
          </p:nvPr>
        </p:nvSpPr>
        <p:spPr/>
        <p:txBody>
          <a:bodyPr rtlCol="0"/>
          <a:lstStyle/>
          <a:p>
            <a:pPr rtl="0"/>
            <a:fld id="{687FFE1D-B4BF-42B3-9799-021BB66D51E4}" type="datetime1">
              <a:rPr lang="ru-RU" smtClean="0"/>
              <a:t>15.06.2025</a:t>
            </a:fld>
            <a:endParaRPr lang="ru-RU" dirty="0"/>
          </a:p>
        </p:txBody>
      </p:sp>
      <p:sp>
        <p:nvSpPr>
          <p:cNvPr id="7" name="Номер слайда 6"/>
          <p:cNvSpPr>
            <a:spLocks noGrp="1"/>
          </p:cNvSpPr>
          <p:nvPr>
            <p:ph type="sldNum" sz="quarter" idx="12"/>
          </p:nvPr>
        </p:nvSpPr>
        <p:spPr/>
        <p:txBody>
          <a:bodyPr rtlCol="0"/>
          <a:lstStyle/>
          <a:p>
            <a:pPr rtl="0"/>
            <a:fld id="{E31375A4-56A4-47D6-9801-1991572033F7}" type="slidenum">
              <a:rPr lang="ru-RU" smtClean="0"/>
              <a:t>‹#›</a:t>
            </a:fld>
            <a:endParaRPr lang="ru-RU" dirty="0"/>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smtClean="0"/>
              <a:t>Образец заголовка</a:t>
            </a:r>
            <a:endParaRPr lang="ru-RU" dirty="0"/>
          </a:p>
        </p:txBody>
      </p:sp>
      <p:sp>
        <p:nvSpPr>
          <p:cNvPr id="3" name="Текст 2"/>
          <p:cNvSpPr>
            <a:spLocks noGrp="1"/>
          </p:cNvSpPr>
          <p:nvPr>
            <p:ph type="body" idx="1"/>
          </p:nvPr>
        </p:nvSpPr>
        <p:spPr>
          <a:xfrm>
            <a:off x="1295400" y="1818322"/>
            <a:ext cx="4572000" cy="641350"/>
          </a:xfrm>
        </p:spPr>
        <p:txBody>
          <a:bodyPr rtlCol="0"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smtClean="0"/>
              <a:t>Образец текста</a:t>
            </a:r>
          </a:p>
        </p:txBody>
      </p:sp>
      <p:sp>
        <p:nvSpPr>
          <p:cNvPr id="4" name="Объект 3"/>
          <p:cNvSpPr>
            <a:spLocks noGrp="1"/>
          </p:cNvSpPr>
          <p:nvPr>
            <p:ph sz="half" idx="2"/>
          </p:nvPr>
        </p:nvSpPr>
        <p:spPr>
          <a:xfrm>
            <a:off x="1295400" y="2503713"/>
            <a:ext cx="4572000" cy="3287487"/>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ru-RU" dirty="0"/>
          </a:p>
        </p:txBody>
      </p:sp>
      <p:sp>
        <p:nvSpPr>
          <p:cNvPr id="5" name="Текст 4"/>
          <p:cNvSpPr>
            <a:spLocks noGrp="1"/>
          </p:cNvSpPr>
          <p:nvPr>
            <p:ph type="body" sz="quarter" idx="3"/>
          </p:nvPr>
        </p:nvSpPr>
        <p:spPr>
          <a:xfrm>
            <a:off x="6324600" y="1818322"/>
            <a:ext cx="4572000" cy="641350"/>
          </a:xfrm>
        </p:spPr>
        <p:txBody>
          <a:bodyPr rtlCol="0"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smtClean="0"/>
              <a:t>Образец текста</a:t>
            </a:r>
          </a:p>
        </p:txBody>
      </p:sp>
      <p:sp>
        <p:nvSpPr>
          <p:cNvPr id="6" name="Объект 5"/>
          <p:cNvSpPr>
            <a:spLocks noGrp="1"/>
          </p:cNvSpPr>
          <p:nvPr>
            <p:ph sz="quarter" idx="4"/>
          </p:nvPr>
        </p:nvSpPr>
        <p:spPr>
          <a:xfrm>
            <a:off x="6324600" y="2503713"/>
            <a:ext cx="4572000" cy="3287487"/>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ru-RU" dirty="0"/>
          </a:p>
        </p:txBody>
      </p:sp>
      <p:sp>
        <p:nvSpPr>
          <p:cNvPr id="8" name="Нижний колонтитул 7"/>
          <p:cNvSpPr>
            <a:spLocks noGrp="1"/>
          </p:cNvSpPr>
          <p:nvPr>
            <p:ph type="ftr" sz="quarter" idx="11"/>
          </p:nvPr>
        </p:nvSpPr>
        <p:spPr/>
        <p:txBody>
          <a:bodyPr rtlCol="0"/>
          <a:lstStyle/>
          <a:p>
            <a:pPr rtl="0"/>
            <a:r>
              <a:rPr lang="ru-RU" dirty="0" smtClean="0"/>
              <a:t>Добавить нижний колонтитул</a:t>
            </a:r>
            <a:endParaRPr lang="ru-RU" dirty="0"/>
          </a:p>
        </p:txBody>
      </p:sp>
      <p:sp>
        <p:nvSpPr>
          <p:cNvPr id="7" name="Дата 6"/>
          <p:cNvSpPr>
            <a:spLocks noGrp="1"/>
          </p:cNvSpPr>
          <p:nvPr>
            <p:ph type="dt" sz="half" idx="10"/>
          </p:nvPr>
        </p:nvSpPr>
        <p:spPr/>
        <p:txBody>
          <a:bodyPr rtlCol="0"/>
          <a:lstStyle/>
          <a:p>
            <a:pPr rtl="0"/>
            <a:fld id="{433AC169-0119-4659-9B73-547F9C11A152}" type="datetime1">
              <a:rPr lang="ru-RU" smtClean="0"/>
              <a:t>15.06.2025</a:t>
            </a:fld>
            <a:endParaRPr lang="ru-RU" dirty="0"/>
          </a:p>
        </p:txBody>
      </p:sp>
      <p:sp>
        <p:nvSpPr>
          <p:cNvPr id="9" name="Номер слайда 8"/>
          <p:cNvSpPr>
            <a:spLocks noGrp="1"/>
          </p:cNvSpPr>
          <p:nvPr>
            <p:ph type="sldNum" sz="quarter" idx="12"/>
          </p:nvPr>
        </p:nvSpPr>
        <p:spPr/>
        <p:txBody>
          <a:bodyPr rtlCol="0"/>
          <a:lstStyle/>
          <a:p>
            <a:pPr rtl="0"/>
            <a:fld id="{E31375A4-56A4-47D6-9801-1991572033F7}" type="slidenum">
              <a:rPr lang="ru-RU" smtClean="0"/>
              <a:t>‹#›</a:t>
            </a:fld>
            <a:endParaRPr lang="ru-RU" dirty="0"/>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smtClean="0"/>
              <a:t>Образец заголовка</a:t>
            </a:r>
            <a:endParaRPr lang="ru-RU" dirty="0"/>
          </a:p>
        </p:txBody>
      </p:sp>
      <p:sp>
        <p:nvSpPr>
          <p:cNvPr id="4" name="Нижний колонтитул 3"/>
          <p:cNvSpPr>
            <a:spLocks noGrp="1"/>
          </p:cNvSpPr>
          <p:nvPr>
            <p:ph type="ftr" sz="quarter" idx="11"/>
          </p:nvPr>
        </p:nvSpPr>
        <p:spPr/>
        <p:txBody>
          <a:bodyPr rtlCol="0"/>
          <a:lstStyle/>
          <a:p>
            <a:pPr rtl="0"/>
            <a:r>
              <a:rPr lang="ru-RU" dirty="0" smtClean="0"/>
              <a:t>Добавить нижний колонтитул</a:t>
            </a:r>
            <a:endParaRPr lang="ru-RU" dirty="0"/>
          </a:p>
        </p:txBody>
      </p:sp>
      <p:sp>
        <p:nvSpPr>
          <p:cNvPr id="3" name="Дата 2"/>
          <p:cNvSpPr>
            <a:spLocks noGrp="1"/>
          </p:cNvSpPr>
          <p:nvPr>
            <p:ph type="dt" sz="half" idx="10"/>
          </p:nvPr>
        </p:nvSpPr>
        <p:spPr/>
        <p:txBody>
          <a:bodyPr rtlCol="0"/>
          <a:lstStyle/>
          <a:p>
            <a:pPr rtl="0"/>
            <a:fld id="{88FE940F-5E05-43A4-90CE-E7C7653F1C67}" type="datetime1">
              <a:rPr lang="ru-RU" smtClean="0"/>
              <a:t>15.06.2025</a:t>
            </a:fld>
            <a:endParaRPr lang="ru-RU" dirty="0"/>
          </a:p>
        </p:txBody>
      </p:sp>
      <p:sp>
        <p:nvSpPr>
          <p:cNvPr id="5" name="Номер слайда 4"/>
          <p:cNvSpPr>
            <a:spLocks noGrp="1"/>
          </p:cNvSpPr>
          <p:nvPr>
            <p:ph type="sldNum" sz="quarter" idx="12"/>
          </p:nvPr>
        </p:nvSpPr>
        <p:spPr/>
        <p:txBody>
          <a:bodyPr rtlCol="0"/>
          <a:lstStyle/>
          <a:p>
            <a:pPr rtl="0"/>
            <a:fld id="{E31375A4-56A4-47D6-9801-1991572033F7}" type="slidenum">
              <a:rPr lang="ru-RU" smtClean="0"/>
              <a:t>‹#›</a:t>
            </a:fld>
            <a:endParaRPr lang="ru-RU" dirty="0"/>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grpSp>
        <p:nvGrpSpPr>
          <p:cNvPr id="161" name="Группа 160"/>
          <p:cNvGrpSpPr/>
          <p:nvPr userDrawn="1"/>
        </p:nvGrpSpPr>
        <p:grpSpPr bwMode="hidden">
          <a:xfrm>
            <a:off x="-1" y="0"/>
            <a:ext cx="12192002" cy="6858000"/>
            <a:chOff x="-1" y="0"/>
            <a:chExt cx="12192002" cy="6858000"/>
          </a:xfrm>
        </p:grpSpPr>
        <p:cxnSp>
          <p:nvCxnSpPr>
            <p:cNvPr id="162" name="Прямая соединительная линия 161"/>
            <p:cNvCxnSpPr/>
            <p:nvPr/>
          </p:nvCxnSpPr>
          <p:spPr bwMode="hidden">
            <a:xfrm>
              <a:off x="61019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3" name="Прямая соединительная линия 162"/>
            <p:cNvCxnSpPr/>
            <p:nvPr/>
          </p:nvCxnSpPr>
          <p:spPr bwMode="hidden">
            <a:xfrm>
              <a:off x="182933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4" name="Прямая соединительная линия 163"/>
            <p:cNvCxnSpPr/>
            <p:nvPr/>
          </p:nvCxnSpPr>
          <p:spPr bwMode="hidden">
            <a:xfrm>
              <a:off x="304847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5" name="Прямая соединительная линия 164"/>
            <p:cNvCxnSpPr/>
            <p:nvPr/>
          </p:nvCxnSpPr>
          <p:spPr bwMode="hidden">
            <a:xfrm>
              <a:off x="426760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6" name="Прямая соединительная линия 165"/>
            <p:cNvCxnSpPr/>
            <p:nvPr/>
          </p:nvCxnSpPr>
          <p:spPr bwMode="hidden">
            <a:xfrm>
              <a:off x="548674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7" name="Прямая соединительная линия 166"/>
            <p:cNvCxnSpPr/>
            <p:nvPr/>
          </p:nvCxnSpPr>
          <p:spPr bwMode="hidden">
            <a:xfrm>
              <a:off x="670588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8" name="Прямая соединительная линия 167"/>
            <p:cNvCxnSpPr/>
            <p:nvPr/>
          </p:nvCxnSpPr>
          <p:spPr bwMode="hidden">
            <a:xfrm>
              <a:off x="792502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9" name="Прямая соединительная линия 168"/>
            <p:cNvCxnSpPr/>
            <p:nvPr/>
          </p:nvCxnSpPr>
          <p:spPr bwMode="hidden">
            <a:xfrm>
              <a:off x="914416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0" name="Прямая соединительная линия 169"/>
            <p:cNvCxnSpPr/>
            <p:nvPr/>
          </p:nvCxnSpPr>
          <p:spPr bwMode="hidden">
            <a:xfrm>
              <a:off x="1036329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1" name="Прямая соединительная линия 170"/>
            <p:cNvCxnSpPr/>
            <p:nvPr/>
          </p:nvCxnSpPr>
          <p:spPr bwMode="hidden">
            <a:xfrm>
              <a:off x="1158243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2" name="Прямая соединительная линия 171"/>
            <p:cNvCxnSpPr/>
            <p:nvPr/>
          </p:nvCxnSpPr>
          <p:spPr bwMode="hidden">
            <a:xfrm>
              <a:off x="2819" y="38648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3" name="Прямая соединительная линия 172"/>
            <p:cNvCxnSpPr/>
            <p:nvPr/>
          </p:nvCxnSpPr>
          <p:spPr bwMode="hidden">
            <a:xfrm>
              <a:off x="2819" y="1611181"/>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4" name="Прямая соединительная линия 173"/>
            <p:cNvCxnSpPr/>
            <p:nvPr/>
          </p:nvCxnSpPr>
          <p:spPr bwMode="hidden">
            <a:xfrm>
              <a:off x="2819" y="2835877"/>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5" name="Прямая соединительная линия 174"/>
            <p:cNvCxnSpPr/>
            <p:nvPr/>
          </p:nvCxnSpPr>
          <p:spPr bwMode="hidden">
            <a:xfrm>
              <a:off x="2819" y="4060573"/>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6" name="Прямая соединительная линия 175"/>
            <p:cNvCxnSpPr/>
            <p:nvPr/>
          </p:nvCxnSpPr>
          <p:spPr bwMode="hidden">
            <a:xfrm>
              <a:off x="2819" y="5285269"/>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7" name="Прямая соединительная линия 176"/>
            <p:cNvCxnSpPr/>
            <p:nvPr/>
          </p:nvCxnSpPr>
          <p:spPr bwMode="hidden">
            <a:xfrm>
              <a:off x="2819" y="650996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78" name="Группа 177"/>
            <p:cNvGrpSpPr/>
            <p:nvPr userDrawn="1"/>
          </p:nvGrpSpPr>
          <p:grpSpPr bwMode="hidden">
            <a:xfrm>
              <a:off x="-1" y="0"/>
              <a:ext cx="12192001" cy="6858000"/>
              <a:chOff x="-1" y="0"/>
              <a:chExt cx="12192001" cy="6858000"/>
            </a:xfrm>
          </p:grpSpPr>
          <p:cxnSp>
            <p:nvCxnSpPr>
              <p:cNvPr id="196" name="Прямая соединительная линия 195"/>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7" name="Прямая соединительная линия 196"/>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8" name="Прямая соединительная линия 197"/>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9" name="Прямая соединительная линия 198"/>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0" name="Прямая соединительная линия 199"/>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201" name="Группа 200"/>
              <p:cNvGrpSpPr/>
              <p:nvPr/>
            </p:nvGrpSpPr>
            <p:grpSpPr bwMode="hidden">
              <a:xfrm>
                <a:off x="6327885" y="0"/>
                <a:ext cx="5864115" cy="5898673"/>
                <a:chOff x="6327885" y="0"/>
                <a:chExt cx="5864115" cy="5898673"/>
              </a:xfrm>
            </p:grpSpPr>
            <p:cxnSp>
              <p:nvCxnSpPr>
                <p:cNvPr id="207" name="Прямая соединительная линия 206"/>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8" name="Прямая соединительная линия 207"/>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9" name="Прямая соединительная линия 208"/>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0" name="Прямая соединительная линия 209"/>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1" name="Прямая соединительная линия 210"/>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202" name="Прямая соединительная линия 201"/>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3" name="Прямая соединительная линия 202"/>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4" name="Прямая соединительная линия 203"/>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5" name="Прямая соединительная линия 204"/>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6" name="Прямая соединительная линия 205"/>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Группа 178"/>
            <p:cNvGrpSpPr/>
            <p:nvPr userDrawn="1"/>
          </p:nvGrpSpPr>
          <p:grpSpPr bwMode="hidden">
            <a:xfrm flipH="1">
              <a:off x="0" y="0"/>
              <a:ext cx="12192001" cy="6858000"/>
              <a:chOff x="-1" y="0"/>
              <a:chExt cx="12192001" cy="6858000"/>
            </a:xfrm>
          </p:grpSpPr>
          <p:cxnSp>
            <p:nvCxnSpPr>
              <p:cNvPr id="180" name="Прямая соединительная линия 179"/>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1" name="Прямая соединительная линия 180"/>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2" name="Прямая соединительная линия 181"/>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3" name="Прямая соединительная линия 182"/>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4" name="Прямая соединительная линия 183"/>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85" name="Группа 184"/>
              <p:cNvGrpSpPr/>
              <p:nvPr/>
            </p:nvGrpSpPr>
            <p:grpSpPr bwMode="hidden">
              <a:xfrm>
                <a:off x="6327885" y="0"/>
                <a:ext cx="5864115" cy="5898673"/>
                <a:chOff x="6327885" y="0"/>
                <a:chExt cx="5864115" cy="5898673"/>
              </a:xfrm>
            </p:grpSpPr>
            <p:cxnSp>
              <p:nvCxnSpPr>
                <p:cNvPr id="191" name="Прямая соединительная линия 190"/>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2" name="Прямая соединительная линия 191"/>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3" name="Прямая соединительная линия 192"/>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4" name="Прямая соединительная линия 193"/>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5" name="Прямая соединительная линия 194"/>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86" name="Прямая соединительная линия 185"/>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7" name="Прямая соединительная линия 186"/>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8" name="Прямая соединительная линия 187"/>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9" name="Прямая соединительная линия 188"/>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0" name="Прямая соединительная линия 189"/>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sp>
        <p:nvSpPr>
          <p:cNvPr id="213" name="Нижний колонтитул 212"/>
          <p:cNvSpPr>
            <a:spLocks noGrp="1"/>
          </p:cNvSpPr>
          <p:nvPr>
            <p:ph type="ftr" sz="quarter" idx="11"/>
          </p:nvPr>
        </p:nvSpPr>
        <p:spPr/>
        <p:txBody>
          <a:bodyPr rtlCol="0"/>
          <a:lstStyle/>
          <a:p>
            <a:pPr rtl="0"/>
            <a:r>
              <a:rPr lang="ru-RU" dirty="0" smtClean="0"/>
              <a:t>Добавить нижний колонтитул</a:t>
            </a:r>
            <a:endParaRPr lang="ru-RU" dirty="0"/>
          </a:p>
        </p:txBody>
      </p:sp>
      <p:sp>
        <p:nvSpPr>
          <p:cNvPr id="212" name="Дата 211"/>
          <p:cNvSpPr>
            <a:spLocks noGrp="1"/>
          </p:cNvSpPr>
          <p:nvPr>
            <p:ph type="dt" sz="half" idx="10"/>
          </p:nvPr>
        </p:nvSpPr>
        <p:spPr/>
        <p:txBody>
          <a:bodyPr rtlCol="0"/>
          <a:lstStyle/>
          <a:p>
            <a:pPr rtl="0"/>
            <a:fld id="{CA01554F-F072-4658-949A-7A94F490DB04}" type="datetime1">
              <a:rPr lang="ru-RU" smtClean="0"/>
              <a:t>15.06.2025</a:t>
            </a:fld>
            <a:endParaRPr lang="ru-RU" dirty="0"/>
          </a:p>
        </p:txBody>
      </p:sp>
      <p:sp>
        <p:nvSpPr>
          <p:cNvPr id="214" name="Номер слайда 213"/>
          <p:cNvSpPr>
            <a:spLocks noGrp="1"/>
          </p:cNvSpPr>
          <p:nvPr>
            <p:ph type="sldNum" sz="quarter" idx="12"/>
          </p:nvPr>
        </p:nvSpPr>
        <p:spPr/>
        <p:txBody>
          <a:bodyPr rtlCol="0"/>
          <a:lstStyle/>
          <a:p>
            <a:pPr rtl="0"/>
            <a:fld id="{E31375A4-56A4-47D6-9801-1991572033F7}" type="slidenum">
              <a:rPr lang="ru-RU" smtClean="0"/>
              <a:pPr/>
              <a:t>‹#›</a:t>
            </a:fld>
            <a:endParaRPr lang="ru-RU" dirty="0"/>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9" name="Группа 8"/>
          <p:cNvGrpSpPr/>
          <p:nvPr userDrawn="1"/>
        </p:nvGrpSpPr>
        <p:grpSpPr bwMode="hidden">
          <a:xfrm>
            <a:off x="-1" y="0"/>
            <a:ext cx="12192002" cy="6858000"/>
            <a:chOff x="-1" y="0"/>
            <a:chExt cx="12192002" cy="6858000"/>
          </a:xfrm>
        </p:grpSpPr>
        <p:cxnSp>
          <p:nvCxnSpPr>
            <p:cNvPr id="10" name="Прямая соединительная линия 9"/>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6" name="Группа 25"/>
            <p:cNvGrpSpPr/>
            <p:nvPr userDrawn="1"/>
          </p:nvGrpSpPr>
          <p:grpSpPr bwMode="hidden">
            <a:xfrm>
              <a:off x="-1" y="0"/>
              <a:ext cx="12192001" cy="6858000"/>
              <a:chOff x="-1" y="0"/>
              <a:chExt cx="12192001" cy="6858000"/>
            </a:xfrm>
          </p:grpSpPr>
          <p:cxnSp>
            <p:nvCxnSpPr>
              <p:cNvPr id="44" name="Прямая соединительная линия 43"/>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9" name="Группа 48"/>
              <p:cNvGrpSpPr/>
              <p:nvPr/>
            </p:nvGrpSpPr>
            <p:grpSpPr bwMode="hidden">
              <a:xfrm>
                <a:off x="6327885" y="0"/>
                <a:ext cx="5864115" cy="5898673"/>
                <a:chOff x="6327885" y="0"/>
                <a:chExt cx="5864115" cy="5898673"/>
              </a:xfrm>
            </p:grpSpPr>
            <p:cxnSp>
              <p:nvCxnSpPr>
                <p:cNvPr id="55" name="Прямая соединительная линия 54"/>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50" name="Прямая соединительная линия 49"/>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7" name="Группа 26"/>
            <p:cNvGrpSpPr/>
            <p:nvPr userDrawn="1"/>
          </p:nvGrpSpPr>
          <p:grpSpPr bwMode="hidden">
            <a:xfrm flipH="1">
              <a:off x="0" y="0"/>
              <a:ext cx="12192001" cy="6858000"/>
              <a:chOff x="-1" y="0"/>
              <a:chExt cx="12192001" cy="6858000"/>
            </a:xfrm>
          </p:grpSpPr>
          <p:cxnSp>
            <p:nvCxnSpPr>
              <p:cNvPr id="28" name="Прямая соединительная линия 27"/>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3" name="Группа 32"/>
              <p:cNvGrpSpPr/>
              <p:nvPr/>
            </p:nvGrpSpPr>
            <p:grpSpPr bwMode="hidden">
              <a:xfrm>
                <a:off x="6327885" y="0"/>
                <a:ext cx="5864115" cy="5898673"/>
                <a:chOff x="6327885" y="0"/>
                <a:chExt cx="5864115" cy="5898673"/>
              </a:xfrm>
            </p:grpSpPr>
            <p:cxnSp>
              <p:nvCxnSpPr>
                <p:cNvPr id="39" name="Прямая соединительная линия 38"/>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4" name="Прямая соединительная линия 33"/>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7" name="Прямоугольник 6"/>
          <p:cNvSpPr/>
          <p:nvPr userDrawn="1"/>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sp>
        <p:nvSpPr>
          <p:cNvPr id="2" name="Заголовок 1"/>
          <p:cNvSpPr>
            <a:spLocks noGrp="1"/>
          </p:cNvSpPr>
          <p:nvPr>
            <p:ph type="title"/>
          </p:nvPr>
        </p:nvSpPr>
        <p:spPr>
          <a:xfrm>
            <a:off x="7913152" y="571500"/>
            <a:ext cx="3657600" cy="2197100"/>
          </a:xfrm>
        </p:spPr>
        <p:txBody>
          <a:bodyPr rtlCol="0" anchor="b">
            <a:normAutofit/>
          </a:bodyPr>
          <a:lstStyle>
            <a:lvl1pPr>
              <a:defRPr sz="2600">
                <a:solidFill>
                  <a:schemeClr val="bg1"/>
                </a:solidFill>
              </a:defRPr>
            </a:lvl1pPr>
          </a:lstStyle>
          <a:p>
            <a:pPr rtl="0"/>
            <a:r>
              <a:rPr lang="ru-RU" smtClean="0"/>
              <a:t>Образец заголовка</a:t>
            </a:r>
            <a:endParaRPr lang="ru-RU" dirty="0"/>
          </a:p>
        </p:txBody>
      </p:sp>
      <p:sp>
        <p:nvSpPr>
          <p:cNvPr id="3" name="Объект 2"/>
          <p:cNvSpPr>
            <a:spLocks noGrp="1"/>
          </p:cNvSpPr>
          <p:nvPr>
            <p:ph idx="1"/>
          </p:nvPr>
        </p:nvSpPr>
        <p:spPr>
          <a:xfrm>
            <a:off x="543197" y="571500"/>
            <a:ext cx="6217920" cy="5715000"/>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ru-RU" dirty="0"/>
          </a:p>
        </p:txBody>
      </p:sp>
      <p:sp>
        <p:nvSpPr>
          <p:cNvPr id="4" name="Текст 3"/>
          <p:cNvSpPr>
            <a:spLocks noGrp="1"/>
          </p:cNvSpPr>
          <p:nvPr>
            <p:ph type="body" sz="half" idx="2"/>
          </p:nvPr>
        </p:nvSpPr>
        <p:spPr>
          <a:xfrm>
            <a:off x="7913152" y="2995012"/>
            <a:ext cx="3657600" cy="2285950"/>
          </a:xfrm>
        </p:spPr>
        <p:txBody>
          <a:bodyPr rtlCol="0">
            <a:normAutofit/>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smtClean="0"/>
              <a:t>Образец текста</a:t>
            </a:r>
          </a:p>
        </p:txBody>
      </p:sp>
      <p:cxnSp>
        <p:nvCxnSpPr>
          <p:cNvPr id="60" name="Прямая соединительная линия 59"/>
          <p:cNvCxnSpPr/>
          <p:nvPr userDrawn="1"/>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Нижний колонтитул 5"/>
          <p:cNvSpPr>
            <a:spLocks noGrp="1"/>
          </p:cNvSpPr>
          <p:nvPr>
            <p:ph type="ftr" sz="quarter" idx="11"/>
          </p:nvPr>
        </p:nvSpPr>
        <p:spPr/>
        <p:txBody>
          <a:bodyPr rtlCol="0"/>
          <a:lstStyle/>
          <a:p>
            <a:pPr rtl="0"/>
            <a:r>
              <a:rPr lang="ru-RU" dirty="0" smtClean="0"/>
              <a:t>Добавить нижний колонтитул</a:t>
            </a:r>
            <a:endParaRPr lang="ru-RU" dirty="0"/>
          </a:p>
        </p:txBody>
      </p:sp>
      <p:sp>
        <p:nvSpPr>
          <p:cNvPr id="5" name="Дата 4"/>
          <p:cNvSpPr>
            <a:spLocks noGrp="1"/>
          </p:cNvSpPr>
          <p:nvPr>
            <p:ph type="dt" sz="half" idx="10"/>
          </p:nvPr>
        </p:nvSpPr>
        <p:spPr/>
        <p:txBody>
          <a:bodyPr rtlCol="0"/>
          <a:lstStyle>
            <a:lvl1pPr>
              <a:defRPr>
                <a:solidFill>
                  <a:schemeClr val="bg1"/>
                </a:solidFill>
              </a:defRPr>
            </a:lvl1pPr>
          </a:lstStyle>
          <a:p>
            <a:pPr rtl="0"/>
            <a:fld id="{3B0BFD1E-E11D-434C-9F87-0B5F0A29CFEC}" type="datetime1">
              <a:rPr lang="ru-RU" smtClean="0"/>
              <a:t>15.06.2025</a:t>
            </a:fld>
            <a:endParaRPr lang="ru-RU" dirty="0"/>
          </a:p>
        </p:txBody>
      </p:sp>
      <p:sp>
        <p:nvSpPr>
          <p:cNvPr id="8" name="Номер слайда 7"/>
          <p:cNvSpPr>
            <a:spLocks noGrp="1"/>
          </p:cNvSpPr>
          <p:nvPr>
            <p:ph type="sldNum" sz="quarter" idx="12"/>
          </p:nvPr>
        </p:nvSpPr>
        <p:spPr/>
        <p:txBody>
          <a:bodyPr rtlCol="0"/>
          <a:lstStyle>
            <a:lvl1pPr>
              <a:defRPr>
                <a:solidFill>
                  <a:schemeClr val="bg1"/>
                </a:solidFill>
              </a:defRPr>
            </a:lvl1pPr>
          </a:lstStyle>
          <a:p>
            <a:pPr rtl="0"/>
            <a:fld id="{E31375A4-56A4-47D6-9801-1991572033F7}" type="slidenum">
              <a:rPr lang="ru-RU" smtClean="0"/>
              <a:pPr/>
              <a:t>‹#›</a:t>
            </a:fld>
            <a:endParaRPr lang="ru-RU" dirty="0"/>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 name="Группа 7"/>
          <p:cNvGrpSpPr/>
          <p:nvPr/>
        </p:nvGrpSpPr>
        <p:grpSpPr bwMode="hidden">
          <a:xfrm>
            <a:off x="-1" y="0"/>
            <a:ext cx="12192002" cy="6858000"/>
            <a:chOff x="-1" y="0"/>
            <a:chExt cx="12192002" cy="6858000"/>
          </a:xfrm>
        </p:grpSpPr>
        <p:cxnSp>
          <p:nvCxnSpPr>
            <p:cNvPr id="9" name="Прямая соединительная линия 8"/>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5" name="Группа 24"/>
            <p:cNvGrpSpPr/>
            <p:nvPr/>
          </p:nvGrpSpPr>
          <p:grpSpPr bwMode="hidden">
            <a:xfrm>
              <a:off x="-1" y="0"/>
              <a:ext cx="12192001" cy="6858000"/>
              <a:chOff x="-1" y="0"/>
              <a:chExt cx="12192001" cy="6858000"/>
            </a:xfrm>
          </p:grpSpPr>
          <p:cxnSp>
            <p:nvCxnSpPr>
              <p:cNvPr id="43" name="Прямая соединительная линия 42"/>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8" name="Группа 47"/>
              <p:cNvGrpSpPr/>
              <p:nvPr/>
            </p:nvGrpSpPr>
            <p:grpSpPr bwMode="hidden">
              <a:xfrm>
                <a:off x="6327885" y="0"/>
                <a:ext cx="5864115" cy="5898673"/>
                <a:chOff x="6327885" y="0"/>
                <a:chExt cx="5864115" cy="5898673"/>
              </a:xfrm>
            </p:grpSpPr>
            <p:cxnSp>
              <p:nvCxnSpPr>
                <p:cNvPr id="54" name="Прямая соединительная линия 53"/>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9" name="Прямая соединительная линия 48"/>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6" name="Группа 25"/>
            <p:cNvGrpSpPr/>
            <p:nvPr/>
          </p:nvGrpSpPr>
          <p:grpSpPr bwMode="hidden">
            <a:xfrm flipH="1">
              <a:off x="0" y="0"/>
              <a:ext cx="12192001" cy="6858000"/>
              <a:chOff x="-1" y="0"/>
              <a:chExt cx="12192001" cy="6858000"/>
            </a:xfrm>
          </p:grpSpPr>
          <p:cxnSp>
            <p:nvCxnSpPr>
              <p:cNvPr id="27" name="Прямая соединительная линия 26"/>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2" name="Группа 31"/>
              <p:cNvGrpSpPr/>
              <p:nvPr/>
            </p:nvGrpSpPr>
            <p:grpSpPr bwMode="hidden">
              <a:xfrm>
                <a:off x="6327885" y="0"/>
                <a:ext cx="5864115" cy="5898673"/>
                <a:chOff x="6327885" y="0"/>
                <a:chExt cx="5864115" cy="5898673"/>
              </a:xfrm>
            </p:grpSpPr>
            <p:cxnSp>
              <p:nvCxnSpPr>
                <p:cNvPr id="38" name="Прямая соединительная линия 37"/>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3" name="Прямая соединительная линия 32"/>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60" name="Прямоугольник 59"/>
          <p:cNvSpPr/>
          <p:nvPr/>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cxnSp>
        <p:nvCxnSpPr>
          <p:cNvPr id="59" name="Прямая соединительная линия 58"/>
          <p:cNvCxnSpPr/>
          <p:nvPr/>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Заголовок 1"/>
          <p:cNvSpPr>
            <a:spLocks noGrp="1"/>
          </p:cNvSpPr>
          <p:nvPr>
            <p:ph type="title"/>
          </p:nvPr>
        </p:nvSpPr>
        <p:spPr>
          <a:xfrm>
            <a:off x="7909560" y="576072"/>
            <a:ext cx="3657600" cy="2194560"/>
          </a:xfrm>
        </p:spPr>
        <p:txBody>
          <a:bodyPr rtlCol="0" anchor="b">
            <a:normAutofit/>
          </a:bodyPr>
          <a:lstStyle>
            <a:lvl1pPr>
              <a:defRPr sz="2600">
                <a:solidFill>
                  <a:schemeClr val="bg1"/>
                </a:solidFill>
              </a:defRPr>
            </a:lvl1pPr>
          </a:lstStyle>
          <a:p>
            <a:pPr rtl="0"/>
            <a:r>
              <a:rPr lang="ru-RU" smtClean="0"/>
              <a:t>Образец заголовка</a:t>
            </a:r>
            <a:endParaRPr lang="ru-RU" dirty="0"/>
          </a:p>
        </p:txBody>
      </p:sp>
      <p:sp>
        <p:nvSpPr>
          <p:cNvPr id="3" name="Рисунок 2" descr="Пустой заполнитель, вместо которого можно добавить изображение. Щелкните заполнитель и выберите изображение, которое необходимо добавить."/>
          <p:cNvSpPr>
            <a:spLocks noGrp="1"/>
          </p:cNvSpPr>
          <p:nvPr>
            <p:ph type="pic" idx="1" hasCustomPrompt="1"/>
          </p:nvPr>
        </p:nvSpPr>
        <p:spPr>
          <a:xfrm>
            <a:off x="4412" y="-159"/>
            <a:ext cx="7315200" cy="6858000"/>
          </a:xfrm>
        </p:spPr>
        <p:txBody>
          <a:bodyPr tIns="457200" rtlCol="0">
            <a:normAutofit/>
          </a:bodyPr>
          <a:lstStyle>
            <a:lvl1pPr marL="0" indent="0" algn="ctr" rtl="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dirty="0" smtClean="0"/>
              <a:t>Щелкните значок, чтобы добавить фото</a:t>
            </a:r>
            <a:endParaRPr lang="ru-RU" dirty="0"/>
          </a:p>
        </p:txBody>
      </p:sp>
      <p:sp>
        <p:nvSpPr>
          <p:cNvPr id="4" name="Текст 3"/>
          <p:cNvSpPr>
            <a:spLocks noGrp="1"/>
          </p:cNvSpPr>
          <p:nvPr>
            <p:ph type="body" sz="half" idx="2"/>
          </p:nvPr>
        </p:nvSpPr>
        <p:spPr>
          <a:xfrm>
            <a:off x="7909560" y="2999232"/>
            <a:ext cx="3657600" cy="2286000"/>
          </a:xfrm>
        </p:spPr>
        <p:txBody>
          <a:bodyPr rtlCol="0"/>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smtClean="0"/>
              <a:t>Образец текста</a:t>
            </a:r>
          </a:p>
        </p:txBody>
      </p:sp>
    </p:spTree>
    <p:extLst>
      <p:ext uri="{BB962C8B-B14F-4D97-AF65-F5344CB8AC3E}">
        <p14:creationId xmlns:p14="http://schemas.microsoft.com/office/powerpoint/2010/main" val="62031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3000">
              <a:schemeClr val="bg1"/>
            </a:gs>
            <a:gs pos="0">
              <a:schemeClr val="bg1">
                <a:lumMod val="100000"/>
              </a:schemeClr>
            </a:gs>
            <a:gs pos="100000">
              <a:schemeClr val="bg1">
                <a:lumMod val="95000"/>
                <a:alpha val="65000"/>
              </a:schemeClr>
            </a:gs>
          </a:gsLst>
          <a:lin ang="5400000" scaled="1"/>
          <a:tileRect/>
        </a:gradFill>
        <a:effectLst/>
      </p:bgPr>
    </p:bg>
    <p:spTree>
      <p:nvGrpSpPr>
        <p:cNvPr id="1" name=""/>
        <p:cNvGrpSpPr/>
        <p:nvPr/>
      </p:nvGrpSpPr>
      <p:grpSpPr>
        <a:xfrm>
          <a:off x="0" y="0"/>
          <a:ext cx="0" cy="0"/>
          <a:chOff x="0" y="0"/>
          <a:chExt cx="0" cy="0"/>
        </a:xfrm>
      </p:grpSpPr>
      <p:grpSp>
        <p:nvGrpSpPr>
          <p:cNvPr id="96" name="Группа 95"/>
          <p:cNvGrpSpPr/>
          <p:nvPr userDrawn="1"/>
        </p:nvGrpSpPr>
        <p:grpSpPr bwMode="hidden">
          <a:xfrm>
            <a:off x="-1" y="-195943"/>
            <a:ext cx="12192002" cy="6858000"/>
            <a:chOff x="-1" y="0"/>
            <a:chExt cx="12192002" cy="6858000"/>
          </a:xfrm>
        </p:grpSpPr>
        <p:cxnSp>
          <p:nvCxnSpPr>
            <p:cNvPr id="97" name="Прямая соединительная линия 96"/>
            <p:cNvCxnSpPr/>
            <p:nvPr/>
          </p:nvCxnSpPr>
          <p:spPr bwMode="hidden">
            <a:xfrm>
              <a:off x="61019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8" name="Прямая соединительная линия 97"/>
            <p:cNvCxnSpPr/>
            <p:nvPr/>
          </p:nvCxnSpPr>
          <p:spPr bwMode="hidden">
            <a:xfrm>
              <a:off x="182933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9" name="Прямая соединительная линия 98"/>
            <p:cNvCxnSpPr/>
            <p:nvPr/>
          </p:nvCxnSpPr>
          <p:spPr bwMode="hidden">
            <a:xfrm>
              <a:off x="304847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0" name="Прямая соединительная линия 99"/>
            <p:cNvCxnSpPr/>
            <p:nvPr/>
          </p:nvCxnSpPr>
          <p:spPr bwMode="hidden">
            <a:xfrm>
              <a:off x="426760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1" name="Прямая соединительная линия 100"/>
            <p:cNvCxnSpPr/>
            <p:nvPr/>
          </p:nvCxnSpPr>
          <p:spPr bwMode="hidden">
            <a:xfrm>
              <a:off x="548674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2" name="Прямая соединительная линия 101"/>
            <p:cNvCxnSpPr/>
            <p:nvPr/>
          </p:nvCxnSpPr>
          <p:spPr bwMode="hidden">
            <a:xfrm>
              <a:off x="670588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3" name="Прямая соединительная линия 102"/>
            <p:cNvCxnSpPr/>
            <p:nvPr/>
          </p:nvCxnSpPr>
          <p:spPr bwMode="hidden">
            <a:xfrm>
              <a:off x="792502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4" name="Прямая соединительная линия 103"/>
            <p:cNvCxnSpPr/>
            <p:nvPr/>
          </p:nvCxnSpPr>
          <p:spPr bwMode="hidden">
            <a:xfrm>
              <a:off x="914416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5" name="Прямая соединительная линия 104"/>
            <p:cNvCxnSpPr/>
            <p:nvPr/>
          </p:nvCxnSpPr>
          <p:spPr bwMode="hidden">
            <a:xfrm>
              <a:off x="1036329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6" name="Прямая соединительная линия 105"/>
            <p:cNvCxnSpPr/>
            <p:nvPr/>
          </p:nvCxnSpPr>
          <p:spPr bwMode="hidden">
            <a:xfrm>
              <a:off x="1158243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7" name="Прямая соединительная линия 106"/>
            <p:cNvCxnSpPr/>
            <p:nvPr/>
          </p:nvCxnSpPr>
          <p:spPr bwMode="hidden">
            <a:xfrm>
              <a:off x="2819" y="38648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8" name="Прямая соединительная линия 107"/>
            <p:cNvCxnSpPr/>
            <p:nvPr/>
          </p:nvCxnSpPr>
          <p:spPr bwMode="hidden">
            <a:xfrm>
              <a:off x="2819" y="1611181"/>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9" name="Прямая соединительная линия 108"/>
            <p:cNvCxnSpPr/>
            <p:nvPr/>
          </p:nvCxnSpPr>
          <p:spPr bwMode="hidden">
            <a:xfrm>
              <a:off x="2819" y="2835877"/>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0" name="Прямая соединительная линия 109"/>
            <p:cNvCxnSpPr/>
            <p:nvPr/>
          </p:nvCxnSpPr>
          <p:spPr bwMode="hidden">
            <a:xfrm>
              <a:off x="2819" y="4060573"/>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1" name="Прямая соединительная линия 110"/>
            <p:cNvCxnSpPr/>
            <p:nvPr/>
          </p:nvCxnSpPr>
          <p:spPr bwMode="hidden">
            <a:xfrm>
              <a:off x="2819" y="5285269"/>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2" name="Прямая соединительная линия 111"/>
            <p:cNvCxnSpPr/>
            <p:nvPr/>
          </p:nvCxnSpPr>
          <p:spPr bwMode="hidden">
            <a:xfrm>
              <a:off x="2819" y="650996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13" name="Группа 112"/>
            <p:cNvGrpSpPr/>
            <p:nvPr userDrawn="1"/>
          </p:nvGrpSpPr>
          <p:grpSpPr bwMode="hidden">
            <a:xfrm>
              <a:off x="-1" y="0"/>
              <a:ext cx="12192001" cy="6858000"/>
              <a:chOff x="-1" y="0"/>
              <a:chExt cx="12192001" cy="6858000"/>
            </a:xfrm>
          </p:grpSpPr>
          <p:cxnSp>
            <p:nvCxnSpPr>
              <p:cNvPr id="131" name="Прямая соединительная линия 130"/>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2" name="Прямая соединительная линия 131"/>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3" name="Прямая соединительная линия 132"/>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4" name="Прямая соединительная линия 133"/>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5" name="Прямая соединительная линия 134"/>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36" name="Группа 135"/>
              <p:cNvGrpSpPr/>
              <p:nvPr/>
            </p:nvGrpSpPr>
            <p:grpSpPr bwMode="hidden">
              <a:xfrm>
                <a:off x="6327885" y="0"/>
                <a:ext cx="5864115" cy="5898673"/>
                <a:chOff x="6327885" y="0"/>
                <a:chExt cx="5864115" cy="5898673"/>
              </a:xfrm>
            </p:grpSpPr>
            <p:cxnSp>
              <p:nvCxnSpPr>
                <p:cNvPr id="142" name="Прямая соединительная линия 141"/>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3" name="Прямая соединительная линия 142"/>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4" name="Прямая соединительная линия 143"/>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5" name="Прямая соединительная линия 144"/>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6" name="Прямая соединительная линия 145"/>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37" name="Прямая соединительная линия 136"/>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8" name="Прямая соединительная линия 137"/>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9" name="Прямая соединительная линия 138"/>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0" name="Прямая соединительная линия 139"/>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1" name="Прямая соединительная линия 140"/>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114" name="Группа 113"/>
            <p:cNvGrpSpPr/>
            <p:nvPr userDrawn="1"/>
          </p:nvGrpSpPr>
          <p:grpSpPr bwMode="hidden">
            <a:xfrm flipH="1">
              <a:off x="0" y="0"/>
              <a:ext cx="12192001" cy="6858000"/>
              <a:chOff x="-1" y="0"/>
              <a:chExt cx="12192001" cy="6858000"/>
            </a:xfrm>
          </p:grpSpPr>
          <p:cxnSp>
            <p:nvCxnSpPr>
              <p:cNvPr id="115" name="Прямая соединительная линия 114"/>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6" name="Прямая соединительная линия 115"/>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7" name="Прямая соединительная линия 116"/>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8" name="Прямая соединительная линия 117"/>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9" name="Прямая соединительная линия 118"/>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20" name="Группа 119"/>
              <p:cNvGrpSpPr/>
              <p:nvPr/>
            </p:nvGrpSpPr>
            <p:grpSpPr bwMode="hidden">
              <a:xfrm>
                <a:off x="6327885" y="0"/>
                <a:ext cx="5864115" cy="5898673"/>
                <a:chOff x="6327885" y="0"/>
                <a:chExt cx="5864115" cy="5898673"/>
              </a:xfrm>
            </p:grpSpPr>
            <p:cxnSp>
              <p:nvCxnSpPr>
                <p:cNvPr id="126" name="Прямая соединительная линия 125"/>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7" name="Прямая соединительная линия 126"/>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8" name="Прямая соединительная линия 127"/>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9" name="Прямая соединительная линия 128"/>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0" name="Прямая соединительная линия 129"/>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21" name="Прямая соединительная линия 120"/>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2" name="Прямая соединительная линия 121"/>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3" name="Прямая соединительная линия 122"/>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4" name="Прямая соединительная линия 123"/>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5" name="Прямая соединительная линия 124"/>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Заголовок 1"/>
          <p:cNvSpPr>
            <a:spLocks noGrp="1"/>
          </p:cNvSpPr>
          <p:nvPr>
            <p:ph type="title"/>
          </p:nvPr>
        </p:nvSpPr>
        <p:spPr>
          <a:xfrm>
            <a:off x="1295400" y="503853"/>
            <a:ext cx="9601200" cy="1142385"/>
          </a:xfrm>
          <a:prstGeom prst="rect">
            <a:avLst/>
          </a:prstGeom>
        </p:spPr>
        <p:txBody>
          <a:bodyPr vert="horz" lIns="91440" tIns="45720" rIns="91440" bIns="45720" rtlCol="0" anchor="b">
            <a:normAutofit/>
          </a:bodyPr>
          <a:lstStyle/>
          <a:p>
            <a:pPr rtl="0"/>
            <a:r>
              <a:rPr lang="ru-RU" dirty="0" smtClean="0"/>
              <a:t>Образец заголовка</a:t>
            </a:r>
            <a:endParaRPr lang="ru-RU" dirty="0"/>
          </a:p>
        </p:txBody>
      </p:sp>
      <p:sp>
        <p:nvSpPr>
          <p:cNvPr id="3" name="Текст 2"/>
          <p:cNvSpPr>
            <a:spLocks noGrp="1"/>
          </p:cNvSpPr>
          <p:nvPr>
            <p:ph type="body" idx="1"/>
          </p:nvPr>
        </p:nvSpPr>
        <p:spPr>
          <a:xfrm>
            <a:off x="1295400" y="1981201"/>
            <a:ext cx="9601200" cy="3809999"/>
          </a:xfrm>
          <a:prstGeom prst="rect">
            <a:avLst/>
          </a:prstGeom>
        </p:spPr>
        <p:txBody>
          <a:bodyPr vert="horz" lIns="91440" tIns="45720" rIns="91440" bIns="45720" rtlCol="0">
            <a:normAutofit/>
          </a:bodyPr>
          <a:lstStyle/>
          <a:p>
            <a:pPr lvl="0" rtl="0"/>
            <a:r>
              <a:rPr lang="ru-RU" dirty="0" smtClean="0"/>
              <a:t>Щелкните, чтобы изменить стили текста образца слайда</a:t>
            </a:r>
          </a:p>
          <a:p>
            <a:pPr lvl="1" rtl="0"/>
            <a:r>
              <a:rPr lang="ru-RU" dirty="0" smtClean="0"/>
              <a:t>Второй уровень</a:t>
            </a:r>
          </a:p>
          <a:p>
            <a:pPr lvl="2" rtl="0"/>
            <a:r>
              <a:rPr lang="ru-RU" dirty="0" smtClean="0"/>
              <a:t>Третий уровень</a:t>
            </a:r>
          </a:p>
          <a:p>
            <a:pPr lvl="3" rtl="0"/>
            <a:r>
              <a:rPr lang="ru-RU" dirty="0" smtClean="0"/>
              <a:t>Четвертый уровень</a:t>
            </a:r>
          </a:p>
          <a:p>
            <a:pPr lvl="4" rtl="0"/>
            <a:r>
              <a:rPr lang="ru-RU" dirty="0" smtClean="0"/>
              <a:t>Пятый уровень</a:t>
            </a:r>
            <a:endParaRPr lang="ru-RU" dirty="0"/>
          </a:p>
        </p:txBody>
      </p:sp>
      <p:cxnSp>
        <p:nvCxnSpPr>
          <p:cNvPr id="148" name="Прямая соединительная линия 147"/>
          <p:cNvCxnSpPr/>
          <p:nvPr userDrawn="1"/>
        </p:nvCxnSpPr>
        <p:spPr>
          <a:xfrm>
            <a:off x="609600" y="6172200"/>
            <a:ext cx="109728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Нижний колонтитул 4"/>
          <p:cNvSpPr>
            <a:spLocks noGrp="1"/>
          </p:cNvSpPr>
          <p:nvPr>
            <p:ph type="ftr" sz="quarter" idx="3"/>
          </p:nvPr>
        </p:nvSpPr>
        <p:spPr>
          <a:xfrm>
            <a:off x="609601" y="6289679"/>
            <a:ext cx="6128030" cy="222436"/>
          </a:xfrm>
          <a:prstGeom prst="rect">
            <a:avLst/>
          </a:prstGeom>
        </p:spPr>
        <p:txBody>
          <a:bodyPr vert="horz" lIns="91440" tIns="45720" rIns="91440" bIns="45720" rtlCol="0" anchor="ctr"/>
          <a:lstStyle>
            <a:lvl1pPr algn="l">
              <a:defRPr sz="1100">
                <a:solidFill>
                  <a:schemeClr val="tx1">
                    <a:lumMod val="90000"/>
                    <a:lumOff val="10000"/>
                  </a:schemeClr>
                </a:solidFill>
              </a:defRPr>
            </a:lvl1pPr>
          </a:lstStyle>
          <a:p>
            <a:pPr rtl="0"/>
            <a:r>
              <a:rPr lang="ru-RU" dirty="0" smtClean="0"/>
              <a:t>Добавить нижний колонтитул</a:t>
            </a:r>
            <a:endParaRPr lang="ru-RU" dirty="0"/>
          </a:p>
        </p:txBody>
      </p:sp>
      <p:sp>
        <p:nvSpPr>
          <p:cNvPr id="4" name="Дата 3"/>
          <p:cNvSpPr>
            <a:spLocks noGrp="1"/>
          </p:cNvSpPr>
          <p:nvPr>
            <p:ph type="dt" sz="half" idx="2"/>
          </p:nvPr>
        </p:nvSpPr>
        <p:spPr>
          <a:xfrm>
            <a:off x="9294042" y="6289679"/>
            <a:ext cx="965946"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pPr rtl="0"/>
            <a:fld id="{99137652-B7E4-4AE8-853E-9803CAFAAF7E}" type="datetime1">
              <a:rPr lang="ru-RU" smtClean="0"/>
              <a:t>15.06.2025</a:t>
            </a:fld>
            <a:endParaRPr lang="ru-RU" dirty="0"/>
          </a:p>
        </p:txBody>
      </p:sp>
      <p:sp>
        <p:nvSpPr>
          <p:cNvPr id="6" name="Номер слайда 5"/>
          <p:cNvSpPr>
            <a:spLocks noGrp="1"/>
          </p:cNvSpPr>
          <p:nvPr>
            <p:ph type="sldNum" sz="quarter" idx="4"/>
          </p:nvPr>
        </p:nvSpPr>
        <p:spPr>
          <a:xfrm>
            <a:off x="10665311" y="6289679"/>
            <a:ext cx="918882"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pPr rtl="0"/>
            <a:fld id="{E31375A4-56A4-47D6-9801-1991572033F7}" type="slidenum">
              <a:rPr lang="ru-RU" smtClean="0"/>
              <a:pPr/>
              <a:t>‹#›</a:t>
            </a:fld>
            <a:endParaRPr lang="ru-RU"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9"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lumMod val="75000"/>
          </a:schemeClr>
        </a:buClr>
        <a:buSzPct val="100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26.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28.pn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5.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6.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57.emf"/><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60.png"/><Relationship Id="rId4" Type="http://schemas.openxmlformats.org/officeDocument/2006/relationships/image" Target="../media/image59.jpg"/></Relationships>
</file>

<file path=ppt/slides/_rels/slide49.xml.rels><?xml version="1.0" encoding="UTF-8" standalone="yes"?>
<Relationships xmlns="http://schemas.openxmlformats.org/package/2006/relationships"><Relationship Id="rId8" Type="http://schemas.openxmlformats.org/officeDocument/2006/relationships/hyperlink" Target="https://simonov.co.uk/waitforme" TargetMode="External"/><Relationship Id="rId13" Type="http://schemas.openxmlformats.org/officeDocument/2006/relationships/hyperlink" Target="https://www.reddit.com/r/europe/comments/hin04h/today_russia_unveiled_a_spectacular_monument/#lightbox" TargetMode="External"/><Relationship Id="rId3" Type="http://schemas.openxmlformats.org/officeDocument/2006/relationships/hyperlink" Target="https://may9.ru/" TargetMode="External"/><Relationship Id="rId7" Type="http://schemas.openxmlformats.org/officeDocument/2006/relationships/hyperlink" Target="http://www.kremlin.ru/events/president/news/76879" TargetMode="External"/><Relationship Id="rId12" Type="http://schemas.openxmlformats.org/officeDocument/2006/relationships/hyperlink" Target="https://www.mos.ru/en/news/item/18652073/" TargetMode="External"/><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hyperlink" Target="https://may9.ru/en/news/20059/" TargetMode="External"/><Relationship Id="rId11" Type="http://schemas.openxmlformats.org/officeDocument/2006/relationships/hyperlink" Target="https://mamaev-hill.ru/memorial/vkhodnaya-ploschad" TargetMode="External"/><Relationship Id="rId5" Type="http://schemas.openxmlformats.org/officeDocument/2006/relationships/hyperlink" Target="https://may9.ru/news/2875/" TargetMode="External"/><Relationship Id="rId10" Type="http://schemas.openxmlformats.org/officeDocument/2006/relationships/hyperlink" Target="https://stihi.ru/2014/05/11/9553" TargetMode="External"/><Relationship Id="rId4" Type="http://schemas.openxmlformats.org/officeDocument/2006/relationships/hyperlink" Target="https://photo.may9.ru/ru/story/list_370895817/" TargetMode="External"/><Relationship Id="rId9" Type="http://schemas.openxmlformats.org/officeDocument/2006/relationships/hyperlink" Target="https://pskovgo.narod.ru/poems/rozhdest.htm" TargetMode="External"/><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1119" y="654341"/>
            <a:ext cx="10855354" cy="4496499"/>
          </a:xfrm>
        </p:spPr>
        <p:txBody>
          <a:bodyPr rtlCol="0">
            <a:normAutofit/>
          </a:bodyPr>
          <a:lstStyle/>
          <a:p>
            <a:pPr algn="ctr"/>
            <a:r>
              <a:rPr lang="en-US" sz="4000" i="1" dirty="0" smtClean="0">
                <a:solidFill>
                  <a:schemeClr val="accent4">
                    <a:lumMod val="60000"/>
                    <a:lumOff val="40000"/>
                  </a:schemeClr>
                </a:solidFill>
              </a:rPr>
              <a:t>Memory </a:t>
            </a:r>
            <a:r>
              <a:rPr lang="en-US" sz="4000" i="1" dirty="0">
                <a:solidFill>
                  <a:schemeClr val="accent4">
                    <a:lumMod val="60000"/>
                    <a:lumOff val="40000"/>
                  </a:schemeClr>
                </a:solidFill>
              </a:rPr>
              <a:t>of the generations: </a:t>
            </a:r>
            <a:r>
              <a:rPr lang="en-US" sz="4000" i="1" dirty="0" smtClean="0">
                <a:solidFill>
                  <a:schemeClr val="accent4">
                    <a:lumMod val="60000"/>
                    <a:lumOff val="40000"/>
                  </a:schemeClr>
                </a:solidFill>
              </a:rPr>
              <a:t/>
            </a:r>
            <a:br>
              <a:rPr lang="en-US" sz="4000" i="1" dirty="0" smtClean="0">
                <a:solidFill>
                  <a:schemeClr val="accent4">
                    <a:lumMod val="60000"/>
                    <a:lumOff val="40000"/>
                  </a:schemeClr>
                </a:solidFill>
              </a:rPr>
            </a:br>
            <a:r>
              <a:rPr lang="en-US" sz="4000" i="1" dirty="0" smtClean="0">
                <a:solidFill>
                  <a:schemeClr val="accent4">
                    <a:lumMod val="60000"/>
                    <a:lumOff val="40000"/>
                  </a:schemeClr>
                </a:solidFill>
              </a:rPr>
              <a:t>the 80th </a:t>
            </a:r>
            <a:r>
              <a:rPr lang="en-US" sz="4000" i="1" dirty="0">
                <a:solidFill>
                  <a:schemeClr val="accent4">
                    <a:lumMod val="60000"/>
                    <a:lumOff val="40000"/>
                  </a:schemeClr>
                </a:solidFill>
              </a:rPr>
              <a:t>anniversary </a:t>
            </a:r>
            <a:r>
              <a:rPr lang="en-US" sz="4000" i="1" dirty="0" smtClean="0">
                <a:solidFill>
                  <a:schemeClr val="accent4">
                    <a:lumMod val="60000"/>
                    <a:lumOff val="40000"/>
                  </a:schemeClr>
                </a:solidFill>
              </a:rPr>
              <a:t>of the Great Victory</a:t>
            </a:r>
            <a:r>
              <a:rPr lang="ru-RU" sz="4000" i="1" dirty="0" smtClean="0">
                <a:solidFill>
                  <a:schemeClr val="accent4">
                    <a:lumMod val="60000"/>
                    <a:lumOff val="40000"/>
                  </a:schemeClr>
                </a:solidFill>
              </a:rPr>
              <a:t> </a:t>
            </a:r>
            <a:r>
              <a:rPr lang="en-US" sz="4000" i="1" dirty="0" smtClean="0">
                <a:solidFill>
                  <a:schemeClr val="accent4">
                    <a:lumMod val="60000"/>
                    <a:lumOff val="40000"/>
                  </a:schemeClr>
                </a:solidFill>
              </a:rPr>
              <a:t/>
            </a:r>
            <a:br>
              <a:rPr lang="en-US" sz="4000" i="1" dirty="0" smtClean="0">
                <a:solidFill>
                  <a:schemeClr val="accent4">
                    <a:lumMod val="60000"/>
                    <a:lumOff val="40000"/>
                  </a:schemeClr>
                </a:solidFill>
              </a:rPr>
            </a:br>
            <a:r>
              <a:rPr lang="ru-RU" sz="4000" dirty="0" smtClean="0">
                <a:solidFill>
                  <a:schemeClr val="accent4">
                    <a:lumMod val="60000"/>
                    <a:lumOff val="40000"/>
                  </a:schemeClr>
                </a:solidFill>
              </a:rPr>
              <a:t/>
            </a:r>
            <a:br>
              <a:rPr lang="ru-RU" sz="4000" dirty="0" smtClean="0">
                <a:solidFill>
                  <a:schemeClr val="accent4">
                    <a:lumMod val="60000"/>
                    <a:lumOff val="40000"/>
                  </a:schemeClr>
                </a:solidFill>
              </a:rPr>
            </a:br>
            <a:r>
              <a:rPr lang="en-US" sz="4000" dirty="0"/>
              <a:t/>
            </a:r>
            <a:br>
              <a:rPr lang="en-US" sz="4000" dirty="0"/>
            </a:br>
            <a:r>
              <a:rPr lang="en-US" sz="4000" dirty="0" smtClean="0"/>
              <a:t/>
            </a:r>
            <a:br>
              <a:rPr lang="en-US" sz="4000" dirty="0" smtClean="0"/>
            </a:br>
            <a:r>
              <a:rPr lang="en-US" sz="4000" dirty="0" smtClean="0"/>
              <a:t> </a:t>
            </a:r>
            <a:r>
              <a:rPr lang="en-US" sz="4000" dirty="0"/>
              <a:t/>
            </a:r>
            <a:br>
              <a:rPr lang="en-US" sz="4000" dirty="0"/>
            </a:br>
            <a:endParaRPr lang="ru-RU" sz="4000" dirty="0"/>
          </a:p>
        </p:txBody>
      </p:sp>
      <p:sp>
        <p:nvSpPr>
          <p:cNvPr id="3" name="Текст 2"/>
          <p:cNvSpPr>
            <a:spLocks noGrp="1"/>
          </p:cNvSpPr>
          <p:nvPr>
            <p:ph type="body" idx="1"/>
          </p:nvPr>
        </p:nvSpPr>
        <p:spPr>
          <a:xfrm>
            <a:off x="956346" y="5449783"/>
            <a:ext cx="10435904" cy="457200"/>
          </a:xfrm>
        </p:spPr>
        <p:txBody>
          <a:bodyPr rtlCol="0">
            <a:normAutofit fontScale="85000" lnSpcReduction="10000"/>
          </a:bodyPr>
          <a:lstStyle/>
          <a:p>
            <a:pPr rtl="0"/>
            <a:r>
              <a:rPr lang="ru-RU" dirty="0" smtClean="0">
                <a:solidFill>
                  <a:schemeClr val="accent4">
                    <a:lumMod val="60000"/>
                    <a:lumOff val="40000"/>
                  </a:schemeClr>
                </a:solidFill>
              </a:rPr>
              <a:t>Учитель: Афанасьева Ольга Михайловна, ГБОУ Школа № 1558 имени </a:t>
            </a:r>
            <a:r>
              <a:rPr lang="ru-RU" dirty="0" err="1" smtClean="0">
                <a:solidFill>
                  <a:schemeClr val="accent4">
                    <a:lumMod val="60000"/>
                    <a:lumOff val="40000"/>
                  </a:schemeClr>
                </a:solidFill>
              </a:rPr>
              <a:t>Росалии</a:t>
            </a:r>
            <a:r>
              <a:rPr lang="ru-RU" dirty="0" smtClean="0">
                <a:solidFill>
                  <a:schemeClr val="accent4">
                    <a:lumMod val="60000"/>
                    <a:lumOff val="40000"/>
                  </a:schemeClr>
                </a:solidFill>
              </a:rPr>
              <a:t> де Кастро</a:t>
            </a:r>
            <a:r>
              <a:rPr lang="en-US" dirty="0" smtClean="0">
                <a:solidFill>
                  <a:schemeClr val="accent4">
                    <a:lumMod val="60000"/>
                    <a:lumOff val="40000"/>
                  </a:schemeClr>
                </a:solidFill>
              </a:rPr>
              <a:t>, </a:t>
            </a:r>
            <a:r>
              <a:rPr lang="ru-RU" dirty="0" smtClean="0">
                <a:solidFill>
                  <a:schemeClr val="accent4">
                    <a:lumMod val="60000"/>
                    <a:lumOff val="40000"/>
                  </a:schemeClr>
                </a:solidFill>
              </a:rPr>
              <a:t>г. Москва</a:t>
            </a:r>
            <a:endParaRPr lang="ru-RU" dirty="0">
              <a:solidFill>
                <a:schemeClr val="accent4">
                  <a:lumMod val="60000"/>
                  <a:lumOff val="40000"/>
                </a:schemeClr>
              </a:solidFill>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1970" y="3102076"/>
            <a:ext cx="3464655" cy="495963"/>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1858" y="2618498"/>
            <a:ext cx="1460392" cy="2607843"/>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0271" y="4417429"/>
            <a:ext cx="3724713" cy="733411"/>
          </a:xfrm>
          <a:prstGeom prst="rect">
            <a:avLst/>
          </a:prstGeom>
        </p:spPr>
      </p:pic>
    </p:spTree>
    <p:extLst>
      <p:ext uri="{BB962C8B-B14F-4D97-AF65-F5344CB8AC3E}">
        <p14:creationId xmlns:p14="http://schemas.microsoft.com/office/powerpoint/2010/main" val="360430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54767" y="830511"/>
            <a:ext cx="3481431" cy="1661020"/>
          </a:xfrm>
        </p:spPr>
        <p:txBody>
          <a:bodyPr rtlCol="0">
            <a:normAutofit fontScale="90000"/>
          </a:bodyPr>
          <a:lstStyle/>
          <a:p>
            <a:pPr algn="ct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smtClean="0"/>
              <a:t/>
            </a:r>
            <a:br>
              <a:rPr lang="en-US" sz="2000" dirty="0" smtClean="0"/>
            </a:br>
            <a:r>
              <a:rPr lang="en-US" sz="2200" dirty="0" smtClean="0">
                <a:solidFill>
                  <a:schemeClr val="accent4">
                    <a:lumMod val="60000"/>
                    <a:lumOff val="40000"/>
                  </a:schemeClr>
                </a:solidFill>
              </a:rPr>
              <a:t/>
            </a:r>
            <a:br>
              <a:rPr lang="en-US" sz="2200" dirty="0" smtClean="0">
                <a:solidFill>
                  <a:schemeClr val="accent4">
                    <a:lumMod val="60000"/>
                    <a:lumOff val="40000"/>
                  </a:schemeClr>
                </a:solidFill>
              </a:rPr>
            </a:br>
            <a:r>
              <a:rPr lang="en-US" sz="2200" dirty="0">
                <a:solidFill>
                  <a:schemeClr val="accent4">
                    <a:lumMod val="60000"/>
                    <a:lumOff val="40000"/>
                  </a:schemeClr>
                </a:solidFill>
              </a:rPr>
              <a:t/>
            </a:r>
            <a:br>
              <a:rPr lang="en-US" sz="2200" dirty="0">
                <a:solidFill>
                  <a:schemeClr val="accent4">
                    <a:lumMod val="60000"/>
                    <a:lumOff val="40000"/>
                  </a:schemeClr>
                </a:solidFill>
              </a:rPr>
            </a:br>
            <a:r>
              <a:rPr lang="en-US" sz="2200" dirty="0">
                <a:solidFill>
                  <a:schemeClr val="accent4">
                    <a:lumMod val="60000"/>
                    <a:lumOff val="40000"/>
                  </a:schemeClr>
                </a:solidFill>
              </a:rPr>
              <a:t/>
            </a:r>
            <a:br>
              <a:rPr lang="en-US" sz="2200" dirty="0">
                <a:solidFill>
                  <a:schemeClr val="accent4">
                    <a:lumMod val="60000"/>
                    <a:lumOff val="40000"/>
                  </a:schemeClr>
                </a:solidFill>
              </a:rPr>
            </a:br>
            <a:r>
              <a:rPr lang="en-US" sz="2200" i="1" dirty="0" smtClean="0">
                <a:solidFill>
                  <a:schemeClr val="accent4">
                    <a:lumMod val="60000"/>
                    <a:lumOff val="40000"/>
                  </a:schemeClr>
                </a:solidFill>
              </a:rPr>
              <a:t>The Battle of Moscow</a:t>
            </a:r>
            <a:r>
              <a:rPr lang="en-US" sz="2700" dirty="0" smtClean="0">
                <a:solidFill>
                  <a:schemeClr val="accent4">
                    <a:lumMod val="60000"/>
                    <a:lumOff val="40000"/>
                  </a:schemeClr>
                </a:solidFill>
              </a:rPr>
              <a:t/>
            </a:r>
            <a:br>
              <a:rPr lang="en-US" sz="2700" dirty="0" smtClean="0">
                <a:solidFill>
                  <a:schemeClr val="accent4">
                    <a:lumMod val="60000"/>
                    <a:lumOff val="40000"/>
                  </a:schemeClr>
                </a:solidFill>
              </a:rPr>
            </a:br>
            <a:r>
              <a:rPr lang="en-US" sz="2200" dirty="0">
                <a:solidFill>
                  <a:schemeClr val="accent4">
                    <a:lumMod val="60000"/>
                    <a:lumOff val="40000"/>
                  </a:schemeClr>
                </a:solidFill>
              </a:rPr>
              <a:t/>
            </a:r>
            <a:br>
              <a:rPr lang="en-US" sz="2200" dirty="0">
                <a:solidFill>
                  <a:schemeClr val="accent4">
                    <a:lumMod val="60000"/>
                    <a:lumOff val="40000"/>
                  </a:schemeClr>
                </a:solidFill>
              </a:rPr>
            </a:br>
            <a:r>
              <a:rPr lang="en-US" sz="2000" dirty="0"/>
              <a:t/>
            </a:r>
            <a:br>
              <a:rPr lang="en-US" sz="2000" dirty="0"/>
            </a:br>
            <a:endParaRPr lang="ru-RU" sz="2000" dirty="0"/>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sp>
        <p:nvSpPr>
          <p:cNvPr id="5" name="Объект 4"/>
          <p:cNvSpPr>
            <a:spLocks noGrp="1"/>
          </p:cNvSpPr>
          <p:nvPr>
            <p:ph idx="1"/>
          </p:nvPr>
        </p:nvSpPr>
        <p:spPr>
          <a:xfrm>
            <a:off x="167780" y="251670"/>
            <a:ext cx="6971251" cy="6526635"/>
          </a:xfrm>
        </p:spPr>
        <p:txBody>
          <a:bodyPr>
            <a:normAutofit/>
          </a:bodyPr>
          <a:lstStyle/>
          <a:p>
            <a:pPr marL="0" lvl="0" indent="0" algn="just">
              <a:buClr>
                <a:srgbClr val="D15A3E">
                  <a:lumMod val="75000"/>
                </a:srgbClr>
              </a:buClr>
              <a:buNone/>
            </a:pPr>
            <a:r>
              <a:rPr lang="en-US" sz="1600" b="1" dirty="0" smtClean="0">
                <a:solidFill>
                  <a:srgbClr val="2D2E2D"/>
                </a:solidFill>
              </a:rPr>
              <a:t>On </a:t>
            </a:r>
            <a:r>
              <a:rPr lang="en-US" sz="1600" b="1" dirty="0">
                <a:solidFill>
                  <a:srgbClr val="2D2E2D"/>
                </a:solidFill>
              </a:rPr>
              <a:t>5 December, 1941, Soviet troops attacked the German forces outside Moscow, and by January 1942, the Wehrmacht had been driven back 100 to 250 </a:t>
            </a:r>
            <a:r>
              <a:rPr lang="en-US" sz="1600" b="1" dirty="0" err="1">
                <a:solidFill>
                  <a:srgbClr val="2D2E2D"/>
                </a:solidFill>
              </a:rPr>
              <a:t>kilometres</a:t>
            </a:r>
            <a:r>
              <a:rPr lang="en-US" sz="1600" b="1" dirty="0">
                <a:solidFill>
                  <a:srgbClr val="2D2E2D"/>
                </a:solidFill>
              </a:rPr>
              <a:t>, ending the threat to Moscow.</a:t>
            </a:r>
          </a:p>
          <a:p>
            <a:pPr marL="0" lvl="0" indent="0" algn="just">
              <a:buClr>
                <a:srgbClr val="D15A3E">
                  <a:lumMod val="75000"/>
                </a:srgbClr>
              </a:buClr>
              <a:buNone/>
            </a:pPr>
            <a:r>
              <a:rPr lang="en-US" sz="1600" b="1" dirty="0">
                <a:solidFill>
                  <a:srgbClr val="2D2E2D"/>
                </a:solidFill>
              </a:rPr>
              <a:t>The Soviet military commander Georgy </a:t>
            </a:r>
            <a:r>
              <a:rPr lang="en-US" sz="1600" b="1" dirty="0" err="1">
                <a:solidFill>
                  <a:srgbClr val="2D2E2D"/>
                </a:solidFill>
              </a:rPr>
              <a:t>Konstantinovich</a:t>
            </a:r>
            <a:r>
              <a:rPr lang="en-US" sz="1600" b="1" dirty="0">
                <a:solidFill>
                  <a:srgbClr val="2D2E2D"/>
                </a:solidFill>
              </a:rPr>
              <a:t> Zhukov, who took charge of Moscow's </a:t>
            </a:r>
            <a:r>
              <a:rPr lang="en-US" sz="1600" b="1" dirty="0" err="1">
                <a:solidFill>
                  <a:srgbClr val="2D2E2D"/>
                </a:solidFill>
              </a:rPr>
              <a:t>defence</a:t>
            </a:r>
            <a:r>
              <a:rPr lang="en-US" sz="1600" b="1" dirty="0">
                <a:solidFill>
                  <a:srgbClr val="2D2E2D"/>
                </a:solidFill>
              </a:rPr>
              <a:t>, wrote, “Nazis did not expect Soviet resistance to be so strong. The deeper they moved into the country's territory, the more fierce it became. When Hitler's armies approached Moscow, every man and woman here thought it was imperative to resist the enemy. And that resistance grew day by day. The enemy was sustaining heavy losses, one after another. In fact, Hitler's best troops perished here. Nazis believed the Red Army was not capable of defending Moscow, but their plans failed.”</a:t>
            </a:r>
          </a:p>
          <a:p>
            <a:pPr marL="0" lvl="0" indent="0" algn="just">
              <a:buClr>
                <a:srgbClr val="D15A3E">
                  <a:lumMod val="75000"/>
                </a:srgbClr>
              </a:buClr>
              <a:buNone/>
            </a:pPr>
            <a:r>
              <a:rPr lang="en-US" sz="1600" b="1" dirty="0">
                <a:solidFill>
                  <a:srgbClr val="2D2E2D"/>
                </a:solidFill>
              </a:rPr>
              <a:t>Military historians firmly believe that the Battle of Moscow marked a turning point in the war, as it was the first time since the Wehrmacht began its conquests in 1939 that it had been forced into a major retreat. </a:t>
            </a:r>
          </a:p>
          <a:p>
            <a:pPr marL="0" lvl="0" indent="0" algn="just">
              <a:buClr>
                <a:srgbClr val="D15A3E">
                  <a:lumMod val="75000"/>
                </a:srgbClr>
              </a:buClr>
              <a:buNone/>
            </a:pPr>
            <a:r>
              <a:rPr lang="en-US" sz="1600" b="1" dirty="0">
                <a:solidFill>
                  <a:srgbClr val="2D2E2D"/>
                </a:solidFill>
              </a:rPr>
              <a:t>“The whole world was excited by the unexpected turn of events. Foreign newspapers were in complete perplexity. The “invincible” German army, which was constantly attacking, finally reached almost the very gates of Moscow and suddenly ran back. Foreign newspapers could not explain it and wrote about the “miracle near Moscow,” reported  </a:t>
            </a:r>
            <a:r>
              <a:rPr lang="en-US" sz="1600" b="1" dirty="0" err="1">
                <a:solidFill>
                  <a:srgbClr val="2D2E2D"/>
                </a:solidFill>
              </a:rPr>
              <a:t>Evgeny</a:t>
            </a:r>
            <a:r>
              <a:rPr lang="en-US" sz="1600" b="1" dirty="0">
                <a:solidFill>
                  <a:srgbClr val="2D2E2D"/>
                </a:solidFill>
              </a:rPr>
              <a:t> </a:t>
            </a:r>
            <a:r>
              <a:rPr lang="en-US" sz="1600" b="1" dirty="0" err="1">
                <a:solidFill>
                  <a:srgbClr val="2D2E2D"/>
                </a:solidFill>
              </a:rPr>
              <a:t>Aleksandrovich</a:t>
            </a:r>
            <a:r>
              <a:rPr lang="en-US" sz="1600" b="1" dirty="0">
                <a:solidFill>
                  <a:srgbClr val="2D2E2D"/>
                </a:solidFill>
              </a:rPr>
              <a:t> </a:t>
            </a:r>
            <a:r>
              <a:rPr lang="en-US" sz="1600" b="1" dirty="0" err="1">
                <a:solidFill>
                  <a:srgbClr val="2D2E2D"/>
                </a:solidFill>
              </a:rPr>
              <a:t>Shilovsky</a:t>
            </a:r>
            <a:r>
              <a:rPr lang="en-US" sz="1600" b="1" dirty="0">
                <a:solidFill>
                  <a:srgbClr val="2D2E2D"/>
                </a:solidFill>
              </a:rPr>
              <a:t> in his book “The defeat of the German troops near Moscow”.</a:t>
            </a:r>
            <a:endParaRPr lang="ru-RU" sz="1600" b="1" dirty="0">
              <a:solidFill>
                <a:srgbClr val="2D2E2D"/>
              </a:solidFill>
            </a:endParaRPr>
          </a:p>
          <a:p>
            <a:pPr marL="0" indent="0" algn="just">
              <a:buNone/>
            </a:pPr>
            <a:endParaRPr lang="ru-RU" sz="2200" dirty="0"/>
          </a:p>
        </p:txBody>
      </p:sp>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9654" y="6297596"/>
            <a:ext cx="2667501" cy="413597"/>
          </a:xfrm>
          <a:prstGeom prst="rect">
            <a:avLst/>
          </a:prstGeom>
        </p:spPr>
      </p:pic>
      <p:pic>
        <p:nvPicPr>
          <p:cNvPr id="7" name="Рисунок 6"/>
          <p:cNvPicPr>
            <a:picLocks noChangeAspect="1"/>
          </p:cNvPicPr>
          <p:nvPr/>
        </p:nvPicPr>
        <p:blipFill>
          <a:blip r:embed="rId4"/>
          <a:stretch>
            <a:fillRect/>
          </a:stretch>
        </p:blipFill>
        <p:spPr>
          <a:xfrm>
            <a:off x="7718644" y="3034278"/>
            <a:ext cx="4109060" cy="4932091"/>
          </a:xfrm>
          <a:prstGeom prst="rect">
            <a:avLst/>
          </a:prstGeom>
        </p:spPr>
      </p:pic>
      <p:pic>
        <p:nvPicPr>
          <p:cNvPr id="8" name="Рисунок 7"/>
          <p:cNvPicPr>
            <a:picLocks noChangeAspect="1"/>
          </p:cNvPicPr>
          <p:nvPr/>
        </p:nvPicPr>
        <p:blipFill>
          <a:blip r:embed="rId5"/>
          <a:stretch>
            <a:fillRect/>
          </a:stretch>
        </p:blipFill>
        <p:spPr>
          <a:xfrm>
            <a:off x="7508147" y="238942"/>
            <a:ext cx="938865" cy="1682642"/>
          </a:xfrm>
          <a:prstGeom prst="rect">
            <a:avLst/>
          </a:prstGeom>
        </p:spPr>
      </p:pic>
    </p:spTree>
    <p:extLst>
      <p:ext uri="{BB962C8B-B14F-4D97-AF65-F5344CB8AC3E}">
        <p14:creationId xmlns:p14="http://schemas.microsoft.com/office/powerpoint/2010/main" val="163708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53431" y="830511"/>
            <a:ext cx="3531765" cy="1661020"/>
          </a:xfrm>
        </p:spPr>
        <p:txBody>
          <a:bodyPr rtlCol="0">
            <a:normAutofit fontScale="90000"/>
          </a:bodyPr>
          <a:lstStyle/>
          <a:p>
            <a:pPr algn="ct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smtClean="0"/>
              <a:t/>
            </a:r>
            <a:br>
              <a:rPr lang="en-US" sz="2000" dirty="0" smtClean="0"/>
            </a:br>
            <a:r>
              <a:rPr lang="en-US" sz="2200" dirty="0" smtClean="0">
                <a:solidFill>
                  <a:schemeClr val="accent4">
                    <a:lumMod val="60000"/>
                    <a:lumOff val="40000"/>
                  </a:schemeClr>
                </a:solidFill>
              </a:rPr>
              <a:t/>
            </a:r>
            <a:br>
              <a:rPr lang="en-US" sz="2200" dirty="0" smtClean="0">
                <a:solidFill>
                  <a:schemeClr val="accent4">
                    <a:lumMod val="60000"/>
                    <a:lumOff val="40000"/>
                  </a:schemeClr>
                </a:solidFill>
              </a:rPr>
            </a:br>
            <a:r>
              <a:rPr lang="en-US" sz="2200" dirty="0">
                <a:solidFill>
                  <a:schemeClr val="accent4">
                    <a:lumMod val="60000"/>
                    <a:lumOff val="40000"/>
                  </a:schemeClr>
                </a:solidFill>
              </a:rPr>
              <a:t/>
            </a:r>
            <a:br>
              <a:rPr lang="en-US" sz="2200" dirty="0">
                <a:solidFill>
                  <a:schemeClr val="accent4">
                    <a:lumMod val="60000"/>
                    <a:lumOff val="40000"/>
                  </a:schemeClr>
                </a:solidFill>
              </a:rPr>
            </a:br>
            <a:r>
              <a:rPr lang="en-US" sz="2200" dirty="0">
                <a:solidFill>
                  <a:schemeClr val="accent4">
                    <a:lumMod val="60000"/>
                    <a:lumOff val="40000"/>
                  </a:schemeClr>
                </a:solidFill>
              </a:rPr>
              <a:t/>
            </a:r>
            <a:br>
              <a:rPr lang="en-US" sz="2200" dirty="0">
                <a:solidFill>
                  <a:schemeClr val="accent4">
                    <a:lumMod val="60000"/>
                    <a:lumOff val="40000"/>
                  </a:schemeClr>
                </a:solidFill>
              </a:rPr>
            </a:br>
            <a:r>
              <a:rPr lang="en-US" sz="2200" i="1" dirty="0" smtClean="0">
                <a:solidFill>
                  <a:schemeClr val="accent4">
                    <a:lumMod val="60000"/>
                    <a:lumOff val="40000"/>
                  </a:schemeClr>
                </a:solidFill>
              </a:rPr>
              <a:t>The Battle of Moscow</a:t>
            </a:r>
            <a:br>
              <a:rPr lang="en-US" sz="2200" i="1" dirty="0" smtClean="0">
                <a:solidFill>
                  <a:schemeClr val="accent4">
                    <a:lumMod val="60000"/>
                    <a:lumOff val="40000"/>
                  </a:schemeClr>
                </a:solidFill>
              </a:rPr>
            </a:br>
            <a:r>
              <a:rPr lang="en-US" sz="2200" i="1" dirty="0">
                <a:solidFill>
                  <a:schemeClr val="accent4">
                    <a:lumMod val="60000"/>
                    <a:lumOff val="40000"/>
                  </a:schemeClr>
                </a:solidFill>
              </a:rPr>
              <a:t/>
            </a:r>
            <a:br>
              <a:rPr lang="en-US" sz="2200" i="1" dirty="0">
                <a:solidFill>
                  <a:schemeClr val="accent4">
                    <a:lumMod val="60000"/>
                    <a:lumOff val="40000"/>
                  </a:schemeClr>
                </a:solidFill>
              </a:rPr>
            </a:br>
            <a:r>
              <a:rPr lang="en-US" sz="2000" dirty="0"/>
              <a:t/>
            </a:r>
            <a:br>
              <a:rPr lang="en-US" sz="2000" dirty="0"/>
            </a:br>
            <a:endParaRPr lang="ru-RU" sz="2000" dirty="0"/>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sp>
        <p:nvSpPr>
          <p:cNvPr id="5" name="Объект 4"/>
          <p:cNvSpPr>
            <a:spLocks noGrp="1"/>
          </p:cNvSpPr>
          <p:nvPr>
            <p:ph idx="1"/>
          </p:nvPr>
        </p:nvSpPr>
        <p:spPr>
          <a:xfrm>
            <a:off x="69660" y="251670"/>
            <a:ext cx="7188914" cy="6258187"/>
          </a:xfrm>
        </p:spPr>
        <p:txBody>
          <a:bodyPr>
            <a:normAutofit/>
          </a:bodyPr>
          <a:lstStyle/>
          <a:p>
            <a:pPr marL="0" indent="0" algn="ctr">
              <a:buNone/>
            </a:pPr>
            <a:r>
              <a:rPr lang="en-US" sz="1600" b="1" i="1" dirty="0" smtClean="0"/>
              <a:t>Read </a:t>
            </a:r>
            <a:r>
              <a:rPr lang="en-US" sz="1600" b="1" i="1" dirty="0"/>
              <a:t>the text </a:t>
            </a:r>
            <a:r>
              <a:rPr lang="en-US" sz="1600" b="1" i="1" dirty="0" smtClean="0"/>
              <a:t>“The Battle </a:t>
            </a:r>
            <a:r>
              <a:rPr lang="en-US" sz="1600" b="1" i="1" dirty="0"/>
              <a:t>of Moscow" and mark the statements </a:t>
            </a:r>
            <a:r>
              <a:rPr lang="en-US" sz="1600" b="1" i="1" dirty="0" smtClean="0"/>
              <a:t>as          TRUE</a:t>
            </a:r>
            <a:r>
              <a:rPr lang="en-US" sz="1600" b="1" i="1" dirty="0"/>
              <a:t>, </a:t>
            </a:r>
            <a:r>
              <a:rPr lang="en-US" sz="1600" b="1" i="1" dirty="0" smtClean="0"/>
              <a:t>FALSE</a:t>
            </a:r>
            <a:r>
              <a:rPr lang="en-US" sz="1600" b="1" i="1" dirty="0"/>
              <a:t>, or NOT STATED</a:t>
            </a:r>
            <a:r>
              <a:rPr lang="en-US" sz="1600" b="1" i="1" dirty="0" smtClean="0"/>
              <a:t>.</a:t>
            </a:r>
          </a:p>
          <a:p>
            <a:pPr marL="0" indent="0" algn="ctr">
              <a:buNone/>
            </a:pPr>
            <a:endParaRPr lang="ru-RU" sz="1600" b="1" i="1"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59" y="1661021"/>
            <a:ext cx="7188915" cy="3185050"/>
          </a:xfrm>
          <a:prstGeom prst="rect">
            <a:avLst/>
          </a:prstGeom>
        </p:spPr>
      </p:pic>
      <p:pic>
        <p:nvPicPr>
          <p:cNvPr id="7" name="Рисунок 6"/>
          <p:cNvPicPr>
            <a:picLocks noChangeAspect="1"/>
          </p:cNvPicPr>
          <p:nvPr/>
        </p:nvPicPr>
        <p:blipFill>
          <a:blip r:embed="rId4"/>
          <a:stretch>
            <a:fillRect/>
          </a:stretch>
        </p:blipFill>
        <p:spPr>
          <a:xfrm>
            <a:off x="2380797" y="6364708"/>
            <a:ext cx="2566638" cy="402371"/>
          </a:xfrm>
          <a:prstGeom prst="rect">
            <a:avLst/>
          </a:prstGeom>
        </p:spPr>
      </p:pic>
      <p:pic>
        <p:nvPicPr>
          <p:cNvPr id="8" name="Рисунок 7"/>
          <p:cNvPicPr>
            <a:picLocks noChangeAspect="1"/>
          </p:cNvPicPr>
          <p:nvPr/>
        </p:nvPicPr>
        <p:blipFill>
          <a:blip r:embed="rId5"/>
          <a:stretch>
            <a:fillRect/>
          </a:stretch>
        </p:blipFill>
        <p:spPr>
          <a:xfrm>
            <a:off x="7718644" y="3034278"/>
            <a:ext cx="4109060" cy="4932091"/>
          </a:xfrm>
          <a:prstGeom prst="rect">
            <a:avLst/>
          </a:prstGeom>
        </p:spPr>
      </p:pic>
      <p:pic>
        <p:nvPicPr>
          <p:cNvPr id="9" name="Рисунок 8"/>
          <p:cNvPicPr>
            <a:picLocks noChangeAspect="1"/>
          </p:cNvPicPr>
          <p:nvPr/>
        </p:nvPicPr>
        <p:blipFill>
          <a:blip r:embed="rId6"/>
          <a:stretch>
            <a:fillRect/>
          </a:stretch>
        </p:blipFill>
        <p:spPr>
          <a:xfrm>
            <a:off x="7438589" y="287764"/>
            <a:ext cx="938865" cy="1682642"/>
          </a:xfrm>
          <a:prstGeom prst="rect">
            <a:avLst/>
          </a:prstGeom>
        </p:spPr>
      </p:pic>
    </p:spTree>
    <p:extLst>
      <p:ext uri="{BB962C8B-B14F-4D97-AF65-F5344CB8AC3E}">
        <p14:creationId xmlns:p14="http://schemas.microsoft.com/office/powerpoint/2010/main" val="9143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61152" y="830511"/>
            <a:ext cx="3632434" cy="1661020"/>
          </a:xfrm>
        </p:spPr>
        <p:txBody>
          <a:bodyPr rtlCol="0">
            <a:normAutofit fontScale="90000"/>
          </a:bodyPr>
          <a:lstStyle/>
          <a:p>
            <a:pPr algn="ct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smtClean="0"/>
              <a:t/>
            </a:r>
            <a:br>
              <a:rPr lang="en-US" sz="2000" dirty="0" smtClean="0"/>
            </a:br>
            <a:r>
              <a:rPr lang="en-US" sz="2200" dirty="0" smtClean="0">
                <a:solidFill>
                  <a:schemeClr val="accent4">
                    <a:lumMod val="60000"/>
                    <a:lumOff val="40000"/>
                  </a:schemeClr>
                </a:solidFill>
              </a:rPr>
              <a:t/>
            </a:r>
            <a:br>
              <a:rPr lang="en-US" sz="2200" dirty="0" smtClean="0">
                <a:solidFill>
                  <a:schemeClr val="accent4">
                    <a:lumMod val="60000"/>
                    <a:lumOff val="40000"/>
                  </a:schemeClr>
                </a:solidFill>
              </a:rPr>
            </a:br>
            <a:r>
              <a:rPr lang="en-US" sz="2200" dirty="0">
                <a:solidFill>
                  <a:schemeClr val="accent4">
                    <a:lumMod val="60000"/>
                    <a:lumOff val="40000"/>
                  </a:schemeClr>
                </a:solidFill>
              </a:rPr>
              <a:t/>
            </a:r>
            <a:br>
              <a:rPr lang="en-US" sz="2200" dirty="0">
                <a:solidFill>
                  <a:schemeClr val="accent4">
                    <a:lumMod val="60000"/>
                    <a:lumOff val="40000"/>
                  </a:schemeClr>
                </a:solidFill>
              </a:rPr>
            </a:br>
            <a:r>
              <a:rPr lang="en-US" sz="2200" dirty="0">
                <a:solidFill>
                  <a:schemeClr val="accent4">
                    <a:lumMod val="60000"/>
                    <a:lumOff val="40000"/>
                  </a:schemeClr>
                </a:solidFill>
              </a:rPr>
              <a:t/>
            </a:r>
            <a:br>
              <a:rPr lang="en-US" sz="2200" dirty="0">
                <a:solidFill>
                  <a:schemeClr val="accent4">
                    <a:lumMod val="60000"/>
                    <a:lumOff val="40000"/>
                  </a:schemeClr>
                </a:solidFill>
              </a:rPr>
            </a:br>
            <a:r>
              <a:rPr lang="en-US" sz="2200" i="1" dirty="0" smtClean="0">
                <a:solidFill>
                  <a:schemeClr val="accent4">
                    <a:lumMod val="60000"/>
                    <a:lumOff val="40000"/>
                  </a:schemeClr>
                </a:solidFill>
              </a:rPr>
              <a:t>The Battle of Moscow</a:t>
            </a:r>
            <a:br>
              <a:rPr lang="en-US" sz="2200" i="1" dirty="0" smtClean="0">
                <a:solidFill>
                  <a:schemeClr val="accent4">
                    <a:lumMod val="60000"/>
                    <a:lumOff val="40000"/>
                  </a:schemeClr>
                </a:solidFill>
              </a:rPr>
            </a:br>
            <a:r>
              <a:rPr lang="en-US" sz="2200" i="1" dirty="0">
                <a:solidFill>
                  <a:schemeClr val="accent4">
                    <a:lumMod val="60000"/>
                    <a:lumOff val="40000"/>
                  </a:schemeClr>
                </a:solidFill>
              </a:rPr>
              <a:t/>
            </a:r>
            <a:br>
              <a:rPr lang="en-US" sz="2200" i="1" dirty="0">
                <a:solidFill>
                  <a:schemeClr val="accent4">
                    <a:lumMod val="60000"/>
                    <a:lumOff val="40000"/>
                  </a:schemeClr>
                </a:solidFill>
              </a:rPr>
            </a:br>
            <a:r>
              <a:rPr lang="en-US" sz="2000" dirty="0"/>
              <a:t/>
            </a:r>
            <a:br>
              <a:rPr lang="en-US" sz="2000" dirty="0"/>
            </a:br>
            <a:endParaRPr lang="ru-RU" sz="2000" dirty="0"/>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sp>
        <p:nvSpPr>
          <p:cNvPr id="5" name="Объект 4"/>
          <p:cNvSpPr>
            <a:spLocks noGrp="1"/>
          </p:cNvSpPr>
          <p:nvPr>
            <p:ph idx="1"/>
          </p:nvPr>
        </p:nvSpPr>
        <p:spPr>
          <a:xfrm>
            <a:off x="367028" y="251670"/>
            <a:ext cx="6641973" cy="6258187"/>
          </a:xfrm>
        </p:spPr>
        <p:txBody>
          <a:bodyPr>
            <a:normAutofit/>
          </a:bodyPr>
          <a:lstStyle/>
          <a:p>
            <a:pPr marL="0" indent="0" algn="ctr">
              <a:buNone/>
            </a:pPr>
            <a:r>
              <a:rPr lang="en-US" sz="1600" b="1" i="1" dirty="0" smtClean="0"/>
              <a:t>Read </a:t>
            </a:r>
            <a:r>
              <a:rPr lang="en-US" sz="1600" b="1" i="1" dirty="0"/>
              <a:t>the text "Battle of Moscow" and mark the statements as TRUE, </a:t>
            </a:r>
            <a:r>
              <a:rPr lang="en-US" sz="1600" b="1" i="1" dirty="0" smtClean="0"/>
              <a:t>FALSE</a:t>
            </a:r>
            <a:r>
              <a:rPr lang="en-US" sz="1600" b="1" i="1" dirty="0"/>
              <a:t>, or NOT STATED</a:t>
            </a:r>
            <a:r>
              <a:rPr lang="en-US" sz="1600" b="1" i="1" dirty="0" smtClean="0"/>
              <a:t>.</a:t>
            </a:r>
          </a:p>
          <a:p>
            <a:pPr marL="0" indent="0" algn="ctr">
              <a:buNone/>
            </a:pPr>
            <a:endParaRPr lang="ru-RU" sz="1600" b="1" i="1" dirty="0"/>
          </a:p>
        </p:txBody>
      </p:sp>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1126" y="6304994"/>
            <a:ext cx="2642534" cy="409726"/>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84" y="1661021"/>
            <a:ext cx="7175619" cy="3414318"/>
          </a:xfrm>
          <a:prstGeom prst="rect">
            <a:avLst/>
          </a:prstGeom>
        </p:spPr>
      </p:pic>
      <p:pic>
        <p:nvPicPr>
          <p:cNvPr id="7" name="Рисунок 6"/>
          <p:cNvPicPr>
            <a:picLocks noChangeAspect="1"/>
          </p:cNvPicPr>
          <p:nvPr/>
        </p:nvPicPr>
        <p:blipFill>
          <a:blip r:embed="rId5"/>
          <a:stretch>
            <a:fillRect/>
          </a:stretch>
        </p:blipFill>
        <p:spPr>
          <a:xfrm>
            <a:off x="7718644" y="3102147"/>
            <a:ext cx="4109060" cy="4932091"/>
          </a:xfrm>
          <a:prstGeom prst="rect">
            <a:avLst/>
          </a:prstGeom>
        </p:spPr>
      </p:pic>
      <p:pic>
        <p:nvPicPr>
          <p:cNvPr id="8" name="Рисунок 7"/>
          <p:cNvPicPr>
            <a:picLocks noChangeAspect="1"/>
          </p:cNvPicPr>
          <p:nvPr/>
        </p:nvPicPr>
        <p:blipFill>
          <a:blip r:embed="rId6"/>
          <a:stretch>
            <a:fillRect/>
          </a:stretch>
        </p:blipFill>
        <p:spPr>
          <a:xfrm>
            <a:off x="7388255" y="251670"/>
            <a:ext cx="938865" cy="1682642"/>
          </a:xfrm>
          <a:prstGeom prst="rect">
            <a:avLst/>
          </a:prstGeom>
        </p:spPr>
      </p:pic>
    </p:spTree>
    <p:extLst>
      <p:ext uri="{BB962C8B-B14F-4D97-AF65-F5344CB8AC3E}">
        <p14:creationId xmlns:p14="http://schemas.microsoft.com/office/powerpoint/2010/main" val="173054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49424" y="571498"/>
            <a:ext cx="4588778" cy="1852919"/>
          </a:xfrm>
        </p:spPr>
        <p:txBody>
          <a:bodyPr rtlCol="0">
            <a:normAutofit/>
          </a:bodyPr>
          <a:lstStyle/>
          <a:p>
            <a:pPr algn="ctr">
              <a:tabLst>
                <a:tab pos="536575" algn="l"/>
              </a:tabLst>
            </a:pPr>
            <a:r>
              <a:rPr lang="en-US" sz="2000" i="1" dirty="0" err="1">
                <a:solidFill>
                  <a:schemeClr val="accent4">
                    <a:lumMod val="60000"/>
                    <a:lumOff val="40000"/>
                  </a:schemeClr>
                </a:solidFill>
              </a:rPr>
              <a:t>Rzhev</a:t>
            </a:r>
            <a:r>
              <a:rPr lang="en-US" sz="2000" i="1" dirty="0">
                <a:solidFill>
                  <a:schemeClr val="accent4">
                    <a:lumMod val="60000"/>
                    <a:lumOff val="40000"/>
                  </a:schemeClr>
                </a:solidFill>
              </a:rPr>
              <a:t> Memorial to the Soviet </a:t>
            </a:r>
            <a:r>
              <a:rPr lang="en-US" sz="2000" i="1" dirty="0" smtClean="0">
                <a:solidFill>
                  <a:schemeClr val="accent4">
                    <a:lumMod val="60000"/>
                    <a:lumOff val="40000"/>
                  </a:schemeClr>
                </a:solidFill>
              </a:rPr>
              <a:t>Soldier</a:t>
            </a:r>
            <a:br>
              <a:rPr lang="en-US" sz="2000" i="1" dirty="0" smtClean="0">
                <a:solidFill>
                  <a:schemeClr val="accent4">
                    <a:lumMod val="60000"/>
                    <a:lumOff val="40000"/>
                  </a:schemeClr>
                </a:solidFill>
              </a:rPr>
            </a:br>
            <a:r>
              <a:rPr lang="en-US" sz="2000" i="1" dirty="0" smtClean="0">
                <a:solidFill>
                  <a:schemeClr val="accent4">
                    <a:lumMod val="60000"/>
                    <a:lumOff val="40000"/>
                  </a:schemeClr>
                </a:solidFill>
              </a:rPr>
              <a:t/>
            </a:r>
            <a:br>
              <a:rPr lang="en-US" sz="2000" i="1" dirty="0" smtClean="0">
                <a:solidFill>
                  <a:schemeClr val="accent4">
                    <a:lumMod val="60000"/>
                    <a:lumOff val="40000"/>
                  </a:schemeClr>
                </a:solidFill>
              </a:rPr>
            </a:br>
            <a:r>
              <a:rPr lang="en-US" dirty="0">
                <a:solidFill>
                  <a:schemeClr val="accent4">
                    <a:lumMod val="60000"/>
                    <a:lumOff val="40000"/>
                  </a:schemeClr>
                </a:solidFill>
              </a:rPr>
              <a:t/>
            </a:r>
            <a:br>
              <a:rPr lang="en-US" dirty="0">
                <a:solidFill>
                  <a:schemeClr val="accent4">
                    <a:lumMod val="60000"/>
                    <a:lumOff val="40000"/>
                  </a:schemeClr>
                </a:solidFill>
              </a:rPr>
            </a:br>
            <a:r>
              <a:rPr lang="en-US" sz="1600" i="1" dirty="0" smtClean="0">
                <a:solidFill>
                  <a:schemeClr val="accent4">
                    <a:lumMod val="60000"/>
                    <a:lumOff val="40000"/>
                  </a:schemeClr>
                </a:solidFill>
              </a:rPr>
              <a:t>Read the information in the  poster and answer the questions.</a:t>
            </a:r>
            <a:endParaRPr lang="ru-RU" sz="1600" i="1" dirty="0">
              <a:solidFill>
                <a:schemeClr val="accent4">
                  <a:lumMod val="60000"/>
                  <a:lumOff val="40000"/>
                </a:schemeClr>
              </a:solidFill>
            </a:endParaRPr>
          </a:p>
        </p:txBody>
      </p:sp>
      <p:sp>
        <p:nvSpPr>
          <p:cNvPr id="6" name="Текст 5"/>
          <p:cNvSpPr>
            <a:spLocks noGrp="1"/>
          </p:cNvSpPr>
          <p:nvPr>
            <p:ph type="body" sz="half" idx="2"/>
          </p:nvPr>
        </p:nvSpPr>
        <p:spPr>
          <a:xfrm>
            <a:off x="7508147" y="3034278"/>
            <a:ext cx="4530055" cy="3330430"/>
          </a:xfrm>
        </p:spPr>
        <p:txBody>
          <a:bodyPr rtlCol="0">
            <a:normAutofit/>
          </a:bodyPr>
          <a:lstStyle/>
          <a:p>
            <a:r>
              <a:rPr lang="en-US" b="1" i="1" dirty="0" smtClean="0">
                <a:solidFill>
                  <a:schemeClr val="accent4">
                    <a:lumMod val="60000"/>
                    <a:lumOff val="40000"/>
                  </a:schemeClr>
                </a:solidFill>
              </a:rPr>
              <a:t>1. How </a:t>
            </a:r>
            <a:r>
              <a:rPr lang="en-US" b="1" i="1" dirty="0">
                <a:solidFill>
                  <a:schemeClr val="accent4">
                    <a:lumMod val="60000"/>
                    <a:lumOff val="40000"/>
                  </a:schemeClr>
                </a:solidFill>
              </a:rPr>
              <a:t>high is the statue of the Soviet soldier</a:t>
            </a:r>
            <a:r>
              <a:rPr lang="en-US" b="1" i="1" dirty="0" smtClean="0">
                <a:solidFill>
                  <a:schemeClr val="accent4">
                    <a:lumMod val="60000"/>
                    <a:lumOff val="40000"/>
                  </a:schemeClr>
                </a:solidFill>
              </a:rPr>
              <a:t>?</a:t>
            </a:r>
          </a:p>
          <a:p>
            <a:r>
              <a:rPr lang="en-US" b="1" i="1" dirty="0" smtClean="0">
                <a:solidFill>
                  <a:schemeClr val="accent4">
                    <a:lumMod val="60000"/>
                    <a:lumOff val="40000"/>
                  </a:schemeClr>
                </a:solidFill>
              </a:rPr>
              <a:t>2. What </a:t>
            </a:r>
            <a:r>
              <a:rPr lang="en-US" b="1" i="1" dirty="0">
                <a:solidFill>
                  <a:schemeClr val="accent4">
                    <a:lumMod val="60000"/>
                    <a:lumOff val="40000"/>
                  </a:schemeClr>
                </a:solidFill>
              </a:rPr>
              <a:t>material is the statue of the Soviet soldier made of? </a:t>
            </a:r>
            <a:endParaRPr lang="en-US" b="1" i="1" dirty="0" smtClean="0">
              <a:solidFill>
                <a:schemeClr val="accent4">
                  <a:lumMod val="60000"/>
                  <a:lumOff val="40000"/>
                </a:schemeClr>
              </a:solidFill>
            </a:endParaRPr>
          </a:p>
          <a:p>
            <a:r>
              <a:rPr lang="en-US" b="1" i="1" dirty="0" smtClean="0">
                <a:solidFill>
                  <a:schemeClr val="accent4">
                    <a:lumMod val="60000"/>
                    <a:lumOff val="40000"/>
                  </a:schemeClr>
                </a:solidFill>
              </a:rPr>
              <a:t>3. How </a:t>
            </a:r>
            <a:r>
              <a:rPr lang="en-US" b="1" i="1" dirty="0">
                <a:solidFill>
                  <a:schemeClr val="accent4">
                    <a:lumMod val="60000"/>
                    <a:lumOff val="40000"/>
                  </a:schemeClr>
                </a:solidFill>
              </a:rPr>
              <a:t>many names of soldiers who died in the Battle of </a:t>
            </a:r>
            <a:r>
              <a:rPr lang="en-US" b="1" i="1" dirty="0" err="1">
                <a:solidFill>
                  <a:schemeClr val="accent4">
                    <a:lumMod val="60000"/>
                    <a:lumOff val="40000"/>
                  </a:schemeClr>
                </a:solidFill>
              </a:rPr>
              <a:t>Rzhev</a:t>
            </a:r>
            <a:r>
              <a:rPr lang="en-US" b="1" i="1" dirty="0">
                <a:solidFill>
                  <a:schemeClr val="accent4">
                    <a:lumMod val="60000"/>
                    <a:lumOff val="40000"/>
                  </a:schemeClr>
                </a:solidFill>
              </a:rPr>
              <a:t> are listed on </a:t>
            </a:r>
            <a:r>
              <a:rPr lang="en-US" b="1" i="1" dirty="0" smtClean="0">
                <a:solidFill>
                  <a:schemeClr val="accent4">
                    <a:lumMod val="60000"/>
                    <a:lumOff val="40000"/>
                  </a:schemeClr>
                </a:solidFill>
              </a:rPr>
              <a:t>the panels?</a:t>
            </a:r>
          </a:p>
          <a:p>
            <a:r>
              <a:rPr lang="en-US" b="1" i="1" dirty="0" smtClean="0">
                <a:solidFill>
                  <a:schemeClr val="accent4">
                    <a:lumMod val="60000"/>
                    <a:lumOff val="40000"/>
                  </a:schemeClr>
                </a:solidFill>
              </a:rPr>
              <a:t>4. How </a:t>
            </a:r>
            <a:r>
              <a:rPr lang="en-US" b="1" i="1" dirty="0">
                <a:solidFill>
                  <a:schemeClr val="accent4">
                    <a:lumMod val="60000"/>
                    <a:lumOff val="40000"/>
                  </a:schemeClr>
                </a:solidFill>
              </a:rPr>
              <a:t>many pieces does the statue consist of? </a:t>
            </a:r>
            <a:endParaRPr lang="en-US" b="1" i="1" dirty="0" smtClean="0">
              <a:solidFill>
                <a:schemeClr val="accent4">
                  <a:lumMod val="60000"/>
                  <a:lumOff val="40000"/>
                </a:schemeClr>
              </a:solidFill>
            </a:endParaRPr>
          </a:p>
          <a:p>
            <a:r>
              <a:rPr lang="en-US" b="1" i="1" dirty="0" smtClean="0">
                <a:solidFill>
                  <a:schemeClr val="accent4">
                    <a:lumMod val="60000"/>
                    <a:lumOff val="40000"/>
                  </a:schemeClr>
                </a:solidFill>
              </a:rPr>
              <a:t>5. How </a:t>
            </a:r>
            <a:r>
              <a:rPr lang="en-US" b="1" i="1" dirty="0">
                <a:solidFill>
                  <a:schemeClr val="accent4">
                    <a:lumMod val="60000"/>
                    <a:lumOff val="40000"/>
                  </a:schemeClr>
                </a:solidFill>
              </a:rPr>
              <a:t>long did it take to erect the statue</a:t>
            </a:r>
            <a:r>
              <a:rPr lang="en-US" b="1" i="1" dirty="0" smtClean="0">
                <a:solidFill>
                  <a:schemeClr val="accent4">
                    <a:lumMod val="60000"/>
                    <a:lumOff val="40000"/>
                  </a:schemeClr>
                </a:solidFill>
              </a:rPr>
              <a:t>?</a:t>
            </a:r>
          </a:p>
          <a:p>
            <a:r>
              <a:rPr lang="en-US" b="1" i="1" dirty="0" smtClean="0">
                <a:solidFill>
                  <a:schemeClr val="accent4">
                    <a:lumMod val="60000"/>
                    <a:lumOff val="40000"/>
                  </a:schemeClr>
                </a:solidFill>
              </a:rPr>
              <a:t>6. What </a:t>
            </a:r>
            <a:r>
              <a:rPr lang="en-US" b="1" i="1" dirty="0">
                <a:solidFill>
                  <a:schemeClr val="accent4">
                    <a:lumMod val="60000"/>
                    <a:lumOff val="40000"/>
                  </a:schemeClr>
                </a:solidFill>
              </a:rPr>
              <a:t>does a flock of cranes </a:t>
            </a:r>
            <a:r>
              <a:rPr lang="en-US" b="1" i="1" dirty="0" smtClean="0">
                <a:solidFill>
                  <a:schemeClr val="accent4">
                    <a:lumMod val="60000"/>
                    <a:lumOff val="40000"/>
                  </a:schemeClr>
                </a:solidFill>
              </a:rPr>
              <a:t>symbolize?</a:t>
            </a:r>
            <a:endParaRPr lang="en-US" b="1" i="1" dirty="0">
              <a:solidFill>
                <a:schemeClr val="accent4">
                  <a:lumMod val="60000"/>
                  <a:lumOff val="40000"/>
                </a:schemeClr>
              </a:solidFill>
            </a:endParaRPr>
          </a:p>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3" name="Объект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2062" y="67248"/>
            <a:ext cx="6258188" cy="6699940"/>
          </a:xfrm>
        </p:spPr>
      </p:pic>
      <p:pic>
        <p:nvPicPr>
          <p:cNvPr id="4" name="Рисунок 3"/>
          <p:cNvPicPr>
            <a:picLocks noChangeAspect="1"/>
          </p:cNvPicPr>
          <p:nvPr/>
        </p:nvPicPr>
        <p:blipFill>
          <a:blip r:embed="rId4"/>
          <a:stretch>
            <a:fillRect/>
          </a:stretch>
        </p:blipFill>
        <p:spPr>
          <a:xfrm>
            <a:off x="7282698" y="285362"/>
            <a:ext cx="938865" cy="1682642"/>
          </a:xfrm>
          <a:prstGeom prst="rect">
            <a:avLst/>
          </a:prstGeom>
        </p:spPr>
      </p:pic>
    </p:spTree>
    <p:extLst>
      <p:ext uri="{BB962C8B-B14F-4D97-AF65-F5344CB8AC3E}">
        <p14:creationId xmlns:p14="http://schemas.microsoft.com/office/powerpoint/2010/main" val="207840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35573" y="612397"/>
            <a:ext cx="3674378" cy="2625754"/>
          </a:xfrm>
        </p:spPr>
        <p:txBody>
          <a:bodyPr rtlCol="0">
            <a:normAutofit fontScale="90000"/>
          </a:bodyPr>
          <a:lstStyle/>
          <a:p>
            <a:pPr algn="ct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ru-RU" sz="2000" dirty="0" smtClean="0"/>
              <a:t/>
            </a:r>
            <a:br>
              <a:rPr lang="ru-RU" sz="2000" dirty="0" smtClean="0"/>
            </a:br>
            <a:r>
              <a:rPr lang="ru-RU" sz="2000" dirty="0"/>
              <a:t/>
            </a:r>
            <a:br>
              <a:rPr lang="ru-RU" sz="2000" dirty="0"/>
            </a:br>
            <a:r>
              <a:rPr lang="ru-RU" sz="2000" dirty="0" smtClean="0"/>
              <a:t/>
            </a:r>
            <a:br>
              <a:rPr lang="ru-RU" sz="2000" dirty="0" smtClean="0"/>
            </a:br>
            <a:r>
              <a:rPr lang="en-US" sz="2000" dirty="0" smtClean="0"/>
              <a:t/>
            </a:r>
            <a:br>
              <a:rPr lang="en-US" sz="2000" dirty="0" smtClean="0"/>
            </a:br>
            <a:r>
              <a:rPr lang="en-US" sz="2000" dirty="0"/>
              <a:t/>
            </a:r>
            <a:br>
              <a:rPr lang="en-US" sz="2000" dirty="0"/>
            </a:br>
            <a:r>
              <a:rPr lang="en-US" sz="2700" i="1" dirty="0" smtClean="0">
                <a:solidFill>
                  <a:schemeClr val="accent4">
                    <a:lumMod val="60000"/>
                    <a:lumOff val="40000"/>
                  </a:schemeClr>
                </a:solidFill>
              </a:rPr>
              <a:t/>
            </a:r>
            <a:br>
              <a:rPr lang="en-US" sz="2700" i="1" dirty="0" smtClean="0">
                <a:solidFill>
                  <a:schemeClr val="accent4">
                    <a:lumMod val="60000"/>
                    <a:lumOff val="40000"/>
                  </a:schemeClr>
                </a:solidFill>
              </a:rPr>
            </a:br>
            <a:r>
              <a:rPr lang="en-US" sz="2200" i="1" dirty="0">
                <a:solidFill>
                  <a:schemeClr val="accent4">
                    <a:lumMod val="60000"/>
                    <a:lumOff val="40000"/>
                  </a:schemeClr>
                </a:solidFill>
              </a:rPr>
              <a:t>Memorial complexes </a:t>
            </a:r>
            <a:r>
              <a:rPr lang="ru-RU" sz="2700" i="1" dirty="0" smtClean="0">
                <a:solidFill>
                  <a:schemeClr val="accent4">
                    <a:lumMod val="60000"/>
                    <a:lumOff val="40000"/>
                  </a:schemeClr>
                </a:solidFill>
              </a:rPr>
              <a:t/>
            </a:r>
            <a:br>
              <a:rPr lang="ru-RU" sz="2700" i="1" dirty="0" smtClean="0">
                <a:solidFill>
                  <a:schemeClr val="accent4">
                    <a:lumMod val="60000"/>
                    <a:lumOff val="40000"/>
                  </a:schemeClr>
                </a:solidFill>
              </a:rPr>
            </a:br>
            <a:r>
              <a:rPr lang="ru-RU" sz="2700" i="1" dirty="0" smtClean="0">
                <a:solidFill>
                  <a:schemeClr val="accent4">
                    <a:lumMod val="60000"/>
                    <a:lumOff val="40000"/>
                  </a:schemeClr>
                </a:solidFill>
              </a:rPr>
              <a:t/>
            </a:r>
            <a:br>
              <a:rPr lang="ru-RU" sz="2700" i="1" dirty="0" smtClean="0">
                <a:solidFill>
                  <a:schemeClr val="accent4">
                    <a:lumMod val="60000"/>
                    <a:lumOff val="40000"/>
                  </a:schemeClr>
                </a:solidFill>
              </a:rPr>
            </a:br>
            <a:r>
              <a:rPr lang="en-US" sz="2700" dirty="0" smtClean="0">
                <a:solidFill>
                  <a:schemeClr val="accent4">
                    <a:lumMod val="60000"/>
                    <a:lumOff val="40000"/>
                  </a:schemeClr>
                </a:solidFill>
              </a:rPr>
              <a:t/>
            </a:r>
            <a:br>
              <a:rPr lang="en-US" sz="2700" dirty="0" smtClean="0">
                <a:solidFill>
                  <a:schemeClr val="accent4">
                    <a:lumMod val="60000"/>
                    <a:lumOff val="40000"/>
                  </a:schemeClr>
                </a:solidFill>
              </a:rPr>
            </a:br>
            <a:r>
              <a:rPr lang="en-US" sz="2000" dirty="0">
                <a:solidFill>
                  <a:schemeClr val="accent4">
                    <a:lumMod val="60000"/>
                    <a:lumOff val="40000"/>
                  </a:schemeClr>
                </a:solidFill>
              </a:rPr>
              <a:t/>
            </a:r>
            <a:br>
              <a:rPr lang="en-US" sz="2000" dirty="0">
                <a:solidFill>
                  <a:schemeClr val="accent4">
                    <a:lumMod val="60000"/>
                    <a:lumOff val="40000"/>
                  </a:schemeClr>
                </a:solidFill>
              </a:rPr>
            </a:br>
            <a:r>
              <a:rPr lang="en-US" sz="2000" dirty="0" smtClean="0"/>
              <a:t/>
            </a:r>
            <a:br>
              <a:rPr lang="en-US" sz="2000" dirty="0" smtClean="0"/>
            </a:br>
            <a:endParaRPr lang="ru-RU" sz="2000" dirty="0"/>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9005" y="3034485"/>
            <a:ext cx="3806303" cy="262533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Объект 4"/>
          <p:cNvSpPr>
            <a:spLocks noGrp="1"/>
          </p:cNvSpPr>
          <p:nvPr>
            <p:ph idx="1"/>
          </p:nvPr>
        </p:nvSpPr>
        <p:spPr>
          <a:xfrm>
            <a:off x="243282" y="251670"/>
            <a:ext cx="6901972" cy="6423432"/>
          </a:xfrm>
        </p:spPr>
        <p:txBody>
          <a:bodyPr>
            <a:normAutofit/>
          </a:bodyPr>
          <a:lstStyle/>
          <a:p>
            <a:pPr marL="0" indent="0" algn="ctr">
              <a:buNone/>
            </a:pPr>
            <a:r>
              <a:rPr lang="en-US" sz="1800" b="1" i="1" dirty="0">
                <a:solidFill>
                  <a:srgbClr val="C00000"/>
                </a:solidFill>
              </a:rPr>
              <a:t>Let's </a:t>
            </a:r>
            <a:r>
              <a:rPr lang="en-US" sz="1800" b="1" i="1" dirty="0" smtClean="0">
                <a:solidFill>
                  <a:srgbClr val="C00000"/>
                </a:solidFill>
              </a:rPr>
              <a:t>Discuss</a:t>
            </a:r>
            <a:endParaRPr lang="ru-RU" sz="1800" b="1" i="1" dirty="0" smtClean="0">
              <a:solidFill>
                <a:srgbClr val="C00000"/>
              </a:solidFill>
            </a:endParaRPr>
          </a:p>
          <a:p>
            <a:pPr marL="0" indent="0" algn="just">
              <a:buNone/>
            </a:pPr>
            <a:r>
              <a:rPr lang="en-US" sz="1600" i="1" dirty="0"/>
              <a:t>Memorial complexes hold significant importance by serving as communal spaces for remembrance, fostering empathy and reflection, and educating future generations about the past. They provide a tangible way to honor individuals, events, or movements, offering a place for grief, healing, and shared understanding. Furthermore, they act as cultural hubs, preserving history and ensuring the legacy of those commemorated for generations to come. </a:t>
            </a:r>
            <a:endParaRPr lang="en-US" sz="1600" i="1" dirty="0" smtClean="0"/>
          </a:p>
          <a:p>
            <a:pPr algn="just"/>
            <a:r>
              <a:rPr lang="en-US" sz="1600" b="1" dirty="0"/>
              <a:t>How important is it to remember historical events like wars through memorials</a:t>
            </a:r>
            <a:r>
              <a:rPr lang="en-US" sz="1600" b="1" dirty="0" smtClean="0"/>
              <a:t>?</a:t>
            </a:r>
          </a:p>
          <a:p>
            <a:pPr algn="just"/>
            <a:r>
              <a:rPr lang="en-US" sz="1600" b="1" dirty="0"/>
              <a:t>Can you name any specific memorials built after World War II to </a:t>
            </a:r>
            <a:r>
              <a:rPr lang="en-US" sz="1600" b="1" dirty="0" err="1" smtClean="0"/>
              <a:t>honour</a:t>
            </a:r>
            <a:r>
              <a:rPr lang="en-US" sz="1600" b="1" dirty="0" smtClean="0"/>
              <a:t> </a:t>
            </a:r>
            <a:r>
              <a:rPr lang="en-US" sz="1600" b="1" dirty="0"/>
              <a:t>those who fought or died during this conflict?</a:t>
            </a:r>
            <a:endParaRPr lang="ru-RU" sz="1600" b="1" dirty="0"/>
          </a:p>
          <a:p>
            <a:r>
              <a:rPr lang="en-US" sz="1600" b="1" dirty="0" smtClean="0"/>
              <a:t>Are </a:t>
            </a:r>
            <a:r>
              <a:rPr lang="en-US" sz="1600" b="1" dirty="0"/>
              <a:t>digital memorials effective compared to traditional stone/brick memorials</a:t>
            </a:r>
            <a:r>
              <a:rPr lang="en-US" sz="1600" b="1" dirty="0" smtClean="0"/>
              <a:t>?</a:t>
            </a:r>
          </a:p>
          <a:p>
            <a:r>
              <a:rPr lang="en-US" sz="1600" b="1" dirty="0"/>
              <a:t>Which memorial(s) related to World War II have you visited personally? What did you feel there?</a:t>
            </a:r>
            <a:endParaRPr lang="ru-RU" sz="1600" b="1" dirty="0"/>
          </a:p>
          <a:p>
            <a:pPr marL="0" indent="0" algn="ctr">
              <a:buNone/>
            </a:pPr>
            <a:endParaRPr lang="en-US" sz="1800" b="1" i="1" dirty="0" smtClean="0">
              <a:solidFill>
                <a:srgbClr val="C00000"/>
              </a:solidFill>
            </a:endParaRPr>
          </a:p>
          <a:p>
            <a:pPr marL="0" indent="0">
              <a:buNone/>
            </a:pPr>
            <a:endParaRPr lang="ru-RU" sz="1800" dirty="0"/>
          </a:p>
          <a:p>
            <a:pPr marL="0" indent="0">
              <a:buNone/>
            </a:pPr>
            <a:endParaRPr lang="en-US" sz="1800" dirty="0" smtClean="0"/>
          </a:p>
          <a:p>
            <a:pPr marL="0" indent="0">
              <a:buNone/>
            </a:pPr>
            <a:endParaRPr lang="en-US" sz="1800" dirty="0" smtClean="0"/>
          </a:p>
          <a:p>
            <a:pPr marL="0" indent="0">
              <a:buNone/>
            </a:pPr>
            <a:endParaRPr lang="ru-RU" dirty="0" smtClean="0"/>
          </a:p>
          <a:p>
            <a:pPr marL="0" indent="0">
              <a:buNone/>
            </a:pPr>
            <a:endParaRPr lang="ru-RU" b="1" dirty="0"/>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2942" y="6067660"/>
            <a:ext cx="2685561" cy="416397"/>
          </a:xfrm>
          <a:prstGeom prst="rect">
            <a:avLst/>
          </a:prstGeom>
        </p:spPr>
      </p:pic>
      <p:pic>
        <p:nvPicPr>
          <p:cNvPr id="3" name="Рисунок 2"/>
          <p:cNvPicPr>
            <a:picLocks noChangeAspect="1"/>
          </p:cNvPicPr>
          <p:nvPr/>
        </p:nvPicPr>
        <p:blipFill>
          <a:blip r:embed="rId5"/>
          <a:stretch>
            <a:fillRect/>
          </a:stretch>
        </p:blipFill>
        <p:spPr>
          <a:xfrm>
            <a:off x="7532857" y="411061"/>
            <a:ext cx="938865" cy="1682642"/>
          </a:xfrm>
          <a:prstGeom prst="rect">
            <a:avLst/>
          </a:prstGeom>
        </p:spPr>
      </p:pic>
    </p:spTree>
    <p:extLst>
      <p:ext uri="{BB962C8B-B14F-4D97-AF65-F5344CB8AC3E}">
        <p14:creationId xmlns:p14="http://schemas.microsoft.com/office/powerpoint/2010/main" val="2911603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1545" y="721455"/>
            <a:ext cx="3439486" cy="1850774"/>
          </a:xfrm>
        </p:spPr>
        <p:txBody>
          <a:bodyPr rtlCol="0">
            <a:normAutofit fontScale="90000"/>
          </a:bodyPr>
          <a:lstStyle/>
          <a:p>
            <a:pPr algn="ct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700" i="1" dirty="0" smtClean="0">
                <a:solidFill>
                  <a:schemeClr val="accent4">
                    <a:lumMod val="60000"/>
                    <a:lumOff val="40000"/>
                  </a:schemeClr>
                </a:solidFill>
              </a:rPr>
              <a:t>Song “Kat</a:t>
            </a:r>
            <a:r>
              <a:rPr lang="en-US" sz="2700" i="1" dirty="0">
                <a:solidFill>
                  <a:schemeClr val="accent4">
                    <a:lumMod val="60000"/>
                    <a:lumOff val="40000"/>
                  </a:schemeClr>
                </a:solidFill>
              </a:rPr>
              <a:t>y</a:t>
            </a:r>
            <a:r>
              <a:rPr lang="en-US" sz="2700" i="1" dirty="0" smtClean="0">
                <a:solidFill>
                  <a:schemeClr val="accent4">
                    <a:lumMod val="60000"/>
                    <a:lumOff val="40000"/>
                  </a:schemeClr>
                </a:solidFill>
              </a:rPr>
              <a:t>usha”</a:t>
            </a:r>
            <a:br>
              <a:rPr lang="en-US" sz="2700" i="1" dirty="0" smtClean="0">
                <a:solidFill>
                  <a:schemeClr val="accent4">
                    <a:lumMod val="60000"/>
                    <a:lumOff val="40000"/>
                  </a:schemeClr>
                </a:solidFill>
              </a:rPr>
            </a:br>
            <a:r>
              <a:rPr lang="en-US" sz="2200" dirty="0" smtClean="0">
                <a:solidFill>
                  <a:schemeClr val="accent4">
                    <a:lumMod val="60000"/>
                    <a:lumOff val="40000"/>
                  </a:schemeClr>
                </a:solidFill>
              </a:rPr>
              <a:t/>
            </a:r>
            <a:br>
              <a:rPr lang="en-US" sz="2200" dirty="0" smtClean="0">
                <a:solidFill>
                  <a:schemeClr val="accent4">
                    <a:lumMod val="60000"/>
                    <a:lumOff val="40000"/>
                  </a:schemeClr>
                </a:solidFill>
              </a:rPr>
            </a:br>
            <a:r>
              <a:rPr lang="en-US" sz="1800" i="1" dirty="0">
                <a:solidFill>
                  <a:schemeClr val="accent4">
                    <a:lumMod val="60000"/>
                    <a:lumOff val="40000"/>
                  </a:schemeClr>
                </a:solidFill>
              </a:rPr>
              <a:t>lyrics</a:t>
            </a:r>
            <a:r>
              <a:rPr lang="en-US" sz="1800" b="0" i="1" dirty="0">
                <a:solidFill>
                  <a:schemeClr val="accent4">
                    <a:lumMod val="60000"/>
                    <a:lumOff val="40000"/>
                  </a:schemeClr>
                </a:solidFill>
              </a:rPr>
              <a:t>: </a:t>
            </a:r>
            <a:r>
              <a:rPr lang="en-US" sz="1800" b="0" i="1" dirty="0" err="1">
                <a:solidFill>
                  <a:schemeClr val="accent4">
                    <a:lumMod val="60000"/>
                    <a:lumOff val="40000"/>
                  </a:schemeClr>
                </a:solidFill>
              </a:rPr>
              <a:t>Matvey</a:t>
            </a:r>
            <a:r>
              <a:rPr lang="en-US" sz="1800" b="0" i="1" dirty="0">
                <a:solidFill>
                  <a:schemeClr val="accent4">
                    <a:lumMod val="60000"/>
                    <a:lumOff val="40000"/>
                  </a:schemeClr>
                </a:solidFill>
              </a:rPr>
              <a:t> </a:t>
            </a:r>
            <a:r>
              <a:rPr lang="en-US" sz="1800" b="0" i="1" dirty="0" err="1">
                <a:solidFill>
                  <a:schemeClr val="accent4">
                    <a:lumMod val="60000"/>
                    <a:lumOff val="40000"/>
                  </a:schemeClr>
                </a:solidFill>
              </a:rPr>
              <a:t>Isakovsky</a:t>
            </a:r>
            <a:r>
              <a:rPr lang="en-US" sz="1800" i="1" dirty="0">
                <a:solidFill>
                  <a:schemeClr val="accent4">
                    <a:lumMod val="60000"/>
                    <a:lumOff val="40000"/>
                  </a:schemeClr>
                </a:solidFill>
              </a:rPr>
              <a:t/>
            </a:r>
            <a:br>
              <a:rPr lang="en-US" sz="1800" i="1" dirty="0">
                <a:solidFill>
                  <a:schemeClr val="accent4">
                    <a:lumMod val="60000"/>
                    <a:lumOff val="40000"/>
                  </a:schemeClr>
                </a:solidFill>
              </a:rPr>
            </a:br>
            <a:r>
              <a:rPr lang="en-US" sz="1800" i="1" dirty="0">
                <a:solidFill>
                  <a:schemeClr val="accent4">
                    <a:lumMod val="60000"/>
                    <a:lumOff val="40000"/>
                  </a:schemeClr>
                </a:solidFill>
              </a:rPr>
              <a:t>music</a:t>
            </a:r>
            <a:r>
              <a:rPr lang="en-US" sz="1800" b="0" i="1" dirty="0">
                <a:solidFill>
                  <a:schemeClr val="accent4">
                    <a:lumMod val="60000"/>
                    <a:lumOff val="40000"/>
                  </a:schemeClr>
                </a:solidFill>
              </a:rPr>
              <a:t>: Mikhail </a:t>
            </a:r>
            <a:r>
              <a:rPr lang="en-US" sz="1800" b="0" i="1" dirty="0" err="1">
                <a:solidFill>
                  <a:schemeClr val="accent4">
                    <a:lumMod val="60000"/>
                    <a:lumOff val="40000"/>
                  </a:schemeClr>
                </a:solidFill>
              </a:rPr>
              <a:t>Blanter</a:t>
            </a:r>
            <a:r>
              <a:rPr lang="en-US" sz="1800" i="1" dirty="0">
                <a:solidFill>
                  <a:schemeClr val="accent4">
                    <a:lumMod val="60000"/>
                    <a:lumOff val="40000"/>
                  </a:schemeClr>
                </a:solidFill>
              </a:rPr>
              <a:t/>
            </a:r>
            <a:br>
              <a:rPr lang="en-US" sz="1800" i="1" dirty="0">
                <a:solidFill>
                  <a:schemeClr val="accent4">
                    <a:lumMod val="60000"/>
                    <a:lumOff val="40000"/>
                  </a:schemeClr>
                </a:solidFill>
              </a:rPr>
            </a:br>
            <a:r>
              <a:rPr lang="en-US" sz="1800" i="1" dirty="0">
                <a:solidFill>
                  <a:schemeClr val="accent4">
                    <a:lumMod val="60000"/>
                    <a:lumOff val="40000"/>
                  </a:schemeClr>
                </a:solidFill>
              </a:rPr>
              <a:t>translation</a:t>
            </a:r>
            <a:r>
              <a:rPr lang="en-US" sz="1800" b="0" i="1" dirty="0">
                <a:solidFill>
                  <a:schemeClr val="accent4">
                    <a:lumMod val="60000"/>
                    <a:lumOff val="40000"/>
                  </a:schemeClr>
                </a:solidFill>
              </a:rPr>
              <a:t>: </a:t>
            </a:r>
            <a:r>
              <a:rPr lang="en-US" sz="1800" b="0" i="1" dirty="0" err="1">
                <a:solidFill>
                  <a:schemeClr val="accent4">
                    <a:lumMod val="60000"/>
                    <a:lumOff val="40000"/>
                  </a:schemeClr>
                </a:solidFill>
              </a:rPr>
              <a:t>Vyacheslav</a:t>
            </a:r>
            <a:r>
              <a:rPr lang="en-US" sz="1800" b="0" i="1" dirty="0">
                <a:solidFill>
                  <a:schemeClr val="accent4">
                    <a:lumMod val="60000"/>
                    <a:lumOff val="40000"/>
                  </a:schemeClr>
                </a:solidFill>
              </a:rPr>
              <a:t> </a:t>
            </a:r>
            <a:r>
              <a:rPr lang="en-US" sz="1800" b="0" i="1" dirty="0" err="1">
                <a:solidFill>
                  <a:schemeClr val="accent4">
                    <a:lumMod val="60000"/>
                    <a:lumOff val="40000"/>
                  </a:schemeClr>
                </a:solidFill>
              </a:rPr>
              <a:t>Chistyakov</a:t>
            </a:r>
            <a:r>
              <a:rPr lang="en-US" sz="1800" i="1" dirty="0">
                <a:solidFill>
                  <a:srgbClr val="F0BA34">
                    <a:lumMod val="60000"/>
                    <a:lumOff val="40000"/>
                  </a:srgbClr>
                </a:solidFill>
              </a:rPr>
              <a:t/>
            </a:r>
            <a:br>
              <a:rPr lang="en-US" sz="1800" i="1" dirty="0">
                <a:solidFill>
                  <a:srgbClr val="F0BA34">
                    <a:lumMod val="60000"/>
                    <a:lumOff val="40000"/>
                  </a:srgbClr>
                </a:solidFill>
              </a:rPr>
            </a:br>
            <a:r>
              <a:rPr lang="en-US" sz="1800" dirty="0">
                <a:solidFill>
                  <a:prstClr val="white"/>
                </a:solidFill>
              </a:rPr>
              <a:t/>
            </a:r>
            <a:br>
              <a:rPr lang="en-US" sz="1800" dirty="0">
                <a:solidFill>
                  <a:prstClr val="white"/>
                </a:solidFill>
              </a:rPr>
            </a:br>
            <a:endParaRPr lang="ru-RU" sz="2200" dirty="0"/>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0792" y="3123366"/>
            <a:ext cx="4184763" cy="269020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Объект 4"/>
          <p:cNvSpPr>
            <a:spLocks noGrp="1"/>
          </p:cNvSpPr>
          <p:nvPr>
            <p:ph idx="1"/>
          </p:nvPr>
        </p:nvSpPr>
        <p:spPr>
          <a:xfrm>
            <a:off x="226504" y="251670"/>
            <a:ext cx="6782498" cy="6258187"/>
          </a:xfrm>
        </p:spPr>
        <p:txBody>
          <a:bodyPr>
            <a:normAutofit fontScale="92500" lnSpcReduction="10000"/>
          </a:bodyPr>
          <a:lstStyle/>
          <a:p>
            <a:pPr marL="0" indent="0" algn="ctr">
              <a:lnSpc>
                <a:spcPct val="107000"/>
              </a:lnSpc>
              <a:spcAft>
                <a:spcPts val="800"/>
              </a:spcAft>
              <a:buNone/>
            </a:pPr>
            <a:r>
              <a:rPr lang="en-US" b="1" dirty="0">
                <a:latin typeface="Calibri" panose="020F0502020204030204" pitchFamily="34" charset="0"/>
                <a:ea typeface="Calibri" panose="020F0502020204030204" pitchFamily="34" charset="0"/>
                <a:cs typeface="Times New Roman" panose="02020603050405020304" pitchFamily="18" charset="0"/>
              </a:rPr>
              <a:t>All the apple and pear trees are in blossom,      </a:t>
            </a:r>
            <a:br>
              <a:rPr lang="en-US" b="1" dirty="0">
                <a:latin typeface="Calibri" panose="020F0502020204030204" pitchFamily="34" charset="0"/>
                <a:ea typeface="Calibri" panose="020F0502020204030204" pitchFamily="34" charset="0"/>
                <a:cs typeface="Times New Roman" panose="02020603050405020304" pitchFamily="18" charset="0"/>
              </a:rPr>
            </a:br>
            <a:r>
              <a:rPr lang="en-US" b="1" dirty="0">
                <a:latin typeface="Calibri" panose="020F0502020204030204" pitchFamily="34" charset="0"/>
                <a:ea typeface="Calibri" panose="020F0502020204030204" pitchFamily="34" charset="0"/>
                <a:cs typeface="Times New Roman" panose="02020603050405020304" pitchFamily="18" charset="0"/>
              </a:rPr>
              <a:t>Morning fogs along the river creep,</a:t>
            </a:r>
            <a:br>
              <a:rPr lang="en-US" b="1" dirty="0">
                <a:latin typeface="Calibri" panose="020F0502020204030204" pitchFamily="34" charset="0"/>
                <a:ea typeface="Calibri" panose="020F0502020204030204" pitchFamily="34" charset="0"/>
                <a:cs typeface="Times New Roman" panose="02020603050405020304" pitchFamily="18" charset="0"/>
              </a:rPr>
            </a:br>
            <a:r>
              <a:rPr lang="en-US" b="1" dirty="0">
                <a:latin typeface="Calibri" panose="020F0502020204030204" pitchFamily="34" charset="0"/>
                <a:ea typeface="Calibri" panose="020F0502020204030204" pitchFamily="34" charset="0"/>
                <a:cs typeface="Times New Roman" panose="02020603050405020304" pitchFamily="18" charset="0"/>
              </a:rPr>
              <a:t>And the girl, Katyusha, young and lovesome,</a:t>
            </a:r>
            <a:br>
              <a:rPr lang="en-US" b="1" dirty="0">
                <a:latin typeface="Calibri" panose="020F0502020204030204" pitchFamily="34" charset="0"/>
                <a:ea typeface="Calibri" panose="020F0502020204030204" pitchFamily="34" charset="0"/>
                <a:cs typeface="Times New Roman" panose="02020603050405020304" pitchFamily="18" charset="0"/>
              </a:rPr>
            </a:br>
            <a:r>
              <a:rPr lang="en-US" b="1" dirty="0">
                <a:latin typeface="Calibri" panose="020F0502020204030204" pitchFamily="34" charset="0"/>
                <a:ea typeface="Calibri" panose="020F0502020204030204" pitchFamily="34" charset="0"/>
                <a:cs typeface="Times New Roman" panose="02020603050405020304" pitchFamily="18" charset="0"/>
              </a:rPr>
              <a:t>Comes the river bank that’s high and steep. </a:t>
            </a:r>
            <a:br>
              <a:rPr lang="en-US" b="1" dirty="0">
                <a:latin typeface="Calibri" panose="020F0502020204030204" pitchFamily="34" charset="0"/>
                <a:ea typeface="Calibri" panose="020F0502020204030204" pitchFamily="34" charset="0"/>
                <a:cs typeface="Times New Roman" panose="02020603050405020304" pitchFamily="18" charset="0"/>
              </a:rPr>
            </a:br>
            <a:r>
              <a:rPr lang="en-US" b="1" dirty="0">
                <a:latin typeface="Calibri" panose="020F0502020204030204" pitchFamily="34" charset="0"/>
                <a:ea typeface="Calibri" panose="020F0502020204030204" pitchFamily="34" charset="0"/>
                <a:cs typeface="Times New Roman" panose="02020603050405020304" pitchFamily="18" charset="0"/>
              </a:rPr>
              <a:t/>
            </a:r>
            <a:br>
              <a:rPr lang="en-US" b="1" dirty="0">
                <a:latin typeface="Calibri" panose="020F0502020204030204" pitchFamily="34" charset="0"/>
                <a:ea typeface="Calibri" panose="020F0502020204030204" pitchFamily="34" charset="0"/>
                <a:cs typeface="Times New Roman" panose="02020603050405020304" pitchFamily="18" charset="0"/>
              </a:rPr>
            </a:br>
            <a:r>
              <a:rPr lang="en-US" b="1" dirty="0">
                <a:latin typeface="Calibri" panose="020F0502020204030204" pitchFamily="34" charset="0"/>
                <a:ea typeface="Calibri" panose="020F0502020204030204" pitchFamily="34" charset="0"/>
                <a:cs typeface="Times New Roman" panose="02020603050405020304" pitchFamily="18" charset="0"/>
              </a:rPr>
              <a:t>She walks out and starts a song about</a:t>
            </a:r>
            <a:br>
              <a:rPr lang="en-US" b="1" dirty="0">
                <a:latin typeface="Calibri" panose="020F0502020204030204" pitchFamily="34" charset="0"/>
                <a:ea typeface="Calibri" panose="020F0502020204030204" pitchFamily="34" charset="0"/>
                <a:cs typeface="Times New Roman" panose="02020603050405020304" pitchFamily="18" charset="0"/>
              </a:rPr>
            </a:br>
            <a:r>
              <a:rPr lang="en-US" b="1" dirty="0">
                <a:latin typeface="Calibri" panose="020F0502020204030204" pitchFamily="34" charset="0"/>
                <a:ea typeface="Calibri" panose="020F0502020204030204" pitchFamily="34" charset="0"/>
                <a:cs typeface="Times New Roman" panose="02020603050405020304" pitchFamily="18" charset="0"/>
              </a:rPr>
              <a:t>Her brave boy - a steppe dove-colored eagle,</a:t>
            </a:r>
            <a:br>
              <a:rPr lang="en-US" b="1" dirty="0">
                <a:latin typeface="Calibri" panose="020F0502020204030204" pitchFamily="34" charset="0"/>
                <a:ea typeface="Calibri" panose="020F0502020204030204" pitchFamily="34" charset="0"/>
                <a:cs typeface="Times New Roman" panose="02020603050405020304" pitchFamily="18" charset="0"/>
              </a:rPr>
            </a:br>
            <a:r>
              <a:rPr lang="en-US" b="1" dirty="0">
                <a:latin typeface="Calibri" panose="020F0502020204030204" pitchFamily="34" charset="0"/>
                <a:ea typeface="Calibri" panose="020F0502020204030204" pitchFamily="34" charset="0"/>
                <a:cs typeface="Times New Roman" panose="02020603050405020304" pitchFamily="18" charset="0"/>
              </a:rPr>
              <a:t>How she waits for him, without doubt </a:t>
            </a:r>
            <a:br>
              <a:rPr lang="en-US" b="1" dirty="0">
                <a:latin typeface="Calibri" panose="020F0502020204030204" pitchFamily="34" charset="0"/>
                <a:ea typeface="Calibri" panose="020F0502020204030204" pitchFamily="34" charset="0"/>
                <a:cs typeface="Times New Roman" panose="02020603050405020304" pitchFamily="18" charset="0"/>
              </a:rPr>
            </a:br>
            <a:r>
              <a:rPr lang="en-US" b="1" dirty="0">
                <a:latin typeface="Calibri" panose="020F0502020204030204" pitchFamily="34" charset="0"/>
                <a:ea typeface="Calibri" panose="020F0502020204030204" pitchFamily="34" charset="0"/>
                <a:cs typeface="Times New Roman" panose="02020603050405020304" pitchFamily="18" charset="0"/>
              </a:rPr>
              <a:t>To his letters glad she's been and will.</a:t>
            </a:r>
            <a:br>
              <a:rPr lang="en-US" b="1" dirty="0">
                <a:latin typeface="Calibri" panose="020F0502020204030204" pitchFamily="34" charset="0"/>
                <a:ea typeface="Calibri" panose="020F0502020204030204" pitchFamily="34" charset="0"/>
                <a:cs typeface="Times New Roman" panose="02020603050405020304" pitchFamily="18" charset="0"/>
              </a:rPr>
            </a:br>
            <a:r>
              <a:rPr lang="en-US" b="1" dirty="0">
                <a:latin typeface="Calibri" panose="020F0502020204030204" pitchFamily="34" charset="0"/>
                <a:ea typeface="Calibri" panose="020F0502020204030204" pitchFamily="34" charset="0"/>
                <a:cs typeface="Times New Roman" panose="02020603050405020304" pitchFamily="18" charset="0"/>
              </a:rPr>
              <a:t/>
            </a:r>
            <a:br>
              <a:rPr lang="en-US" b="1" dirty="0">
                <a:latin typeface="Calibri" panose="020F0502020204030204" pitchFamily="34" charset="0"/>
                <a:ea typeface="Calibri" panose="020F0502020204030204" pitchFamily="34" charset="0"/>
                <a:cs typeface="Times New Roman" panose="02020603050405020304" pitchFamily="18" charset="0"/>
              </a:rPr>
            </a:br>
            <a:r>
              <a:rPr lang="en-US" b="1" dirty="0">
                <a:latin typeface="Calibri" panose="020F0502020204030204" pitchFamily="34" charset="0"/>
                <a:ea typeface="Calibri" panose="020F0502020204030204" pitchFamily="34" charset="0"/>
                <a:cs typeface="Times New Roman" panose="02020603050405020304" pitchFamily="18" charset="0"/>
              </a:rPr>
              <a:t>Let you, song, according to her order </a:t>
            </a:r>
            <a:br>
              <a:rPr lang="en-US" b="1" dirty="0">
                <a:latin typeface="Calibri" panose="020F0502020204030204" pitchFamily="34" charset="0"/>
                <a:ea typeface="Calibri" panose="020F0502020204030204" pitchFamily="34" charset="0"/>
                <a:cs typeface="Times New Roman" panose="02020603050405020304" pitchFamily="18" charset="0"/>
              </a:rPr>
            </a:br>
            <a:r>
              <a:rPr lang="en-US" b="1" dirty="0">
                <a:latin typeface="Calibri" panose="020F0502020204030204" pitchFamily="34" charset="0"/>
                <a:ea typeface="Calibri" panose="020F0502020204030204" pitchFamily="34" charset="0"/>
                <a:cs typeface="Times New Roman" panose="02020603050405020304" pitchFamily="18" charset="0"/>
              </a:rPr>
              <a:t>Fly to heights, and follow the Earth,</a:t>
            </a:r>
            <a:br>
              <a:rPr lang="en-US" b="1" dirty="0">
                <a:latin typeface="Calibri" panose="020F0502020204030204" pitchFamily="34" charset="0"/>
                <a:ea typeface="Calibri" panose="020F0502020204030204" pitchFamily="34" charset="0"/>
                <a:cs typeface="Times New Roman" panose="02020603050405020304" pitchFamily="18" charset="0"/>
              </a:rPr>
            </a:br>
            <a:r>
              <a:rPr lang="en-US" b="1" dirty="0">
                <a:latin typeface="Calibri" panose="020F0502020204030204" pitchFamily="34" charset="0"/>
                <a:ea typeface="Calibri" panose="020F0502020204030204" pitchFamily="34" charset="0"/>
                <a:cs typeface="Times New Roman" panose="02020603050405020304" pitchFamily="18" charset="0"/>
              </a:rPr>
              <a:t>To the soldier at the country’s border</a:t>
            </a:r>
            <a:br>
              <a:rPr lang="en-US" b="1" dirty="0">
                <a:latin typeface="Calibri" panose="020F0502020204030204" pitchFamily="34" charset="0"/>
                <a:ea typeface="Calibri" panose="020F0502020204030204" pitchFamily="34" charset="0"/>
                <a:cs typeface="Times New Roman" panose="02020603050405020304" pitchFamily="18" charset="0"/>
              </a:rPr>
            </a:br>
            <a:r>
              <a:rPr lang="en-US" b="1" dirty="0">
                <a:latin typeface="Calibri" panose="020F0502020204030204" pitchFamily="34" charset="0"/>
                <a:ea typeface="Calibri" panose="020F0502020204030204" pitchFamily="34" charset="0"/>
                <a:cs typeface="Times New Roman" panose="02020603050405020304" pitchFamily="18" charset="0"/>
              </a:rPr>
              <a:t>From Katyusha bring the greeting warmth.</a:t>
            </a:r>
            <a:br>
              <a:rPr lang="en-US" b="1" dirty="0">
                <a:latin typeface="Calibri" panose="020F0502020204030204" pitchFamily="34" charset="0"/>
                <a:ea typeface="Calibri" panose="020F0502020204030204" pitchFamily="34" charset="0"/>
                <a:cs typeface="Times New Roman" panose="02020603050405020304" pitchFamily="18" charset="0"/>
              </a:rPr>
            </a:br>
            <a:r>
              <a:rPr lang="en-US" b="1" dirty="0">
                <a:latin typeface="Calibri" panose="020F0502020204030204" pitchFamily="34" charset="0"/>
                <a:ea typeface="Calibri" panose="020F0502020204030204" pitchFamily="34" charset="0"/>
                <a:cs typeface="Times New Roman" panose="02020603050405020304" pitchFamily="18" charset="0"/>
              </a:rPr>
              <a:t/>
            </a:r>
            <a:br>
              <a:rPr lang="en-US" b="1" dirty="0">
                <a:latin typeface="Calibri" panose="020F0502020204030204" pitchFamily="34" charset="0"/>
                <a:ea typeface="Calibri" panose="020F0502020204030204" pitchFamily="34" charset="0"/>
                <a:cs typeface="Times New Roman" panose="02020603050405020304" pitchFamily="18" charset="0"/>
              </a:rPr>
            </a:br>
            <a:r>
              <a:rPr lang="en-US" b="1" dirty="0">
                <a:latin typeface="Calibri" panose="020F0502020204030204" pitchFamily="34" charset="0"/>
                <a:ea typeface="Calibri" panose="020F0502020204030204" pitchFamily="34" charset="0"/>
                <a:cs typeface="Times New Roman" panose="02020603050405020304" pitchFamily="18" charset="0"/>
              </a:rPr>
              <a:t>Let him hear the song true and sincere,</a:t>
            </a:r>
            <a:br>
              <a:rPr lang="en-US" b="1" dirty="0">
                <a:latin typeface="Calibri" panose="020F0502020204030204" pitchFamily="34" charset="0"/>
                <a:ea typeface="Calibri" panose="020F0502020204030204" pitchFamily="34" charset="0"/>
                <a:cs typeface="Times New Roman" panose="02020603050405020304" pitchFamily="18" charset="0"/>
              </a:rPr>
            </a:br>
            <a:r>
              <a:rPr lang="en-US" b="1" dirty="0">
                <a:latin typeface="Calibri" panose="020F0502020204030204" pitchFamily="34" charset="0"/>
                <a:ea typeface="Calibri" panose="020F0502020204030204" pitchFamily="34" charset="0"/>
                <a:cs typeface="Times New Roman" panose="02020603050405020304" pitchFamily="18" charset="0"/>
              </a:rPr>
              <a:t>By the honest girl sent as a dove.</a:t>
            </a:r>
            <a:br>
              <a:rPr lang="en-US" b="1" dirty="0">
                <a:latin typeface="Calibri" panose="020F0502020204030204" pitchFamily="34" charset="0"/>
                <a:ea typeface="Calibri" panose="020F0502020204030204" pitchFamily="34" charset="0"/>
                <a:cs typeface="Times New Roman" panose="02020603050405020304" pitchFamily="18" charset="0"/>
              </a:rPr>
            </a:br>
            <a:r>
              <a:rPr lang="en-US" b="1" dirty="0">
                <a:latin typeface="Calibri" panose="020F0502020204030204" pitchFamily="34" charset="0"/>
                <a:ea typeface="Calibri" panose="020F0502020204030204" pitchFamily="34" charset="0"/>
                <a:cs typeface="Times New Roman" panose="02020603050405020304" pitchFamily="18" charset="0"/>
              </a:rPr>
              <a:t>Let him keep safe earth beloved, dear,</a:t>
            </a:r>
            <a:br>
              <a:rPr lang="en-US" b="1" dirty="0">
                <a:latin typeface="Calibri" panose="020F0502020204030204" pitchFamily="34" charset="0"/>
                <a:ea typeface="Calibri" panose="020F0502020204030204" pitchFamily="34" charset="0"/>
                <a:cs typeface="Times New Roman" panose="02020603050405020304" pitchFamily="18" charset="0"/>
              </a:rPr>
            </a:br>
            <a:r>
              <a:rPr lang="en-US" b="1" dirty="0">
                <a:latin typeface="Calibri" panose="020F0502020204030204" pitchFamily="34" charset="0"/>
                <a:ea typeface="Calibri" panose="020F0502020204030204" pitchFamily="34" charset="0"/>
                <a:cs typeface="Times New Roman" panose="02020603050405020304" pitchFamily="18" charset="0"/>
              </a:rPr>
              <a:t>And Katyusha will take care of love.</a:t>
            </a:r>
            <a:br>
              <a:rPr lang="en-US" b="1" dirty="0">
                <a:latin typeface="Calibri" panose="020F0502020204030204" pitchFamily="34" charset="0"/>
                <a:ea typeface="Calibri" panose="020F0502020204030204" pitchFamily="34" charset="0"/>
                <a:cs typeface="Times New Roman" panose="02020603050405020304" pitchFamily="18" charset="0"/>
              </a:rPr>
            </a:br>
            <a:r>
              <a:rPr lang="en-US" b="1" dirty="0">
                <a:latin typeface="Calibri" panose="020F0502020204030204" pitchFamily="34" charset="0"/>
                <a:ea typeface="Calibri" panose="020F0502020204030204" pitchFamily="34" charset="0"/>
                <a:cs typeface="Times New Roman" panose="02020603050405020304" pitchFamily="18" charset="0"/>
              </a:rPr>
              <a:t/>
            </a:r>
            <a:br>
              <a:rPr lang="en-US" b="1" dirty="0">
                <a:latin typeface="Calibri" panose="020F0502020204030204" pitchFamily="34" charset="0"/>
                <a:ea typeface="Calibri" panose="020F0502020204030204" pitchFamily="34" charset="0"/>
                <a:cs typeface="Times New Roman" panose="02020603050405020304" pitchFamily="18" charset="0"/>
              </a:rPr>
            </a:br>
            <a:endParaRPr lang="ru-RU" b="1" dirty="0"/>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6896" y="6109562"/>
            <a:ext cx="2581713" cy="400295"/>
          </a:xfrm>
          <a:prstGeom prst="rect">
            <a:avLst/>
          </a:prstGeom>
        </p:spPr>
      </p:pic>
      <p:pic>
        <p:nvPicPr>
          <p:cNvPr id="3" name="Рисунок 2"/>
          <p:cNvPicPr>
            <a:picLocks noChangeAspect="1"/>
          </p:cNvPicPr>
          <p:nvPr/>
        </p:nvPicPr>
        <p:blipFill>
          <a:blip r:embed="rId5"/>
          <a:stretch>
            <a:fillRect/>
          </a:stretch>
        </p:blipFill>
        <p:spPr>
          <a:xfrm>
            <a:off x="7581202" y="70982"/>
            <a:ext cx="938865" cy="1682642"/>
          </a:xfrm>
          <a:prstGeom prst="rect">
            <a:avLst/>
          </a:prstGeom>
        </p:spPr>
      </p:pic>
    </p:spTree>
    <p:extLst>
      <p:ext uri="{BB962C8B-B14F-4D97-AF65-F5344CB8AC3E}">
        <p14:creationId xmlns:p14="http://schemas.microsoft.com/office/powerpoint/2010/main" val="5561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96137" y="654341"/>
            <a:ext cx="3754072" cy="2161822"/>
          </a:xfrm>
        </p:spPr>
        <p:txBody>
          <a:bodyPr rtlCol="0">
            <a:normAutofit fontScale="90000"/>
          </a:bodyPr>
          <a:lstStyle/>
          <a:p>
            <a:pPr algn="ct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700" i="1" dirty="0" smtClean="0">
                <a:solidFill>
                  <a:schemeClr val="accent4">
                    <a:lumMod val="60000"/>
                    <a:lumOff val="40000"/>
                  </a:schemeClr>
                </a:solidFill>
              </a:rPr>
              <a:t>Song “Katyusha”</a:t>
            </a:r>
            <a:r>
              <a:rPr lang="ru-RU" sz="2700" i="1" dirty="0" smtClean="0">
                <a:solidFill>
                  <a:schemeClr val="accent4">
                    <a:lumMod val="60000"/>
                    <a:lumOff val="40000"/>
                  </a:schemeClr>
                </a:solidFill>
              </a:rPr>
              <a:t/>
            </a:r>
            <a:br>
              <a:rPr lang="ru-RU" sz="2700" i="1" dirty="0" smtClean="0">
                <a:solidFill>
                  <a:schemeClr val="accent4">
                    <a:lumMod val="60000"/>
                    <a:lumOff val="40000"/>
                  </a:schemeClr>
                </a:solidFill>
              </a:rPr>
            </a:br>
            <a:r>
              <a:rPr lang="ru-RU" sz="2700" i="1" dirty="0"/>
              <a:t/>
            </a:r>
            <a:br>
              <a:rPr lang="ru-RU" sz="2700" i="1" dirty="0"/>
            </a:br>
            <a:r>
              <a:rPr lang="ru-RU" sz="2200" i="1" dirty="0" smtClean="0"/>
              <a:t/>
            </a:r>
            <a:br>
              <a:rPr lang="ru-RU" sz="2200" i="1" dirty="0" smtClean="0"/>
            </a:br>
            <a:r>
              <a:rPr lang="ru-RU" sz="2200" dirty="0"/>
              <a:t/>
            </a:r>
            <a:br>
              <a:rPr lang="ru-RU" sz="2200" dirty="0"/>
            </a:br>
            <a:r>
              <a:rPr lang="ru-RU" sz="2200" dirty="0"/>
              <a:t/>
            </a:r>
            <a:br>
              <a:rPr lang="ru-RU" sz="2200" dirty="0"/>
            </a:br>
            <a:endParaRPr lang="ru-RU" sz="1800" dirty="0"/>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0792" y="3123366"/>
            <a:ext cx="4184763" cy="269020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Объект 4"/>
          <p:cNvSpPr>
            <a:spLocks noGrp="1"/>
          </p:cNvSpPr>
          <p:nvPr>
            <p:ph idx="1"/>
          </p:nvPr>
        </p:nvSpPr>
        <p:spPr>
          <a:xfrm>
            <a:off x="367028" y="251670"/>
            <a:ext cx="6641973" cy="6476301"/>
          </a:xfrm>
        </p:spPr>
        <p:txBody>
          <a:bodyPr>
            <a:normAutofit/>
          </a:bodyPr>
          <a:lstStyle/>
          <a:p>
            <a:pPr marL="0" lvl="0" indent="0" algn="ctr">
              <a:buClr>
                <a:srgbClr val="D15A3E">
                  <a:lumMod val="75000"/>
                </a:srgbClr>
              </a:buClr>
              <a:buNone/>
            </a:pPr>
            <a:r>
              <a:rPr lang="en-US" sz="1800" b="1" i="1" dirty="0">
                <a:solidFill>
                  <a:srgbClr val="C00000"/>
                </a:solidFill>
              </a:rPr>
              <a:t>Let's Discuss</a:t>
            </a:r>
            <a:endParaRPr lang="ru-RU" sz="1800" b="1" i="1" dirty="0">
              <a:solidFill>
                <a:srgbClr val="C00000"/>
              </a:solidFill>
            </a:endParaRPr>
          </a:p>
          <a:p>
            <a:pPr marL="0" indent="0" algn="just">
              <a:buNone/>
            </a:pPr>
            <a:r>
              <a:rPr lang="en-US" sz="1600" i="1" dirty="0" smtClean="0"/>
              <a:t>"</a:t>
            </a:r>
            <a:r>
              <a:rPr lang="en-US" sz="1600" i="1" dirty="0"/>
              <a:t>Katyusha" is a wartime song composed in 1938 by </a:t>
            </a:r>
            <a:r>
              <a:rPr lang="en-US" sz="1600" i="1" dirty="0" err="1"/>
              <a:t>Matvey</a:t>
            </a:r>
            <a:r>
              <a:rPr lang="en-US" sz="1600" i="1" dirty="0"/>
              <a:t> </a:t>
            </a:r>
            <a:r>
              <a:rPr lang="en-US" sz="1600" i="1" dirty="0" err="1"/>
              <a:t>Blanter</a:t>
            </a:r>
            <a:r>
              <a:rPr lang="en-US" sz="1600" i="1" dirty="0"/>
              <a:t> with lyrics written by Mikhail </a:t>
            </a:r>
            <a:r>
              <a:rPr lang="en-US" sz="1600" i="1" dirty="0" err="1"/>
              <a:t>Isakovsky</a:t>
            </a:r>
            <a:r>
              <a:rPr lang="en-US" sz="1600" i="1" dirty="0"/>
              <a:t>. It gained popularity during the Great Patriotic War as an inspiration to defend Motherland from the enemy. This wonderful song represented hope, love, and faith for the safe return of Russian soldiers battling against fascist invaders</a:t>
            </a:r>
            <a:r>
              <a:rPr lang="en-US" sz="1600" i="1" dirty="0" smtClean="0"/>
              <a:t>.</a:t>
            </a:r>
            <a:endParaRPr lang="ru-RU" sz="1600" i="1" dirty="0" smtClean="0"/>
          </a:p>
          <a:p>
            <a:pPr marL="0" indent="0" algn="just">
              <a:buNone/>
            </a:pPr>
            <a:endParaRPr lang="ru-RU" sz="1600" i="1" dirty="0"/>
          </a:p>
          <a:p>
            <a:pPr algn="just"/>
            <a:r>
              <a:rPr lang="en-US" sz="1600" b="1" dirty="0" smtClean="0"/>
              <a:t>Have </a:t>
            </a:r>
            <a:r>
              <a:rPr lang="en-US" sz="1600" b="1" dirty="0"/>
              <a:t>you ever listened to a wartime </a:t>
            </a:r>
            <a:r>
              <a:rPr lang="en-US" sz="1600" b="1" dirty="0" smtClean="0"/>
              <a:t>song?</a:t>
            </a:r>
            <a:endParaRPr lang="en-US" sz="1600" b="1" dirty="0"/>
          </a:p>
          <a:p>
            <a:pPr algn="just"/>
            <a:r>
              <a:rPr lang="en-US" sz="1600" b="1" dirty="0" smtClean="0"/>
              <a:t>What </a:t>
            </a:r>
            <a:r>
              <a:rPr lang="en-US" sz="1600" b="1" dirty="0"/>
              <a:t>emotions do you think music can evoke during difficult times like war?</a:t>
            </a:r>
          </a:p>
          <a:p>
            <a:pPr algn="just"/>
            <a:r>
              <a:rPr lang="en-US" sz="1600" b="1" dirty="0"/>
              <a:t>Do you believe that music can help maintain hope and morale among soldiers</a:t>
            </a:r>
            <a:r>
              <a:rPr lang="en-US" sz="1600" b="1" dirty="0" smtClean="0"/>
              <a:t>?</a:t>
            </a:r>
          </a:p>
          <a:p>
            <a:pPr algn="just"/>
            <a:r>
              <a:rPr lang="en-US" sz="1600" b="1" dirty="0"/>
              <a:t>Why do you think some songs become symbols of resilience and strength</a:t>
            </a:r>
            <a:r>
              <a:rPr lang="en-US" sz="1600" b="1" dirty="0" smtClean="0"/>
              <a:t>?</a:t>
            </a:r>
          </a:p>
          <a:p>
            <a:pPr algn="just"/>
            <a:r>
              <a:rPr lang="en-US" sz="1600" b="1" dirty="0"/>
              <a:t>How can music be used to remember and </a:t>
            </a:r>
            <a:r>
              <a:rPr lang="en-US" sz="1600" b="1" dirty="0" err="1"/>
              <a:t>honour</a:t>
            </a:r>
            <a:r>
              <a:rPr lang="en-US" sz="1600" b="1" dirty="0"/>
              <a:t> those who have fought in wars?</a:t>
            </a:r>
            <a:endParaRPr lang="en-US" sz="1600" b="1" dirty="0" smtClean="0"/>
          </a:p>
          <a:p>
            <a:pPr marL="0" indent="0" algn="just">
              <a:buNone/>
            </a:pPr>
            <a:endParaRPr lang="ru-RU" dirty="0"/>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2199" y="6276203"/>
            <a:ext cx="2626807" cy="407287"/>
          </a:xfrm>
          <a:prstGeom prst="rect">
            <a:avLst/>
          </a:prstGeom>
        </p:spPr>
      </p:pic>
      <p:pic>
        <p:nvPicPr>
          <p:cNvPr id="3" name="Рисунок 2"/>
          <p:cNvPicPr>
            <a:picLocks noChangeAspect="1"/>
          </p:cNvPicPr>
          <p:nvPr/>
        </p:nvPicPr>
        <p:blipFill>
          <a:blip r:embed="rId5"/>
          <a:stretch>
            <a:fillRect/>
          </a:stretch>
        </p:blipFill>
        <p:spPr>
          <a:xfrm>
            <a:off x="7426704" y="103203"/>
            <a:ext cx="938865" cy="1682642"/>
          </a:xfrm>
          <a:prstGeom prst="rect">
            <a:avLst/>
          </a:prstGeom>
        </p:spPr>
      </p:pic>
    </p:spTree>
    <p:extLst>
      <p:ext uri="{BB962C8B-B14F-4D97-AF65-F5344CB8AC3E}">
        <p14:creationId xmlns:p14="http://schemas.microsoft.com/office/powerpoint/2010/main" val="222120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49424" y="756057"/>
            <a:ext cx="4588778" cy="2129756"/>
          </a:xfrm>
        </p:spPr>
        <p:txBody>
          <a:bodyPr rtlCol="0">
            <a:normAutofit/>
          </a:bodyPr>
          <a:lstStyle/>
          <a:p>
            <a:pPr algn="ctr"/>
            <a:r>
              <a:rPr lang="en-US" sz="2000" i="1" dirty="0" smtClean="0">
                <a:solidFill>
                  <a:schemeClr val="accent4">
                    <a:lumMod val="60000"/>
                    <a:lumOff val="40000"/>
                  </a:schemeClr>
                </a:solidFill>
              </a:rPr>
              <a:t>Young Heroes </a:t>
            </a:r>
            <a:br>
              <a:rPr lang="en-US" sz="2000" i="1" dirty="0" smtClean="0">
                <a:solidFill>
                  <a:schemeClr val="accent4">
                    <a:lumMod val="60000"/>
                    <a:lumOff val="40000"/>
                  </a:schemeClr>
                </a:solidFill>
              </a:rPr>
            </a:br>
            <a:r>
              <a:rPr lang="en-US" sz="2000" i="1" dirty="0" smtClean="0">
                <a:solidFill>
                  <a:schemeClr val="accent4">
                    <a:lumMod val="60000"/>
                    <a:lumOff val="40000"/>
                  </a:schemeClr>
                </a:solidFill>
              </a:rPr>
              <a:t>of the Great Patriotic War</a:t>
            </a:r>
            <a:br>
              <a:rPr lang="en-US" sz="2000" i="1" dirty="0" smtClean="0">
                <a:solidFill>
                  <a:schemeClr val="accent4">
                    <a:lumMod val="60000"/>
                    <a:lumOff val="40000"/>
                  </a:schemeClr>
                </a:solidFill>
              </a:rPr>
            </a:br>
            <a:r>
              <a:rPr lang="en-US" sz="2000" i="1" dirty="0" smtClean="0">
                <a:solidFill>
                  <a:schemeClr val="accent4">
                    <a:lumMod val="60000"/>
                    <a:lumOff val="40000"/>
                  </a:schemeClr>
                </a:solidFill>
              </a:rPr>
              <a:t/>
            </a:r>
            <a:br>
              <a:rPr lang="en-US" sz="2000" i="1" dirty="0" smtClean="0">
                <a:solidFill>
                  <a:schemeClr val="accent4">
                    <a:lumMod val="60000"/>
                    <a:lumOff val="40000"/>
                  </a:schemeClr>
                </a:solidFill>
              </a:rPr>
            </a:br>
            <a:r>
              <a:rPr lang="en-US" sz="2000" i="1" dirty="0" smtClean="0">
                <a:solidFill>
                  <a:schemeClr val="accent4">
                    <a:lumMod val="60000"/>
                    <a:lumOff val="40000"/>
                  </a:schemeClr>
                </a:solidFill>
              </a:rPr>
              <a:t>Valentin </a:t>
            </a:r>
            <a:r>
              <a:rPr lang="en-US" sz="2000" i="1" dirty="0">
                <a:solidFill>
                  <a:schemeClr val="accent4">
                    <a:lumMod val="60000"/>
                    <a:lumOff val="40000"/>
                  </a:schemeClr>
                </a:solidFill>
              </a:rPr>
              <a:t>(</a:t>
            </a:r>
            <a:r>
              <a:rPr lang="en-US" sz="2000" i="1" dirty="0" err="1">
                <a:solidFill>
                  <a:schemeClr val="accent4">
                    <a:lumMod val="60000"/>
                    <a:lumOff val="40000"/>
                  </a:schemeClr>
                </a:solidFill>
              </a:rPr>
              <a:t>Valya</a:t>
            </a:r>
            <a:r>
              <a:rPr lang="en-US" sz="2000" i="1" dirty="0">
                <a:solidFill>
                  <a:schemeClr val="accent4">
                    <a:lumMod val="60000"/>
                    <a:lumOff val="40000"/>
                  </a:schemeClr>
                </a:solidFill>
              </a:rPr>
              <a:t>) </a:t>
            </a:r>
            <a:r>
              <a:rPr lang="en-US" sz="2000" i="1" dirty="0" err="1" smtClean="0">
                <a:solidFill>
                  <a:schemeClr val="accent4">
                    <a:lumMod val="60000"/>
                    <a:lumOff val="40000"/>
                  </a:schemeClr>
                </a:solidFill>
              </a:rPr>
              <a:t>Kotik</a:t>
            </a:r>
            <a:r>
              <a:rPr lang="en-US" sz="2000" i="1" dirty="0" smtClean="0">
                <a:solidFill>
                  <a:schemeClr val="accent4">
                    <a:lumMod val="60000"/>
                    <a:lumOff val="40000"/>
                  </a:schemeClr>
                </a:solidFill>
              </a:rPr>
              <a:t/>
            </a:r>
            <a:br>
              <a:rPr lang="en-US" sz="2000" i="1" dirty="0" smtClean="0">
                <a:solidFill>
                  <a:schemeClr val="accent4">
                    <a:lumMod val="60000"/>
                    <a:lumOff val="40000"/>
                  </a:schemeClr>
                </a:solidFill>
              </a:rPr>
            </a:br>
            <a:r>
              <a:rPr lang="en-US" sz="2000" i="1" dirty="0" smtClean="0">
                <a:solidFill>
                  <a:schemeClr val="accent4">
                    <a:lumMod val="60000"/>
                    <a:lumOff val="40000"/>
                  </a:schemeClr>
                </a:solidFill>
              </a:rPr>
              <a:t/>
            </a:r>
            <a:br>
              <a:rPr lang="en-US" sz="2000" i="1" dirty="0" smtClean="0">
                <a:solidFill>
                  <a:schemeClr val="accent4">
                    <a:lumMod val="60000"/>
                    <a:lumOff val="40000"/>
                  </a:schemeClr>
                </a:solidFill>
              </a:rPr>
            </a:br>
            <a:r>
              <a:rPr lang="en-US" sz="2000" i="1" dirty="0">
                <a:solidFill>
                  <a:schemeClr val="accent4">
                    <a:lumMod val="60000"/>
                    <a:lumOff val="40000"/>
                  </a:schemeClr>
                </a:solidFill>
              </a:rPr>
              <a:t/>
            </a:r>
            <a:br>
              <a:rPr lang="en-US" sz="2000" i="1" dirty="0">
                <a:solidFill>
                  <a:schemeClr val="accent4">
                    <a:lumMod val="60000"/>
                    <a:lumOff val="40000"/>
                  </a:schemeClr>
                </a:solidFill>
              </a:rPr>
            </a:br>
            <a:endParaRPr lang="ru-RU" sz="1800" i="1" dirty="0">
              <a:solidFill>
                <a:schemeClr val="accent4">
                  <a:lumMod val="60000"/>
                  <a:lumOff val="40000"/>
                </a:schemeClr>
              </a:solidFill>
              <a:latin typeface="+mn-lt"/>
            </a:endParaRPr>
          </a:p>
        </p:txBody>
      </p:sp>
      <p:sp>
        <p:nvSpPr>
          <p:cNvPr id="6" name="Текст 5"/>
          <p:cNvSpPr>
            <a:spLocks noGrp="1"/>
          </p:cNvSpPr>
          <p:nvPr>
            <p:ph type="body" sz="half" idx="2"/>
          </p:nvPr>
        </p:nvSpPr>
        <p:spPr>
          <a:xfrm>
            <a:off x="7508147" y="3034278"/>
            <a:ext cx="4530055" cy="3330430"/>
          </a:xfrm>
        </p:spPr>
        <p:txBody>
          <a:bodyPr rtlCol="0">
            <a:normAutofit/>
          </a:bodyPr>
          <a:lstStyle/>
          <a:p>
            <a:pPr algn="ctr"/>
            <a:r>
              <a:rPr lang="en-US" b="1" i="1" dirty="0">
                <a:solidFill>
                  <a:schemeClr val="accent4">
                    <a:lumMod val="60000"/>
                    <a:lumOff val="40000"/>
                  </a:schemeClr>
                </a:solidFill>
              </a:rPr>
              <a:t>Read the text and fill in the gaps transforming the </a:t>
            </a:r>
            <a:r>
              <a:rPr lang="en-US" b="1" i="1" dirty="0" smtClean="0">
                <a:solidFill>
                  <a:schemeClr val="accent4">
                    <a:lumMod val="60000"/>
                    <a:lumOff val="40000"/>
                  </a:schemeClr>
                </a:solidFill>
              </a:rPr>
              <a:t>capitalized </a:t>
            </a:r>
            <a:r>
              <a:rPr lang="en-US" b="1" i="1" dirty="0">
                <a:solidFill>
                  <a:schemeClr val="accent4">
                    <a:lumMod val="60000"/>
                    <a:lumOff val="40000"/>
                  </a:schemeClr>
                </a:solidFill>
              </a:rPr>
              <a:t>words.</a:t>
            </a:r>
            <a:br>
              <a:rPr lang="en-US" b="1" i="1" dirty="0">
                <a:solidFill>
                  <a:schemeClr val="accent4">
                    <a:lumMod val="60000"/>
                    <a:lumOff val="40000"/>
                  </a:schemeClr>
                </a:solidFill>
              </a:rPr>
            </a:br>
            <a:endParaRPr lang="en-US" b="1" i="1" dirty="0" smtClean="0">
              <a:solidFill>
                <a:schemeClr val="accent4">
                  <a:lumMod val="60000"/>
                  <a:lumOff val="40000"/>
                </a:schemeClr>
              </a:solidFill>
            </a:endParaRPr>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sp>
        <p:nvSpPr>
          <p:cNvPr id="4" name="Объект 3"/>
          <p:cNvSpPr>
            <a:spLocks noGrp="1"/>
          </p:cNvSpPr>
          <p:nvPr>
            <p:ph idx="1"/>
          </p:nvPr>
        </p:nvSpPr>
        <p:spPr>
          <a:xfrm>
            <a:off x="335560" y="154586"/>
            <a:ext cx="6727969" cy="6131914"/>
          </a:xfrm>
        </p:spPr>
        <p:txBody>
          <a:bodyPr>
            <a:normAutofit/>
          </a:bodyPr>
          <a:lstStyle/>
          <a:p>
            <a:pPr marL="0" indent="0" algn="just">
              <a:buNone/>
            </a:pPr>
            <a:endParaRPr lang="ru-RU" sz="1600" dirty="0"/>
          </a:p>
          <a:p>
            <a:endParaRPr lang="ru-RU"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360" y="6286500"/>
            <a:ext cx="2835479" cy="427837"/>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97" y="938659"/>
            <a:ext cx="7081218" cy="3880926"/>
          </a:xfrm>
          <a:prstGeom prst="rect">
            <a:avLst/>
          </a:prstGeom>
        </p:spPr>
      </p:pic>
      <p:pic>
        <p:nvPicPr>
          <p:cNvPr id="9" name="Рисунок 8"/>
          <p:cNvPicPr>
            <a:picLocks noChangeAspect="1"/>
          </p:cNvPicPr>
          <p:nvPr/>
        </p:nvPicPr>
        <p:blipFill>
          <a:blip r:embed="rId5"/>
          <a:stretch>
            <a:fillRect/>
          </a:stretch>
        </p:blipFill>
        <p:spPr>
          <a:xfrm>
            <a:off x="7977082" y="3738074"/>
            <a:ext cx="3709630" cy="4660623"/>
          </a:xfrm>
          <a:prstGeom prst="rect">
            <a:avLst/>
          </a:prstGeom>
        </p:spPr>
      </p:pic>
      <p:pic>
        <p:nvPicPr>
          <p:cNvPr id="10" name="Рисунок 9"/>
          <p:cNvPicPr>
            <a:picLocks noChangeAspect="1"/>
          </p:cNvPicPr>
          <p:nvPr/>
        </p:nvPicPr>
        <p:blipFill>
          <a:blip r:embed="rId6"/>
          <a:stretch>
            <a:fillRect/>
          </a:stretch>
        </p:blipFill>
        <p:spPr>
          <a:xfrm>
            <a:off x="7352102" y="175234"/>
            <a:ext cx="938865" cy="1682642"/>
          </a:xfrm>
          <a:prstGeom prst="rect">
            <a:avLst/>
          </a:prstGeom>
        </p:spPr>
      </p:pic>
    </p:spTree>
    <p:extLst>
      <p:ext uri="{BB962C8B-B14F-4D97-AF65-F5344CB8AC3E}">
        <p14:creationId xmlns:p14="http://schemas.microsoft.com/office/powerpoint/2010/main" val="371975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08147" y="733885"/>
            <a:ext cx="4530055" cy="1824758"/>
          </a:xfrm>
        </p:spPr>
        <p:txBody>
          <a:bodyPr rtlCol="0">
            <a:normAutofit fontScale="90000"/>
          </a:bodyPr>
          <a:lstStyle/>
          <a:p>
            <a:pPr algn="ct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200" i="1" dirty="0" smtClean="0">
                <a:solidFill>
                  <a:schemeClr val="accent4">
                    <a:lumMod val="60000"/>
                    <a:lumOff val="40000"/>
                  </a:schemeClr>
                </a:solidFill>
              </a:rPr>
              <a:t>Young Heroes </a:t>
            </a:r>
            <a:br>
              <a:rPr lang="en-US" sz="2200" i="1" dirty="0" smtClean="0">
                <a:solidFill>
                  <a:schemeClr val="accent4">
                    <a:lumMod val="60000"/>
                    <a:lumOff val="40000"/>
                  </a:schemeClr>
                </a:solidFill>
              </a:rPr>
            </a:br>
            <a:r>
              <a:rPr lang="en-US" sz="2200" i="1" dirty="0" smtClean="0">
                <a:solidFill>
                  <a:schemeClr val="accent4">
                    <a:lumMod val="60000"/>
                    <a:lumOff val="40000"/>
                  </a:schemeClr>
                </a:solidFill>
              </a:rPr>
              <a:t>of the Great Patriotic War</a:t>
            </a:r>
            <a:br>
              <a:rPr lang="en-US" sz="2200" i="1" dirty="0" smtClean="0">
                <a:solidFill>
                  <a:schemeClr val="accent4">
                    <a:lumMod val="60000"/>
                    <a:lumOff val="40000"/>
                  </a:schemeClr>
                </a:solidFill>
              </a:rPr>
            </a:br>
            <a:r>
              <a:rPr lang="en-US" sz="2200" i="1" dirty="0">
                <a:solidFill>
                  <a:schemeClr val="accent4">
                    <a:lumMod val="60000"/>
                    <a:lumOff val="40000"/>
                  </a:schemeClr>
                </a:solidFill>
              </a:rPr>
              <a:t/>
            </a:r>
            <a:br>
              <a:rPr lang="en-US" sz="2200" i="1" dirty="0">
                <a:solidFill>
                  <a:schemeClr val="accent4">
                    <a:lumMod val="60000"/>
                    <a:lumOff val="40000"/>
                  </a:schemeClr>
                </a:solidFill>
              </a:rPr>
            </a:br>
            <a:r>
              <a:rPr lang="en-US" sz="2200" i="1" dirty="0" smtClean="0">
                <a:solidFill>
                  <a:schemeClr val="accent4">
                    <a:lumMod val="60000"/>
                    <a:lumOff val="40000"/>
                  </a:schemeClr>
                </a:solidFill>
              </a:rPr>
              <a:t>Valentin </a:t>
            </a:r>
            <a:r>
              <a:rPr lang="en-US" sz="2200" i="1" dirty="0">
                <a:solidFill>
                  <a:schemeClr val="accent4">
                    <a:lumMod val="60000"/>
                    <a:lumOff val="40000"/>
                  </a:schemeClr>
                </a:solidFill>
              </a:rPr>
              <a:t>(</a:t>
            </a:r>
            <a:r>
              <a:rPr lang="en-US" sz="2200" i="1" dirty="0" err="1">
                <a:solidFill>
                  <a:schemeClr val="accent4">
                    <a:lumMod val="60000"/>
                    <a:lumOff val="40000"/>
                  </a:schemeClr>
                </a:solidFill>
              </a:rPr>
              <a:t>Valya</a:t>
            </a:r>
            <a:r>
              <a:rPr lang="en-US" sz="2200" i="1" dirty="0">
                <a:solidFill>
                  <a:schemeClr val="accent4">
                    <a:lumMod val="60000"/>
                    <a:lumOff val="40000"/>
                  </a:schemeClr>
                </a:solidFill>
              </a:rPr>
              <a:t>) </a:t>
            </a:r>
            <a:r>
              <a:rPr lang="en-US" sz="2200" i="1" dirty="0" err="1">
                <a:solidFill>
                  <a:schemeClr val="accent4">
                    <a:lumMod val="60000"/>
                    <a:lumOff val="40000"/>
                  </a:schemeClr>
                </a:solidFill>
              </a:rPr>
              <a:t>Kotik</a:t>
            </a:r>
            <a:r>
              <a:rPr lang="en-US" sz="2200" i="1" dirty="0">
                <a:solidFill>
                  <a:schemeClr val="accent4">
                    <a:lumMod val="60000"/>
                    <a:lumOff val="40000"/>
                  </a:schemeClr>
                </a:solidFill>
              </a:rPr>
              <a:t/>
            </a:r>
            <a:br>
              <a:rPr lang="en-US" sz="2200" i="1" dirty="0">
                <a:solidFill>
                  <a:schemeClr val="accent4">
                    <a:lumMod val="60000"/>
                    <a:lumOff val="40000"/>
                  </a:schemeClr>
                </a:solidFill>
              </a:rPr>
            </a:br>
            <a:r>
              <a:rPr lang="en-US" sz="2000" i="1" dirty="0"/>
              <a:t/>
            </a:r>
            <a:br>
              <a:rPr lang="en-US" sz="2000" i="1" dirty="0"/>
            </a:br>
            <a:endParaRPr lang="ru-RU" sz="2000" i="1" dirty="0"/>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7" name="Объект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1196" y="1051398"/>
            <a:ext cx="7113862" cy="3831535"/>
          </a:xfrm>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5746" y="6281581"/>
            <a:ext cx="2944536" cy="456551"/>
          </a:xfrm>
          <a:prstGeom prst="rect">
            <a:avLst/>
          </a:prstGeom>
        </p:spPr>
      </p:pic>
      <p:pic>
        <p:nvPicPr>
          <p:cNvPr id="3" name="Рисунок 2"/>
          <p:cNvPicPr>
            <a:picLocks noChangeAspect="1"/>
          </p:cNvPicPr>
          <p:nvPr/>
        </p:nvPicPr>
        <p:blipFill>
          <a:blip r:embed="rId5"/>
          <a:stretch>
            <a:fillRect/>
          </a:stretch>
        </p:blipFill>
        <p:spPr>
          <a:xfrm>
            <a:off x="7877264" y="3095538"/>
            <a:ext cx="3660476" cy="4855492"/>
          </a:xfrm>
          <a:prstGeom prst="rect">
            <a:avLst/>
          </a:prstGeom>
        </p:spPr>
      </p:pic>
      <p:pic>
        <p:nvPicPr>
          <p:cNvPr id="8" name="Рисунок 7"/>
          <p:cNvPicPr>
            <a:picLocks noChangeAspect="1"/>
          </p:cNvPicPr>
          <p:nvPr/>
        </p:nvPicPr>
        <p:blipFill>
          <a:blip r:embed="rId6"/>
          <a:stretch>
            <a:fillRect/>
          </a:stretch>
        </p:blipFill>
        <p:spPr>
          <a:xfrm>
            <a:off x="7312754" y="117979"/>
            <a:ext cx="938865" cy="1682642"/>
          </a:xfrm>
          <a:prstGeom prst="rect">
            <a:avLst/>
          </a:prstGeom>
        </p:spPr>
      </p:pic>
    </p:spTree>
    <p:extLst>
      <p:ext uri="{BB962C8B-B14F-4D97-AF65-F5344CB8AC3E}">
        <p14:creationId xmlns:p14="http://schemas.microsoft.com/office/powerpoint/2010/main" val="68968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55771" y="503339"/>
            <a:ext cx="3781095" cy="1954635"/>
          </a:xfrm>
        </p:spPr>
        <p:txBody>
          <a:bodyPr rtlCol="0">
            <a:normAutofit fontScale="90000"/>
          </a:bodyPr>
          <a:lstStyle/>
          <a:p>
            <a:pPr algn="ct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200" i="1" dirty="0" smtClean="0">
                <a:solidFill>
                  <a:schemeClr val="accent4">
                    <a:lumMod val="60000"/>
                    <a:lumOff val="40000"/>
                  </a:schemeClr>
                </a:solidFill>
              </a:rPr>
              <a:t>Young Heroes </a:t>
            </a:r>
            <a:br>
              <a:rPr lang="en-US" sz="2200" i="1" dirty="0" smtClean="0">
                <a:solidFill>
                  <a:schemeClr val="accent4">
                    <a:lumMod val="60000"/>
                    <a:lumOff val="40000"/>
                  </a:schemeClr>
                </a:solidFill>
              </a:rPr>
            </a:br>
            <a:r>
              <a:rPr lang="en-US" sz="2200" i="1" dirty="0" smtClean="0">
                <a:solidFill>
                  <a:schemeClr val="accent4">
                    <a:lumMod val="60000"/>
                    <a:lumOff val="40000"/>
                  </a:schemeClr>
                </a:solidFill>
              </a:rPr>
              <a:t>of the Great Patriotic War</a:t>
            </a:r>
            <a:br>
              <a:rPr lang="en-US" sz="2200" i="1" dirty="0" smtClean="0">
                <a:solidFill>
                  <a:schemeClr val="accent4">
                    <a:lumMod val="60000"/>
                    <a:lumOff val="40000"/>
                  </a:schemeClr>
                </a:solidFill>
              </a:rPr>
            </a:br>
            <a:r>
              <a:rPr lang="en-US" sz="2200" i="1" dirty="0">
                <a:solidFill>
                  <a:schemeClr val="accent4">
                    <a:lumMod val="60000"/>
                    <a:lumOff val="40000"/>
                  </a:schemeClr>
                </a:solidFill>
              </a:rPr>
              <a:t/>
            </a:r>
            <a:br>
              <a:rPr lang="en-US" sz="2200" i="1" dirty="0">
                <a:solidFill>
                  <a:schemeClr val="accent4">
                    <a:lumMod val="60000"/>
                    <a:lumOff val="40000"/>
                  </a:schemeClr>
                </a:solidFill>
              </a:rPr>
            </a:br>
            <a:r>
              <a:rPr lang="en-US" sz="2200" i="1" dirty="0">
                <a:solidFill>
                  <a:schemeClr val="accent4">
                    <a:lumMod val="60000"/>
                    <a:lumOff val="40000"/>
                  </a:schemeClr>
                </a:solidFill>
              </a:rPr>
              <a:t>Abram (</a:t>
            </a:r>
            <a:r>
              <a:rPr lang="en-US" sz="2200" i="1" dirty="0" err="1">
                <a:solidFill>
                  <a:schemeClr val="accent4">
                    <a:lumMod val="60000"/>
                    <a:lumOff val="40000"/>
                  </a:schemeClr>
                </a:solidFill>
              </a:rPr>
              <a:t>Musya</a:t>
            </a:r>
            <a:r>
              <a:rPr lang="en-US" sz="2200" i="1" dirty="0">
                <a:solidFill>
                  <a:schemeClr val="accent4">
                    <a:lumMod val="60000"/>
                    <a:lumOff val="40000"/>
                  </a:schemeClr>
                </a:solidFill>
              </a:rPr>
              <a:t>) </a:t>
            </a:r>
            <a:r>
              <a:rPr lang="en-US" sz="2200" i="1" dirty="0" err="1" smtClean="0">
                <a:solidFill>
                  <a:schemeClr val="accent4">
                    <a:lumMod val="60000"/>
                    <a:lumOff val="40000"/>
                  </a:schemeClr>
                </a:solidFill>
              </a:rPr>
              <a:t>Pinkenzon</a:t>
            </a:r>
            <a:r>
              <a:rPr lang="en-US" sz="2200" i="1" dirty="0">
                <a:solidFill>
                  <a:schemeClr val="accent4">
                    <a:lumMod val="60000"/>
                    <a:lumOff val="40000"/>
                  </a:schemeClr>
                </a:solidFill>
              </a:rPr>
              <a:t/>
            </a:r>
            <a:br>
              <a:rPr lang="en-US" sz="2200" i="1" dirty="0">
                <a:solidFill>
                  <a:schemeClr val="accent4">
                    <a:lumMod val="60000"/>
                    <a:lumOff val="40000"/>
                  </a:schemeClr>
                </a:solidFill>
              </a:rPr>
            </a:br>
            <a:r>
              <a:rPr lang="en-US" sz="2700" i="1" dirty="0"/>
              <a:t/>
            </a:r>
            <a:br>
              <a:rPr lang="en-US" sz="2700" i="1" dirty="0"/>
            </a:br>
            <a:endParaRPr lang="ru-RU" sz="2700" i="1" dirty="0"/>
          </a:p>
        </p:txBody>
      </p:sp>
      <p:sp>
        <p:nvSpPr>
          <p:cNvPr id="6" name="Текст 5"/>
          <p:cNvSpPr>
            <a:spLocks noGrp="1"/>
          </p:cNvSpPr>
          <p:nvPr>
            <p:ph type="body" sz="half" idx="2"/>
          </p:nvPr>
        </p:nvSpPr>
        <p:spPr>
          <a:xfrm>
            <a:off x="7508147" y="3034278"/>
            <a:ext cx="4530055" cy="1193773"/>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8" name="Объект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1725" y="948027"/>
            <a:ext cx="7130014" cy="3963278"/>
          </a:xfrm>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9251" y="6259390"/>
            <a:ext cx="2751589" cy="426635"/>
          </a:xfrm>
          <a:prstGeom prst="rect">
            <a:avLst/>
          </a:prstGeom>
        </p:spPr>
      </p:pic>
      <p:sp>
        <p:nvSpPr>
          <p:cNvPr id="7" name="Прямоугольник 6"/>
          <p:cNvSpPr/>
          <p:nvPr/>
        </p:nvSpPr>
        <p:spPr>
          <a:xfrm>
            <a:off x="7684316" y="2955012"/>
            <a:ext cx="4152550" cy="830997"/>
          </a:xfrm>
          <a:prstGeom prst="rect">
            <a:avLst/>
          </a:prstGeom>
        </p:spPr>
        <p:txBody>
          <a:bodyPr wrap="square">
            <a:spAutoFit/>
          </a:bodyPr>
          <a:lstStyle/>
          <a:p>
            <a:pPr algn="ctr"/>
            <a:r>
              <a:rPr lang="en-US" sz="1600" b="1" i="1" dirty="0">
                <a:solidFill>
                  <a:schemeClr val="accent4">
                    <a:lumMod val="60000"/>
                    <a:lumOff val="40000"/>
                  </a:schemeClr>
                </a:solidFill>
                <a:latin typeface="Arial" panose="020B0604020202020204" pitchFamily="34" charset="0"/>
              </a:rPr>
              <a:t>Read the text and fill in the gaps </a:t>
            </a:r>
            <a:endParaRPr lang="ru-RU" sz="1600" b="1" i="1" dirty="0" smtClean="0">
              <a:solidFill>
                <a:schemeClr val="accent4">
                  <a:lumMod val="60000"/>
                  <a:lumOff val="40000"/>
                </a:schemeClr>
              </a:solidFill>
              <a:latin typeface="Arial" panose="020B0604020202020204" pitchFamily="34" charset="0"/>
            </a:endParaRPr>
          </a:p>
          <a:p>
            <a:pPr algn="ctr"/>
            <a:r>
              <a:rPr lang="en-US" sz="1600" b="1" i="1" dirty="0" smtClean="0">
                <a:solidFill>
                  <a:schemeClr val="accent4">
                    <a:lumMod val="60000"/>
                    <a:lumOff val="40000"/>
                  </a:schemeClr>
                </a:solidFill>
                <a:latin typeface="Arial" panose="020B0604020202020204" pitchFamily="34" charset="0"/>
              </a:rPr>
              <a:t>with </a:t>
            </a:r>
            <a:r>
              <a:rPr lang="en-US" sz="1600" b="1" i="1" dirty="0">
                <a:solidFill>
                  <a:schemeClr val="accent4">
                    <a:lumMod val="60000"/>
                    <a:lumOff val="40000"/>
                  </a:schemeClr>
                </a:solidFill>
                <a:latin typeface="Arial" panose="020B0604020202020204" pitchFamily="34" charset="0"/>
              </a:rPr>
              <a:t>the proper grammatical form of the capitalized words.</a:t>
            </a:r>
            <a:endParaRPr lang="ru-RU" sz="1600" b="1" i="1" dirty="0">
              <a:solidFill>
                <a:schemeClr val="accent4">
                  <a:lumMod val="60000"/>
                  <a:lumOff val="40000"/>
                </a:schemeClr>
              </a:solidFill>
            </a:endParaRPr>
          </a:p>
        </p:txBody>
      </p:sp>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0069" y="3865275"/>
            <a:ext cx="3702123" cy="213334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Рисунок 3"/>
          <p:cNvPicPr>
            <a:picLocks noChangeAspect="1"/>
          </p:cNvPicPr>
          <p:nvPr/>
        </p:nvPicPr>
        <p:blipFill>
          <a:blip r:embed="rId6"/>
          <a:stretch>
            <a:fillRect/>
          </a:stretch>
        </p:blipFill>
        <p:spPr>
          <a:xfrm>
            <a:off x="7396644" y="23601"/>
            <a:ext cx="938865" cy="1682642"/>
          </a:xfrm>
          <a:prstGeom prst="rect">
            <a:avLst/>
          </a:prstGeom>
        </p:spPr>
      </p:pic>
    </p:spTree>
    <p:extLst>
      <p:ext uri="{BB962C8B-B14F-4D97-AF65-F5344CB8AC3E}">
        <p14:creationId xmlns:p14="http://schemas.microsoft.com/office/powerpoint/2010/main" val="39676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10818" y="152049"/>
            <a:ext cx="3749879" cy="2582761"/>
          </a:xfrm>
        </p:spPr>
        <p:txBody>
          <a:bodyPr rtlCol="0">
            <a:normAutofit fontScale="90000"/>
          </a:bodyPr>
          <a:lstStyle/>
          <a:p>
            <a:pPr algn="ctr"/>
            <a:r>
              <a:rPr lang="en-US" sz="2000" dirty="0">
                <a:solidFill>
                  <a:schemeClr val="accent4">
                    <a:lumMod val="60000"/>
                    <a:lumOff val="40000"/>
                  </a:schemeClr>
                </a:solidFill>
              </a:rPr>
              <a:t>"Memory of the Generations"</a:t>
            </a:r>
            <a:r>
              <a:rPr lang="en-US" sz="2000" b="0" dirty="0"/>
              <a:t> </a:t>
            </a:r>
            <a:r>
              <a:rPr lang="en-US" sz="2000" b="0" dirty="0" smtClean="0"/>
              <a:t/>
            </a:r>
            <a:br>
              <a:rPr lang="en-US" sz="2000" b="0" dirty="0" smtClean="0"/>
            </a:br>
            <a:r>
              <a:rPr lang="en-US" sz="2000" b="0" dirty="0" smtClean="0"/>
              <a:t/>
            </a:r>
            <a:br>
              <a:rPr lang="en-US" sz="2000" b="0" dirty="0" smtClean="0"/>
            </a:br>
            <a:r>
              <a:rPr lang="en-US" sz="2000" b="0" dirty="0"/>
              <a:t/>
            </a:r>
            <a:br>
              <a:rPr lang="en-US" sz="2000" b="0" dirty="0"/>
            </a:br>
            <a:r>
              <a:rPr lang="en-US" sz="2000" b="0" dirty="0" smtClean="0"/>
              <a:t/>
            </a:r>
            <a:br>
              <a:rPr lang="en-US" sz="2000" b="0" dirty="0" smtClean="0"/>
            </a:br>
            <a:r>
              <a:rPr lang="en-US" sz="2000" b="0" dirty="0" smtClean="0"/>
              <a:t/>
            </a:r>
            <a:br>
              <a:rPr lang="en-US" sz="2000" b="0" dirty="0" smtClean="0"/>
            </a:br>
            <a:r>
              <a:rPr lang="en-US" sz="2000" b="0" dirty="0"/>
              <a:t/>
            </a:r>
            <a:br>
              <a:rPr lang="en-US" sz="2000" b="0" dirty="0"/>
            </a:br>
            <a:r>
              <a:rPr lang="en-US" sz="2000" b="0" dirty="0" smtClean="0"/>
              <a:t/>
            </a:r>
            <a:br>
              <a:rPr lang="en-US" sz="2000" b="0" dirty="0" smtClean="0"/>
            </a:br>
            <a:r>
              <a:rPr lang="en-US" sz="2000" b="0" dirty="0"/>
              <a:t/>
            </a:r>
            <a:br>
              <a:rPr lang="en-US" sz="2000" b="0" dirty="0"/>
            </a:br>
            <a:r>
              <a:rPr lang="en-US" sz="2000" b="0" dirty="0" smtClean="0"/>
              <a:t/>
            </a:r>
            <a:br>
              <a:rPr lang="en-US" sz="2000" b="0" dirty="0" smtClean="0"/>
            </a:br>
            <a:endParaRPr lang="ru-RU" sz="2000" dirty="0"/>
          </a:p>
        </p:txBody>
      </p:sp>
      <p:pic>
        <p:nvPicPr>
          <p:cNvPr id="3" name="Объект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5270" y="152049"/>
            <a:ext cx="7025008" cy="473521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Текст 5"/>
          <p:cNvSpPr>
            <a:spLocks noGrp="1"/>
          </p:cNvSpPr>
          <p:nvPr>
            <p:ph type="body" sz="half" idx="2"/>
          </p:nvPr>
        </p:nvSpPr>
        <p:spPr>
          <a:xfrm>
            <a:off x="7508147" y="3034277"/>
            <a:ext cx="4530055" cy="3525913"/>
          </a:xfrm>
        </p:spPr>
        <p:txBody>
          <a:bodyPr rtlCol="0">
            <a:normAutofit/>
          </a:bodyPr>
          <a:lstStyle/>
          <a:p>
            <a:pPr algn="just"/>
            <a:r>
              <a:rPr lang="en-US" sz="2000" b="1" i="1" dirty="0">
                <a:solidFill>
                  <a:schemeClr val="accent4">
                    <a:lumMod val="60000"/>
                    <a:lumOff val="40000"/>
                  </a:schemeClr>
                </a:solidFill>
              </a:rPr>
              <a:t>"Years and decades will pass. New generations of people will replace us. However, grandchildren and great-grandchildren of the heroes will come here to the foot of the triumph memorial of </a:t>
            </a:r>
            <a:r>
              <a:rPr lang="en-US" sz="2000" b="1" i="1" dirty="0" smtClean="0">
                <a:solidFill>
                  <a:schemeClr val="accent4">
                    <a:lumMod val="60000"/>
                    <a:lumOff val="40000"/>
                  </a:schemeClr>
                </a:solidFill>
              </a:rPr>
              <a:t>Victory</a:t>
            </a:r>
            <a:r>
              <a:rPr lang="en-US" sz="2000" b="1" i="1" dirty="0">
                <a:solidFill>
                  <a:schemeClr val="accent4">
                    <a:lumMod val="60000"/>
                    <a:lumOff val="40000"/>
                  </a:schemeClr>
                </a:solidFill>
              </a:rPr>
              <a:t>. They will bring flowers and children. </a:t>
            </a:r>
            <a:r>
              <a:rPr lang="en-US" sz="2000" b="1" i="1" dirty="0" smtClean="0">
                <a:solidFill>
                  <a:schemeClr val="accent4">
                    <a:lumMod val="60000"/>
                    <a:lumOff val="40000"/>
                  </a:schemeClr>
                </a:solidFill>
              </a:rPr>
              <a:t>While </a:t>
            </a:r>
            <a:r>
              <a:rPr lang="en-US" sz="2000" b="1" i="1" dirty="0">
                <a:solidFill>
                  <a:schemeClr val="accent4">
                    <a:lumMod val="60000"/>
                    <a:lumOff val="40000"/>
                  </a:schemeClr>
                </a:solidFill>
              </a:rPr>
              <a:t>reflecting on the past and dreaming of the </a:t>
            </a:r>
            <a:r>
              <a:rPr lang="en-US" sz="2000" b="1" i="1" dirty="0" smtClean="0">
                <a:solidFill>
                  <a:schemeClr val="accent4">
                    <a:lumMod val="60000"/>
                    <a:lumOff val="40000"/>
                  </a:schemeClr>
                </a:solidFill>
              </a:rPr>
              <a:t>future, people </a:t>
            </a:r>
            <a:r>
              <a:rPr lang="en-US" sz="2000" b="1" i="1" dirty="0">
                <a:solidFill>
                  <a:schemeClr val="accent4">
                    <a:lumMod val="60000"/>
                    <a:lumOff val="40000"/>
                  </a:schemeClr>
                </a:solidFill>
              </a:rPr>
              <a:t>will remember those who lost their lives while defending the eternal fire of </a:t>
            </a:r>
            <a:r>
              <a:rPr lang="en-US" sz="2000" b="1" i="1" dirty="0" smtClean="0">
                <a:solidFill>
                  <a:schemeClr val="accent4">
                    <a:lumMod val="60000"/>
                    <a:lumOff val="40000"/>
                  </a:schemeClr>
                </a:solidFill>
              </a:rPr>
              <a:t>life."</a:t>
            </a:r>
            <a:endParaRPr lang="ru-RU" sz="2000" b="1" i="1" dirty="0">
              <a:solidFill>
                <a:schemeClr val="accent4">
                  <a:lumMod val="60000"/>
                  <a:lumOff val="40000"/>
                </a:schemeClr>
              </a:solidFill>
            </a:endParaRPr>
          </a:p>
          <a:p>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7745" y="620784"/>
            <a:ext cx="3176024" cy="19685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Рисунок 7"/>
          <p:cNvPicPr>
            <a:picLocks noChangeAspect="1"/>
          </p:cNvPicPr>
          <p:nvPr/>
        </p:nvPicPr>
        <p:blipFill>
          <a:blip r:embed="rId5"/>
          <a:stretch>
            <a:fillRect/>
          </a:stretch>
        </p:blipFill>
        <p:spPr>
          <a:xfrm>
            <a:off x="6012461" y="4575870"/>
            <a:ext cx="938865" cy="1682642"/>
          </a:xfrm>
          <a:prstGeom prst="rect">
            <a:avLst/>
          </a:prstGeom>
        </p:spPr>
      </p:pic>
    </p:spTree>
    <p:extLst>
      <p:ext uri="{BB962C8B-B14F-4D97-AF65-F5344CB8AC3E}">
        <p14:creationId xmlns:p14="http://schemas.microsoft.com/office/powerpoint/2010/main" val="424961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55771" y="503339"/>
            <a:ext cx="3781095" cy="1954635"/>
          </a:xfrm>
        </p:spPr>
        <p:txBody>
          <a:bodyPr rtlCol="0">
            <a:normAutofit fontScale="90000"/>
          </a:bodyPr>
          <a:lstStyle/>
          <a:p>
            <a:pPr algn="ct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200" i="1" dirty="0" smtClean="0">
                <a:solidFill>
                  <a:schemeClr val="accent4">
                    <a:lumMod val="60000"/>
                    <a:lumOff val="40000"/>
                  </a:schemeClr>
                </a:solidFill>
              </a:rPr>
              <a:t>Young Heroes </a:t>
            </a:r>
            <a:br>
              <a:rPr lang="en-US" sz="2200" i="1" dirty="0" smtClean="0">
                <a:solidFill>
                  <a:schemeClr val="accent4">
                    <a:lumMod val="60000"/>
                    <a:lumOff val="40000"/>
                  </a:schemeClr>
                </a:solidFill>
              </a:rPr>
            </a:br>
            <a:r>
              <a:rPr lang="en-US" sz="2200" i="1" dirty="0" smtClean="0">
                <a:solidFill>
                  <a:schemeClr val="accent4">
                    <a:lumMod val="60000"/>
                    <a:lumOff val="40000"/>
                  </a:schemeClr>
                </a:solidFill>
              </a:rPr>
              <a:t>of the Great Patriotic War</a:t>
            </a:r>
            <a:br>
              <a:rPr lang="en-US" sz="2200" i="1" dirty="0" smtClean="0">
                <a:solidFill>
                  <a:schemeClr val="accent4">
                    <a:lumMod val="60000"/>
                    <a:lumOff val="40000"/>
                  </a:schemeClr>
                </a:solidFill>
              </a:rPr>
            </a:br>
            <a:r>
              <a:rPr lang="en-US" sz="2200" i="1" dirty="0">
                <a:solidFill>
                  <a:schemeClr val="accent4">
                    <a:lumMod val="60000"/>
                    <a:lumOff val="40000"/>
                  </a:schemeClr>
                </a:solidFill>
              </a:rPr>
              <a:t/>
            </a:r>
            <a:br>
              <a:rPr lang="en-US" sz="2200" i="1" dirty="0">
                <a:solidFill>
                  <a:schemeClr val="accent4">
                    <a:lumMod val="60000"/>
                    <a:lumOff val="40000"/>
                  </a:schemeClr>
                </a:solidFill>
              </a:rPr>
            </a:br>
            <a:r>
              <a:rPr lang="en-US" sz="2200" i="1" dirty="0">
                <a:solidFill>
                  <a:schemeClr val="accent4">
                    <a:lumMod val="60000"/>
                    <a:lumOff val="40000"/>
                  </a:schemeClr>
                </a:solidFill>
              </a:rPr>
              <a:t>Abram (</a:t>
            </a:r>
            <a:r>
              <a:rPr lang="en-US" sz="2200" i="1" dirty="0" err="1">
                <a:solidFill>
                  <a:schemeClr val="accent4">
                    <a:lumMod val="60000"/>
                    <a:lumOff val="40000"/>
                  </a:schemeClr>
                </a:solidFill>
              </a:rPr>
              <a:t>Musya</a:t>
            </a:r>
            <a:r>
              <a:rPr lang="en-US" sz="2200" i="1" dirty="0">
                <a:solidFill>
                  <a:schemeClr val="accent4">
                    <a:lumMod val="60000"/>
                    <a:lumOff val="40000"/>
                  </a:schemeClr>
                </a:solidFill>
              </a:rPr>
              <a:t>) </a:t>
            </a:r>
            <a:r>
              <a:rPr lang="en-US" sz="2200" i="1" dirty="0" err="1" smtClean="0">
                <a:solidFill>
                  <a:schemeClr val="accent4">
                    <a:lumMod val="60000"/>
                    <a:lumOff val="40000"/>
                  </a:schemeClr>
                </a:solidFill>
              </a:rPr>
              <a:t>Pinkenzon</a:t>
            </a:r>
            <a:r>
              <a:rPr lang="en-US" sz="2200" i="1" dirty="0">
                <a:solidFill>
                  <a:schemeClr val="accent4">
                    <a:lumMod val="60000"/>
                    <a:lumOff val="40000"/>
                  </a:schemeClr>
                </a:solidFill>
              </a:rPr>
              <a:t/>
            </a:r>
            <a:br>
              <a:rPr lang="en-US" sz="2200" i="1" dirty="0">
                <a:solidFill>
                  <a:schemeClr val="accent4">
                    <a:lumMod val="60000"/>
                    <a:lumOff val="40000"/>
                  </a:schemeClr>
                </a:solidFill>
              </a:rPr>
            </a:br>
            <a:r>
              <a:rPr lang="en-US" sz="2700" dirty="0"/>
              <a:t/>
            </a:r>
            <a:br>
              <a:rPr lang="en-US" sz="2700" dirty="0"/>
            </a:br>
            <a:endParaRPr lang="ru-RU" sz="2700" dirty="0"/>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9324" y="3109779"/>
            <a:ext cx="3847699" cy="221723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Объект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1055" y="986145"/>
            <a:ext cx="7064432" cy="4156305"/>
          </a:xfrm>
        </p:spPr>
      </p:pic>
      <p:pic>
        <p:nvPicPr>
          <p:cNvPr id="3" name="Рисунок 2"/>
          <p:cNvPicPr>
            <a:picLocks noChangeAspect="1"/>
          </p:cNvPicPr>
          <p:nvPr/>
        </p:nvPicPr>
        <p:blipFill>
          <a:blip r:embed="rId5"/>
          <a:stretch>
            <a:fillRect/>
          </a:stretch>
        </p:blipFill>
        <p:spPr>
          <a:xfrm>
            <a:off x="2542238" y="6378767"/>
            <a:ext cx="2359356" cy="317019"/>
          </a:xfrm>
          <a:prstGeom prst="rect">
            <a:avLst/>
          </a:prstGeom>
        </p:spPr>
      </p:pic>
      <p:pic>
        <p:nvPicPr>
          <p:cNvPr id="7" name="Рисунок 6"/>
          <p:cNvPicPr>
            <a:picLocks noChangeAspect="1"/>
          </p:cNvPicPr>
          <p:nvPr/>
        </p:nvPicPr>
        <p:blipFill>
          <a:blip r:embed="rId6"/>
          <a:stretch>
            <a:fillRect/>
          </a:stretch>
        </p:blipFill>
        <p:spPr>
          <a:xfrm>
            <a:off x="7379891" y="0"/>
            <a:ext cx="938865" cy="1682642"/>
          </a:xfrm>
          <a:prstGeom prst="rect">
            <a:avLst/>
          </a:prstGeom>
        </p:spPr>
      </p:pic>
    </p:spTree>
    <p:extLst>
      <p:ext uri="{BB962C8B-B14F-4D97-AF65-F5344CB8AC3E}">
        <p14:creationId xmlns:p14="http://schemas.microsoft.com/office/powerpoint/2010/main" val="179397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35573" y="176169"/>
            <a:ext cx="3674378" cy="2365695"/>
          </a:xfrm>
        </p:spPr>
        <p:txBody>
          <a:bodyPr rtlCol="0">
            <a:normAutofit fontScale="90000"/>
          </a:bodyPr>
          <a:lstStyle/>
          <a:p>
            <a:pPr algn="ct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ru-RU" sz="2000" dirty="0" smtClean="0"/>
              <a:t/>
            </a:r>
            <a:br>
              <a:rPr lang="ru-RU" sz="2000" dirty="0" smtClean="0"/>
            </a:br>
            <a:r>
              <a:rPr lang="ru-RU" sz="2000" dirty="0"/>
              <a:t/>
            </a:r>
            <a:br>
              <a:rPr lang="ru-RU" sz="2000" dirty="0"/>
            </a:br>
            <a:r>
              <a:rPr lang="ru-RU" sz="2000" dirty="0" smtClean="0"/>
              <a:t/>
            </a:r>
            <a:br>
              <a:rPr lang="ru-RU" sz="2000" dirty="0" smtClean="0"/>
            </a:br>
            <a:r>
              <a:rPr lang="en-US" sz="2000" dirty="0" smtClean="0"/>
              <a:t/>
            </a:r>
            <a:br>
              <a:rPr lang="en-US" sz="2000" dirty="0" smtClean="0"/>
            </a:br>
            <a:r>
              <a:rPr lang="en-US" sz="2000" dirty="0"/>
              <a:t/>
            </a:r>
            <a:br>
              <a:rPr lang="en-US" sz="2000" dirty="0"/>
            </a:br>
            <a:r>
              <a:rPr lang="en-US" sz="2700" dirty="0" smtClean="0">
                <a:solidFill>
                  <a:schemeClr val="accent4">
                    <a:lumMod val="60000"/>
                    <a:lumOff val="40000"/>
                  </a:schemeClr>
                </a:solidFill>
              </a:rPr>
              <a:t/>
            </a:r>
            <a:br>
              <a:rPr lang="en-US" sz="2700" dirty="0" smtClean="0">
                <a:solidFill>
                  <a:schemeClr val="accent4">
                    <a:lumMod val="60000"/>
                    <a:lumOff val="40000"/>
                  </a:schemeClr>
                </a:solidFill>
              </a:rPr>
            </a:br>
            <a:r>
              <a:rPr lang="en-US" sz="2000" dirty="0">
                <a:solidFill>
                  <a:schemeClr val="accent4">
                    <a:lumMod val="60000"/>
                    <a:lumOff val="40000"/>
                  </a:schemeClr>
                </a:solidFill>
              </a:rPr>
              <a:t/>
            </a:r>
            <a:br>
              <a:rPr lang="en-US" sz="2000" dirty="0">
                <a:solidFill>
                  <a:schemeClr val="accent4">
                    <a:lumMod val="60000"/>
                    <a:lumOff val="40000"/>
                  </a:schemeClr>
                </a:solidFill>
              </a:rPr>
            </a:br>
            <a:r>
              <a:rPr lang="en-US" sz="2200" i="1" dirty="0">
                <a:solidFill>
                  <a:schemeClr val="accent4">
                    <a:lumMod val="60000"/>
                    <a:lumOff val="40000"/>
                  </a:schemeClr>
                </a:solidFill>
              </a:rPr>
              <a:t>Young </a:t>
            </a:r>
            <a:r>
              <a:rPr lang="en-US" sz="2200" i="1" dirty="0" smtClean="0">
                <a:solidFill>
                  <a:schemeClr val="accent4">
                    <a:lumMod val="60000"/>
                    <a:lumOff val="40000"/>
                  </a:schemeClr>
                </a:solidFill>
              </a:rPr>
              <a:t>Heroes</a:t>
            </a:r>
            <a:r>
              <a:rPr lang="ru-RU" sz="2200" i="1" dirty="0" smtClean="0">
                <a:solidFill>
                  <a:schemeClr val="accent4">
                    <a:lumMod val="60000"/>
                    <a:lumOff val="40000"/>
                  </a:schemeClr>
                </a:solidFill>
              </a:rPr>
              <a:t> </a:t>
            </a:r>
            <a:r>
              <a:rPr lang="en-US" sz="2200" i="1" dirty="0" smtClean="0">
                <a:solidFill>
                  <a:schemeClr val="accent4">
                    <a:lumMod val="60000"/>
                    <a:lumOff val="40000"/>
                  </a:schemeClr>
                </a:solidFill>
              </a:rPr>
              <a:t/>
            </a:r>
            <a:br>
              <a:rPr lang="en-US" sz="2200" i="1" dirty="0" smtClean="0">
                <a:solidFill>
                  <a:schemeClr val="accent4">
                    <a:lumMod val="60000"/>
                    <a:lumOff val="40000"/>
                  </a:schemeClr>
                </a:solidFill>
              </a:rPr>
            </a:br>
            <a:r>
              <a:rPr lang="en-US" sz="2200" i="1" dirty="0" smtClean="0">
                <a:solidFill>
                  <a:schemeClr val="accent4">
                    <a:lumMod val="60000"/>
                    <a:lumOff val="40000"/>
                  </a:schemeClr>
                </a:solidFill>
              </a:rPr>
              <a:t>of the Great </a:t>
            </a:r>
            <a:r>
              <a:rPr lang="en-US" sz="2200" i="1" dirty="0">
                <a:solidFill>
                  <a:schemeClr val="accent4">
                    <a:lumMod val="60000"/>
                    <a:lumOff val="40000"/>
                  </a:schemeClr>
                </a:solidFill>
              </a:rPr>
              <a:t>Patriotic War</a:t>
            </a:r>
            <a:r>
              <a:rPr lang="ru-RU" sz="2200" i="1" dirty="0">
                <a:solidFill>
                  <a:schemeClr val="accent4">
                    <a:lumMod val="60000"/>
                    <a:lumOff val="40000"/>
                  </a:schemeClr>
                </a:solidFill>
              </a:rPr>
              <a:t/>
            </a:r>
            <a:br>
              <a:rPr lang="ru-RU" sz="2200" i="1" dirty="0">
                <a:solidFill>
                  <a:schemeClr val="accent4">
                    <a:lumMod val="60000"/>
                    <a:lumOff val="40000"/>
                  </a:schemeClr>
                </a:solidFill>
              </a:rPr>
            </a:br>
            <a:r>
              <a:rPr lang="ru-RU" sz="2200" i="1" dirty="0">
                <a:solidFill>
                  <a:schemeClr val="accent4">
                    <a:lumMod val="60000"/>
                    <a:lumOff val="40000"/>
                  </a:schemeClr>
                </a:solidFill>
              </a:rPr>
              <a:t/>
            </a:r>
            <a:br>
              <a:rPr lang="ru-RU" sz="2200" i="1" dirty="0">
                <a:solidFill>
                  <a:schemeClr val="accent4">
                    <a:lumMod val="60000"/>
                    <a:lumOff val="40000"/>
                  </a:schemeClr>
                </a:solidFill>
              </a:rPr>
            </a:br>
            <a:r>
              <a:rPr lang="en-US" sz="2000" dirty="0" smtClean="0"/>
              <a:t/>
            </a:r>
            <a:br>
              <a:rPr lang="en-US" sz="2000" dirty="0" smtClean="0"/>
            </a:br>
            <a:endParaRPr lang="ru-RU" sz="2000" dirty="0"/>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7579" y="3034278"/>
            <a:ext cx="3556801" cy="245363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Объект 4"/>
          <p:cNvSpPr>
            <a:spLocks noGrp="1"/>
          </p:cNvSpPr>
          <p:nvPr>
            <p:ph idx="1"/>
          </p:nvPr>
        </p:nvSpPr>
        <p:spPr>
          <a:xfrm>
            <a:off x="243282" y="251670"/>
            <a:ext cx="6901972" cy="6423432"/>
          </a:xfrm>
        </p:spPr>
        <p:txBody>
          <a:bodyPr>
            <a:normAutofit/>
          </a:bodyPr>
          <a:lstStyle/>
          <a:p>
            <a:pPr marL="0" indent="0" algn="ctr">
              <a:buNone/>
            </a:pPr>
            <a:r>
              <a:rPr lang="en-US" sz="1800" b="1" i="1" dirty="0">
                <a:solidFill>
                  <a:srgbClr val="C00000"/>
                </a:solidFill>
              </a:rPr>
              <a:t>Let's </a:t>
            </a:r>
            <a:r>
              <a:rPr lang="en-US" sz="1800" b="1" i="1" dirty="0" smtClean="0">
                <a:solidFill>
                  <a:srgbClr val="C00000"/>
                </a:solidFill>
              </a:rPr>
              <a:t>Discuss</a:t>
            </a:r>
          </a:p>
          <a:p>
            <a:pPr marL="0" indent="0" algn="ctr">
              <a:buNone/>
            </a:pPr>
            <a:endParaRPr lang="en-US" sz="1800" b="1" i="1" dirty="0" smtClean="0">
              <a:solidFill>
                <a:srgbClr val="C00000"/>
              </a:solidFill>
            </a:endParaRPr>
          </a:p>
          <a:p>
            <a:pPr algn="just"/>
            <a:r>
              <a:rPr lang="en-US" sz="1600" b="1" dirty="0" smtClean="0"/>
              <a:t>How </a:t>
            </a:r>
            <a:r>
              <a:rPr lang="en-US" sz="1600" b="1" dirty="0"/>
              <a:t>important is it for children to learn about history and the sacrifices made by others</a:t>
            </a:r>
            <a:r>
              <a:rPr lang="en-US" sz="1600" b="1" dirty="0" smtClean="0"/>
              <a:t>?</a:t>
            </a:r>
          </a:p>
          <a:p>
            <a:pPr algn="just"/>
            <a:r>
              <a:rPr lang="en-US" sz="1600" b="1" dirty="0"/>
              <a:t>Have you ever looked up to someone as a hero? Who were they and why did you admire them</a:t>
            </a:r>
            <a:r>
              <a:rPr lang="en-US" sz="1600" b="1" dirty="0" smtClean="0"/>
              <a:t>?</a:t>
            </a:r>
          </a:p>
          <a:p>
            <a:pPr algn="just"/>
            <a:r>
              <a:rPr lang="en-US" sz="1600" b="1" dirty="0"/>
              <a:t>In your opinion, what qualities make someone a hero?</a:t>
            </a:r>
            <a:endParaRPr lang="ru-RU" sz="1600" b="1" dirty="0"/>
          </a:p>
          <a:p>
            <a:pPr algn="just"/>
            <a:r>
              <a:rPr lang="en-US" sz="1600" b="1" dirty="0"/>
              <a:t>How can stories of bravery during difficult times inspire future generations</a:t>
            </a:r>
            <a:r>
              <a:rPr lang="en-US" sz="1600" b="1" dirty="0" smtClean="0"/>
              <a:t>?</a:t>
            </a:r>
          </a:p>
          <a:p>
            <a:pPr algn="just"/>
            <a:r>
              <a:rPr lang="en-US" sz="1600" b="1" dirty="0"/>
              <a:t>How do you feel when you hear about acts of courage from young people in history?</a:t>
            </a:r>
            <a:endParaRPr lang="ru-RU" sz="1600" b="1" dirty="0"/>
          </a:p>
          <a:p>
            <a:pPr algn="just"/>
            <a:r>
              <a:rPr lang="en-US" sz="1600" b="1" dirty="0"/>
              <a:t>How can films and books help us understand historical events better?</a:t>
            </a:r>
            <a:endParaRPr lang="ru-RU" sz="1600" b="1" dirty="0"/>
          </a:p>
          <a:p>
            <a:pPr marL="0" indent="0">
              <a:buNone/>
            </a:pPr>
            <a:endParaRPr lang="ru-RU" sz="1800" dirty="0"/>
          </a:p>
          <a:p>
            <a:pPr marL="0" indent="0">
              <a:buNone/>
            </a:pPr>
            <a:endParaRPr lang="en-US" sz="1800" dirty="0" smtClean="0"/>
          </a:p>
          <a:p>
            <a:pPr marL="0" indent="0">
              <a:buNone/>
            </a:pPr>
            <a:endParaRPr lang="en-US" sz="1800" dirty="0" smtClean="0"/>
          </a:p>
          <a:p>
            <a:pPr marL="0" indent="0">
              <a:buNone/>
            </a:pPr>
            <a:endParaRPr lang="ru-RU" dirty="0" smtClean="0"/>
          </a:p>
          <a:p>
            <a:pPr marL="0" indent="0">
              <a:buNone/>
            </a:pPr>
            <a:endParaRPr lang="ru-RU" b="1" dirty="0"/>
          </a:p>
        </p:txBody>
      </p:sp>
      <p:pic>
        <p:nvPicPr>
          <p:cNvPr id="7" name="Рисунок 6"/>
          <p:cNvPicPr>
            <a:picLocks noChangeAspect="1"/>
          </p:cNvPicPr>
          <p:nvPr/>
        </p:nvPicPr>
        <p:blipFill>
          <a:blip r:embed="rId4"/>
          <a:stretch>
            <a:fillRect/>
          </a:stretch>
        </p:blipFill>
        <p:spPr>
          <a:xfrm>
            <a:off x="2431039" y="6179572"/>
            <a:ext cx="2749534" cy="426757"/>
          </a:xfrm>
          <a:prstGeom prst="rect">
            <a:avLst/>
          </a:prstGeom>
        </p:spPr>
      </p:pic>
      <p:pic>
        <p:nvPicPr>
          <p:cNvPr id="8" name="Рисунок 7"/>
          <p:cNvPicPr>
            <a:picLocks noChangeAspect="1"/>
          </p:cNvPicPr>
          <p:nvPr/>
        </p:nvPicPr>
        <p:blipFill>
          <a:blip r:embed="rId5"/>
          <a:stretch>
            <a:fillRect/>
          </a:stretch>
        </p:blipFill>
        <p:spPr>
          <a:xfrm>
            <a:off x="7508146" y="264108"/>
            <a:ext cx="938865" cy="1682642"/>
          </a:xfrm>
          <a:prstGeom prst="rect">
            <a:avLst/>
          </a:prstGeom>
        </p:spPr>
      </p:pic>
    </p:spTree>
    <p:extLst>
      <p:ext uri="{BB962C8B-B14F-4D97-AF65-F5344CB8AC3E}">
        <p14:creationId xmlns:p14="http://schemas.microsoft.com/office/powerpoint/2010/main" val="182047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35573" y="612397"/>
            <a:ext cx="3674378" cy="2625754"/>
          </a:xfrm>
        </p:spPr>
        <p:txBody>
          <a:bodyPr rtlCol="0">
            <a:normAutofit fontScale="90000"/>
          </a:bodyPr>
          <a:lstStyle/>
          <a:p>
            <a:pPr algn="ct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ru-RU" sz="2000" dirty="0" smtClean="0"/>
              <a:t/>
            </a:r>
            <a:br>
              <a:rPr lang="ru-RU" sz="2000" dirty="0" smtClean="0"/>
            </a:br>
            <a:r>
              <a:rPr lang="ru-RU" sz="2000" dirty="0"/>
              <a:t/>
            </a:r>
            <a:br>
              <a:rPr lang="ru-RU" sz="2000" dirty="0"/>
            </a:br>
            <a:r>
              <a:rPr lang="ru-RU" sz="2000" dirty="0" smtClean="0"/>
              <a:t/>
            </a:r>
            <a:br>
              <a:rPr lang="ru-RU" sz="2000" dirty="0" smtClean="0"/>
            </a:br>
            <a:r>
              <a:rPr lang="en-US" sz="2000" dirty="0" smtClean="0"/>
              <a:t/>
            </a:r>
            <a:br>
              <a:rPr lang="en-US" sz="2000" dirty="0" smtClean="0"/>
            </a:br>
            <a:r>
              <a:rPr lang="en-US" sz="2000" dirty="0"/>
              <a:t/>
            </a:r>
            <a:br>
              <a:rPr lang="en-US" sz="2000" dirty="0"/>
            </a:br>
            <a:r>
              <a:rPr lang="en-US" sz="2200" i="1" dirty="0" smtClean="0">
                <a:solidFill>
                  <a:schemeClr val="accent4">
                    <a:lumMod val="60000"/>
                    <a:lumOff val="40000"/>
                  </a:schemeClr>
                </a:solidFill>
              </a:rPr>
              <a:t>Young Heroes </a:t>
            </a:r>
            <a:br>
              <a:rPr lang="en-US" sz="2200" i="1" dirty="0" smtClean="0">
                <a:solidFill>
                  <a:schemeClr val="accent4">
                    <a:lumMod val="60000"/>
                    <a:lumOff val="40000"/>
                  </a:schemeClr>
                </a:solidFill>
              </a:rPr>
            </a:br>
            <a:r>
              <a:rPr lang="en-US" sz="2200" i="1" dirty="0" smtClean="0">
                <a:solidFill>
                  <a:schemeClr val="accent4">
                    <a:lumMod val="60000"/>
                    <a:lumOff val="40000"/>
                  </a:schemeClr>
                </a:solidFill>
              </a:rPr>
              <a:t>of the Great Patriotic War</a:t>
            </a:r>
            <a:r>
              <a:rPr lang="ru-RU" sz="2200" i="1" dirty="0" smtClean="0">
                <a:solidFill>
                  <a:schemeClr val="accent4">
                    <a:lumMod val="60000"/>
                    <a:lumOff val="40000"/>
                  </a:schemeClr>
                </a:solidFill>
              </a:rPr>
              <a:t/>
            </a:r>
            <a:br>
              <a:rPr lang="ru-RU" sz="2200" i="1" dirty="0" smtClean="0">
                <a:solidFill>
                  <a:schemeClr val="accent4">
                    <a:lumMod val="60000"/>
                    <a:lumOff val="40000"/>
                  </a:schemeClr>
                </a:solidFill>
              </a:rPr>
            </a:br>
            <a:r>
              <a:rPr lang="ru-RU" sz="2200" i="1" dirty="0" smtClean="0">
                <a:solidFill>
                  <a:schemeClr val="accent4">
                    <a:lumMod val="60000"/>
                    <a:lumOff val="40000"/>
                  </a:schemeClr>
                </a:solidFill>
              </a:rPr>
              <a:t/>
            </a:r>
            <a:br>
              <a:rPr lang="ru-RU" sz="2200" i="1" dirty="0" smtClean="0">
                <a:solidFill>
                  <a:schemeClr val="accent4">
                    <a:lumMod val="60000"/>
                    <a:lumOff val="40000"/>
                  </a:schemeClr>
                </a:solidFill>
              </a:rPr>
            </a:br>
            <a:r>
              <a:rPr lang="en-US" sz="2700" dirty="0" smtClean="0">
                <a:solidFill>
                  <a:schemeClr val="accent4">
                    <a:lumMod val="60000"/>
                    <a:lumOff val="40000"/>
                  </a:schemeClr>
                </a:solidFill>
              </a:rPr>
              <a:t/>
            </a:r>
            <a:br>
              <a:rPr lang="en-US" sz="2700" dirty="0" smtClean="0">
                <a:solidFill>
                  <a:schemeClr val="accent4">
                    <a:lumMod val="60000"/>
                    <a:lumOff val="40000"/>
                  </a:schemeClr>
                </a:solidFill>
              </a:rPr>
            </a:br>
            <a:r>
              <a:rPr lang="en-US" sz="2000" dirty="0">
                <a:solidFill>
                  <a:schemeClr val="accent4">
                    <a:lumMod val="60000"/>
                    <a:lumOff val="40000"/>
                  </a:schemeClr>
                </a:solidFill>
              </a:rPr>
              <a:t/>
            </a:r>
            <a:br>
              <a:rPr lang="en-US" sz="2000" dirty="0">
                <a:solidFill>
                  <a:schemeClr val="accent4">
                    <a:lumMod val="60000"/>
                    <a:lumOff val="40000"/>
                  </a:schemeClr>
                </a:solidFill>
              </a:rPr>
            </a:br>
            <a:r>
              <a:rPr lang="en-US" sz="2000" dirty="0" smtClean="0"/>
              <a:t/>
            </a:r>
            <a:br>
              <a:rPr lang="en-US" sz="2000" dirty="0" smtClean="0"/>
            </a:br>
            <a:endParaRPr lang="ru-RU" sz="2000" dirty="0"/>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7579" y="3034278"/>
            <a:ext cx="3598745" cy="24825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Объект 4"/>
          <p:cNvSpPr>
            <a:spLocks noGrp="1"/>
          </p:cNvSpPr>
          <p:nvPr>
            <p:ph idx="1"/>
          </p:nvPr>
        </p:nvSpPr>
        <p:spPr>
          <a:xfrm>
            <a:off x="243282" y="251670"/>
            <a:ext cx="6901972" cy="6423432"/>
          </a:xfrm>
        </p:spPr>
        <p:txBody>
          <a:bodyPr>
            <a:normAutofit/>
          </a:bodyPr>
          <a:lstStyle/>
          <a:p>
            <a:pPr marL="0" indent="0" algn="ctr">
              <a:buNone/>
            </a:pPr>
            <a:r>
              <a:rPr lang="en-US" sz="1800" b="1" i="1" dirty="0" smtClean="0">
                <a:solidFill>
                  <a:srgbClr val="C00000"/>
                </a:solidFill>
              </a:rPr>
              <a:t>Project</a:t>
            </a:r>
          </a:p>
          <a:p>
            <a:pPr marL="0" indent="0">
              <a:buNone/>
            </a:pPr>
            <a:r>
              <a:rPr lang="en-US" sz="1600" dirty="0"/>
              <a:t>Work in teams of three to four people. Find information about one or more child heroes of the Great Patriotic War. Use reliable sources like history textbooks or library resources. Prepare a short presentation (about 5 minutes). </a:t>
            </a:r>
          </a:p>
          <a:p>
            <a:pPr marL="0" indent="0">
              <a:buNone/>
            </a:pPr>
            <a:r>
              <a:rPr lang="en-US" sz="1600" b="1" dirty="0" smtClean="0"/>
              <a:t>Focus </a:t>
            </a:r>
            <a:r>
              <a:rPr lang="en-US" sz="1600" b="1" dirty="0"/>
              <a:t>on </a:t>
            </a:r>
            <a:endParaRPr lang="en-US" sz="1600" b="1" dirty="0" smtClean="0"/>
          </a:p>
          <a:p>
            <a:pPr marL="342900" indent="-342900" algn="just">
              <a:buAutoNum type="arabicParenR"/>
            </a:pPr>
            <a:r>
              <a:rPr lang="en-US" sz="1600" b="1" dirty="0" smtClean="0"/>
              <a:t>Background </a:t>
            </a:r>
            <a:r>
              <a:rPr lang="en-US" sz="1600" b="1" dirty="0"/>
              <a:t>: </a:t>
            </a:r>
            <a:r>
              <a:rPr lang="en-US" sz="1600" dirty="0"/>
              <a:t>Who were they, and how did they live before the war? </a:t>
            </a:r>
            <a:endParaRPr lang="en-US" sz="1600" dirty="0" smtClean="0"/>
          </a:p>
          <a:p>
            <a:pPr marL="342900" indent="-342900" algn="just">
              <a:buAutoNum type="arabicParenR"/>
            </a:pPr>
            <a:r>
              <a:rPr lang="en-US" sz="1600" b="1" dirty="0" smtClean="0"/>
              <a:t>Key </a:t>
            </a:r>
            <a:r>
              <a:rPr lang="en-US" sz="1600" b="1" dirty="0"/>
              <a:t>actions:</a:t>
            </a:r>
            <a:r>
              <a:rPr lang="en-US" sz="1600" dirty="0"/>
              <a:t> What were their most </a:t>
            </a:r>
            <a:r>
              <a:rPr lang="en-US" sz="1600" dirty="0" smtClean="0"/>
              <a:t>significant </a:t>
            </a:r>
            <a:r>
              <a:rPr lang="en-US" sz="1600" dirty="0"/>
              <a:t>contributions during the war? </a:t>
            </a:r>
            <a:endParaRPr lang="en-US" sz="1600" dirty="0" smtClean="0"/>
          </a:p>
          <a:p>
            <a:pPr marL="342900" indent="-342900" algn="just">
              <a:buAutoNum type="arabicParenR"/>
            </a:pPr>
            <a:r>
              <a:rPr lang="en-US" sz="1600" b="1" dirty="0" smtClean="0"/>
              <a:t>Challenges</a:t>
            </a:r>
            <a:r>
              <a:rPr lang="en-US" sz="1600" b="1" dirty="0"/>
              <a:t>: </a:t>
            </a:r>
            <a:r>
              <a:rPr lang="en-US" sz="1600" dirty="0"/>
              <a:t>What </a:t>
            </a:r>
            <a:r>
              <a:rPr lang="en-US" sz="1600" dirty="0" smtClean="0"/>
              <a:t>difficulties </a:t>
            </a:r>
            <a:r>
              <a:rPr lang="en-US" sz="1600" dirty="0"/>
              <a:t>did </a:t>
            </a:r>
            <a:r>
              <a:rPr lang="en-US" sz="1600" dirty="0" smtClean="0"/>
              <a:t>they </a:t>
            </a:r>
            <a:r>
              <a:rPr lang="en-US" sz="1600" dirty="0"/>
              <a:t>have to overcome, and how did they do it? </a:t>
            </a:r>
          </a:p>
          <a:p>
            <a:pPr marL="342900" indent="-342900" algn="just">
              <a:buAutoNum type="arabicParenR"/>
            </a:pPr>
            <a:r>
              <a:rPr lang="en-US" sz="1600" b="1" dirty="0" smtClean="0"/>
              <a:t>Impact</a:t>
            </a:r>
            <a:r>
              <a:rPr lang="en-US" sz="1600" b="1" dirty="0"/>
              <a:t>:</a:t>
            </a:r>
            <a:r>
              <a:rPr lang="en-US" sz="1600" dirty="0"/>
              <a:t> Did they receive recognition for their contributions, and what impact does their story have on understanding the lives of children in wartime? </a:t>
            </a:r>
            <a:endParaRPr lang="en-US" sz="1600" dirty="0" smtClean="0"/>
          </a:p>
          <a:p>
            <a:pPr marL="0" indent="0" algn="just">
              <a:buNone/>
            </a:pPr>
            <a:r>
              <a:rPr lang="en-US" sz="1600" dirty="0"/>
              <a:t>Each member of the group should be in charge of one part of the presentation. Use visual aids (slides, posters or infographics) to </a:t>
            </a:r>
            <a:r>
              <a:rPr lang="en-US" sz="1600" dirty="0" err="1"/>
              <a:t>emphasise</a:t>
            </a:r>
            <a:r>
              <a:rPr lang="en-US" sz="1600" dirty="0"/>
              <a:t> important information.</a:t>
            </a:r>
          </a:p>
          <a:p>
            <a:pPr marL="0" indent="0" algn="just">
              <a:buNone/>
            </a:pPr>
            <a:endParaRPr lang="en-US" sz="1800" dirty="0" smtClean="0"/>
          </a:p>
          <a:p>
            <a:pPr marL="0" indent="0">
              <a:buNone/>
            </a:pPr>
            <a:endParaRPr lang="en-US" sz="1800" dirty="0" smtClean="0"/>
          </a:p>
          <a:p>
            <a:pPr marL="0" indent="0">
              <a:buNone/>
            </a:pPr>
            <a:endParaRPr lang="ru-RU" dirty="0" smtClean="0"/>
          </a:p>
          <a:p>
            <a:pPr marL="0" indent="0">
              <a:buNone/>
            </a:pPr>
            <a:endParaRPr lang="ru-RU" b="1" dirty="0"/>
          </a:p>
        </p:txBody>
      </p:sp>
      <p:pic>
        <p:nvPicPr>
          <p:cNvPr id="3" name="Рисунок 2"/>
          <p:cNvPicPr>
            <a:picLocks noChangeAspect="1"/>
          </p:cNvPicPr>
          <p:nvPr/>
        </p:nvPicPr>
        <p:blipFill>
          <a:blip r:embed="rId4"/>
          <a:stretch>
            <a:fillRect/>
          </a:stretch>
        </p:blipFill>
        <p:spPr>
          <a:xfrm>
            <a:off x="2431039" y="6248345"/>
            <a:ext cx="2749534" cy="426757"/>
          </a:xfrm>
          <a:prstGeom prst="rect">
            <a:avLst/>
          </a:prstGeom>
        </p:spPr>
      </p:pic>
      <p:pic>
        <p:nvPicPr>
          <p:cNvPr id="7" name="Рисунок 6"/>
          <p:cNvPicPr>
            <a:picLocks noChangeAspect="1"/>
          </p:cNvPicPr>
          <p:nvPr/>
        </p:nvPicPr>
        <p:blipFill>
          <a:blip r:embed="rId5"/>
          <a:stretch>
            <a:fillRect/>
          </a:stretch>
        </p:blipFill>
        <p:spPr>
          <a:xfrm>
            <a:off x="7352428" y="350421"/>
            <a:ext cx="938865" cy="1682642"/>
          </a:xfrm>
          <a:prstGeom prst="rect">
            <a:avLst/>
          </a:prstGeom>
        </p:spPr>
      </p:pic>
    </p:spTree>
    <p:extLst>
      <p:ext uri="{BB962C8B-B14F-4D97-AF65-F5344CB8AC3E}">
        <p14:creationId xmlns:p14="http://schemas.microsoft.com/office/powerpoint/2010/main" val="66060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43039" y="737843"/>
            <a:ext cx="3733101" cy="1985491"/>
          </a:xfrm>
        </p:spPr>
        <p:txBody>
          <a:bodyPr rtlCol="0">
            <a:normAutofit fontScale="90000"/>
          </a:bodyPr>
          <a:lstStyle/>
          <a:p>
            <a:pPr algn="ct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ru-RU" sz="2200" i="1" dirty="0" smtClean="0">
                <a:solidFill>
                  <a:schemeClr val="accent4">
                    <a:lumMod val="60000"/>
                    <a:lumOff val="40000"/>
                  </a:schemeClr>
                </a:solidFill>
              </a:rPr>
              <a:t/>
            </a:r>
            <a:br>
              <a:rPr lang="ru-RU" sz="2200" i="1" dirty="0" smtClean="0">
                <a:solidFill>
                  <a:schemeClr val="accent4">
                    <a:lumMod val="60000"/>
                    <a:lumOff val="40000"/>
                  </a:schemeClr>
                </a:solidFill>
              </a:rPr>
            </a:br>
            <a:r>
              <a:rPr lang="ru-RU" sz="2200" i="1" dirty="0" smtClean="0"/>
              <a:t/>
            </a:r>
            <a:br>
              <a:rPr lang="ru-RU" sz="2200" i="1" dirty="0" smtClean="0"/>
            </a:br>
            <a:r>
              <a:rPr lang="ru-RU" sz="2200" i="1" dirty="0" smtClean="0"/>
              <a:t/>
            </a:r>
            <a:br>
              <a:rPr lang="ru-RU" sz="2200" i="1" dirty="0" smtClean="0"/>
            </a:br>
            <a:r>
              <a:rPr lang="ru-RU" sz="2200" dirty="0" smtClean="0"/>
              <a:t/>
            </a:r>
            <a:br>
              <a:rPr lang="ru-RU" sz="2200" dirty="0" smtClean="0"/>
            </a:br>
            <a:r>
              <a:rPr lang="en-US" sz="2700" i="1" dirty="0" smtClean="0">
                <a:solidFill>
                  <a:schemeClr val="accent4">
                    <a:lumMod val="60000"/>
                    <a:lumOff val="40000"/>
                  </a:schemeClr>
                </a:solidFill>
              </a:rPr>
              <a:t/>
            </a:r>
            <a:br>
              <a:rPr lang="en-US" sz="2700" i="1" dirty="0" smtClean="0">
                <a:solidFill>
                  <a:schemeClr val="accent4">
                    <a:lumMod val="60000"/>
                    <a:lumOff val="40000"/>
                  </a:schemeClr>
                </a:solidFill>
              </a:rPr>
            </a:br>
            <a:r>
              <a:rPr lang="en-US" sz="2700" i="1" dirty="0" smtClean="0">
                <a:solidFill>
                  <a:schemeClr val="accent4">
                    <a:lumMod val="60000"/>
                    <a:lumOff val="40000"/>
                  </a:schemeClr>
                </a:solidFill>
              </a:rPr>
              <a:t/>
            </a:r>
            <a:br>
              <a:rPr lang="en-US" sz="2700" i="1" dirty="0" smtClean="0">
                <a:solidFill>
                  <a:schemeClr val="accent4">
                    <a:lumMod val="60000"/>
                    <a:lumOff val="40000"/>
                  </a:schemeClr>
                </a:solidFill>
              </a:rPr>
            </a:br>
            <a:r>
              <a:rPr lang="en-US" sz="2700" i="1" dirty="0">
                <a:solidFill>
                  <a:schemeClr val="accent4">
                    <a:lumMod val="60000"/>
                    <a:lumOff val="40000"/>
                  </a:schemeClr>
                </a:solidFill>
              </a:rPr>
              <a:t/>
            </a:r>
            <a:br>
              <a:rPr lang="en-US" sz="2700" i="1" dirty="0">
                <a:solidFill>
                  <a:schemeClr val="accent4">
                    <a:lumMod val="60000"/>
                    <a:lumOff val="40000"/>
                  </a:schemeClr>
                </a:solidFill>
              </a:rPr>
            </a:br>
            <a:r>
              <a:rPr lang="en-US" sz="2700" i="1" dirty="0" smtClean="0">
                <a:solidFill>
                  <a:schemeClr val="accent4">
                    <a:lumMod val="60000"/>
                    <a:lumOff val="40000"/>
                  </a:schemeClr>
                </a:solidFill>
              </a:rPr>
              <a:t/>
            </a:r>
            <a:br>
              <a:rPr lang="en-US" sz="2700" i="1" dirty="0" smtClean="0">
                <a:solidFill>
                  <a:schemeClr val="accent4">
                    <a:lumMod val="60000"/>
                    <a:lumOff val="40000"/>
                  </a:schemeClr>
                </a:solidFill>
              </a:rPr>
            </a:br>
            <a:r>
              <a:rPr lang="en-US" sz="2700" i="1" dirty="0">
                <a:solidFill>
                  <a:schemeClr val="accent4">
                    <a:lumMod val="60000"/>
                    <a:lumOff val="40000"/>
                  </a:schemeClr>
                </a:solidFill>
              </a:rPr>
              <a:t/>
            </a:r>
            <a:br>
              <a:rPr lang="en-US" sz="2700" i="1" dirty="0">
                <a:solidFill>
                  <a:schemeClr val="accent4">
                    <a:lumMod val="60000"/>
                    <a:lumOff val="40000"/>
                  </a:schemeClr>
                </a:solidFill>
              </a:rPr>
            </a:br>
            <a:r>
              <a:rPr lang="ru-RU" sz="2700" i="1" dirty="0">
                <a:solidFill>
                  <a:schemeClr val="accent4">
                    <a:lumMod val="60000"/>
                    <a:lumOff val="40000"/>
                  </a:schemeClr>
                </a:solidFill>
              </a:rPr>
              <a:t/>
            </a:r>
            <a:br>
              <a:rPr lang="ru-RU" sz="2700" i="1" dirty="0">
                <a:solidFill>
                  <a:schemeClr val="accent4">
                    <a:lumMod val="60000"/>
                    <a:lumOff val="40000"/>
                  </a:schemeClr>
                </a:solidFill>
              </a:rPr>
            </a:br>
            <a:r>
              <a:rPr lang="en-US" sz="2200" i="1" dirty="0" smtClean="0">
                <a:solidFill>
                  <a:schemeClr val="accent4">
                    <a:lumMod val="60000"/>
                    <a:lumOff val="40000"/>
                  </a:schemeClr>
                </a:solidFill>
              </a:rPr>
              <a:t>Russian Orthodox Church</a:t>
            </a:r>
            <a:br>
              <a:rPr lang="en-US" sz="2200" i="1" dirty="0" smtClean="0">
                <a:solidFill>
                  <a:schemeClr val="accent4">
                    <a:lumMod val="60000"/>
                    <a:lumOff val="40000"/>
                  </a:schemeClr>
                </a:solidFill>
              </a:rPr>
            </a:br>
            <a:r>
              <a:rPr lang="en-US" sz="2200" i="1" dirty="0" smtClean="0">
                <a:solidFill>
                  <a:schemeClr val="accent4">
                    <a:lumMod val="60000"/>
                    <a:lumOff val="40000"/>
                  </a:schemeClr>
                </a:solidFill>
              </a:rPr>
              <a:t>1941-1945</a:t>
            </a:r>
            <a:br>
              <a:rPr lang="en-US" sz="2200" i="1" dirty="0" smtClean="0">
                <a:solidFill>
                  <a:schemeClr val="accent4">
                    <a:lumMod val="60000"/>
                    <a:lumOff val="40000"/>
                  </a:schemeClr>
                </a:solidFill>
              </a:rPr>
            </a:br>
            <a:r>
              <a:rPr lang="ru-RU" sz="2200" dirty="0" smtClean="0"/>
              <a:t/>
            </a:r>
            <a:br>
              <a:rPr lang="ru-RU" sz="2200" dirty="0" smtClean="0"/>
            </a:br>
            <a:endParaRPr lang="ru-RU" sz="1800" dirty="0"/>
          </a:p>
        </p:txBody>
      </p:sp>
      <p:sp>
        <p:nvSpPr>
          <p:cNvPr id="6" name="Текст 5"/>
          <p:cNvSpPr>
            <a:spLocks noGrp="1"/>
          </p:cNvSpPr>
          <p:nvPr>
            <p:ph type="body" sz="half" idx="2"/>
          </p:nvPr>
        </p:nvSpPr>
        <p:spPr>
          <a:xfrm>
            <a:off x="7508147" y="3034278"/>
            <a:ext cx="4530055" cy="3330430"/>
          </a:xfrm>
        </p:spPr>
        <p:txBody>
          <a:bodyPr rtlCol="0">
            <a:normAutofit/>
          </a:bodyPr>
          <a:lstStyle/>
          <a:p>
            <a:r>
              <a:rPr lang="en-US" b="1" dirty="0" smtClean="0">
                <a:solidFill>
                  <a:schemeClr val="accent4">
                    <a:lumMod val="60000"/>
                    <a:lumOff val="40000"/>
                  </a:schemeClr>
                </a:solidFill>
              </a:rPr>
              <a:t>Read </a:t>
            </a:r>
            <a:r>
              <a:rPr lang="en-US" b="1" dirty="0">
                <a:solidFill>
                  <a:schemeClr val="accent4">
                    <a:lumMod val="60000"/>
                    <a:lumOff val="40000"/>
                  </a:schemeClr>
                </a:solidFill>
              </a:rPr>
              <a:t>the text </a:t>
            </a:r>
            <a:r>
              <a:rPr lang="en-US" b="1" dirty="0" smtClean="0">
                <a:solidFill>
                  <a:schemeClr val="accent4">
                    <a:lumMod val="60000"/>
                    <a:lumOff val="40000"/>
                  </a:schemeClr>
                </a:solidFill>
              </a:rPr>
              <a:t>and fill in the gaps (1-10) with </a:t>
            </a:r>
            <a:r>
              <a:rPr lang="en-US" b="1" dirty="0">
                <a:solidFill>
                  <a:schemeClr val="accent4">
                    <a:lumMod val="60000"/>
                    <a:lumOff val="40000"/>
                  </a:schemeClr>
                </a:solidFill>
              </a:rPr>
              <a:t>the appropriate </a:t>
            </a:r>
            <a:r>
              <a:rPr lang="en-US" b="1" dirty="0" smtClean="0">
                <a:solidFill>
                  <a:schemeClr val="accent4">
                    <a:lumMod val="60000"/>
                    <a:lumOff val="40000"/>
                  </a:schemeClr>
                </a:solidFill>
              </a:rPr>
              <a:t>words.</a:t>
            </a:r>
            <a:endParaRPr lang="en-US" b="1" dirty="0">
              <a:solidFill>
                <a:schemeClr val="accent4">
                  <a:lumMod val="60000"/>
                  <a:lumOff val="40000"/>
                </a:schemeClr>
              </a:solidFill>
            </a:endParaRPr>
          </a:p>
          <a:p>
            <a:r>
              <a:rPr lang="en-US" b="1" i="1" dirty="0" smtClean="0">
                <a:solidFill>
                  <a:schemeClr val="accent4">
                    <a:lumMod val="60000"/>
                    <a:lumOff val="40000"/>
                  </a:schemeClr>
                </a:solidFill>
              </a:rPr>
              <a:t>awarded /collected /defeat /</a:t>
            </a:r>
            <a:r>
              <a:rPr lang="en-US" b="1" i="1" dirty="0" err="1" smtClean="0">
                <a:solidFill>
                  <a:schemeClr val="accent4">
                    <a:lumMod val="60000"/>
                    <a:lumOff val="40000"/>
                  </a:schemeClr>
                </a:solidFill>
              </a:rPr>
              <a:t>defence</a:t>
            </a:r>
            <a:r>
              <a:rPr lang="en-US" b="1" i="1" dirty="0" smtClean="0">
                <a:solidFill>
                  <a:schemeClr val="accent4">
                    <a:lumMod val="60000"/>
                    <a:lumOff val="40000"/>
                  </a:schemeClr>
                </a:solidFill>
              </a:rPr>
              <a:t> /division fight /invaders /partisans /patriot / victory</a:t>
            </a:r>
            <a:endParaRPr lang="en-US" b="1" i="1" dirty="0">
              <a:solidFill>
                <a:schemeClr val="accent4">
                  <a:lumMod val="60000"/>
                  <a:lumOff val="40000"/>
                </a:schemeClr>
              </a:solidFill>
            </a:endParaRPr>
          </a:p>
          <a:p>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3" name="Объект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37661" y="4397881"/>
            <a:ext cx="3269783" cy="204486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6029" y="6224793"/>
            <a:ext cx="2811365" cy="435903"/>
          </a:xfrm>
          <a:prstGeom prst="rect">
            <a:avLst/>
          </a:prstGeom>
        </p:spPr>
      </p:pic>
      <p:sp>
        <p:nvSpPr>
          <p:cNvPr id="7" name="Прямоугольник 6"/>
          <p:cNvSpPr/>
          <p:nvPr/>
        </p:nvSpPr>
        <p:spPr>
          <a:xfrm>
            <a:off x="134224" y="1006222"/>
            <a:ext cx="7105475" cy="4088683"/>
          </a:xfrm>
          <a:prstGeom prst="rect">
            <a:avLst/>
          </a:prstGeom>
        </p:spPr>
        <p:txBody>
          <a:bodyPr wrap="square">
            <a:spAutoFit/>
          </a:bodyPr>
          <a:lstStyle/>
          <a:p>
            <a:pPr algn="just">
              <a:lnSpc>
                <a:spcPct val="107000"/>
              </a:lnSpc>
              <a:spcAft>
                <a:spcPts val="800"/>
              </a:spcAft>
            </a:pPr>
            <a:r>
              <a:rPr lang="en-US" sz="1600" b="1" dirty="0">
                <a:ea typeface="Calibri" panose="020F0502020204030204" pitchFamily="34" charset="0"/>
                <a:cs typeface="Times New Roman" panose="02020603050405020304" pitchFamily="18" charset="0"/>
              </a:rPr>
              <a:t>The Russian Orthodox Church made a significant contribution to the 1) _______ of Hitler's Germany.</a:t>
            </a:r>
            <a:endParaRPr lang="ru-RU" sz="1600" b="1" dirty="0">
              <a:ea typeface="Calibri" panose="020F0502020204030204" pitchFamily="34" charset="0"/>
              <a:cs typeface="Times New Roman" panose="02020603050405020304" pitchFamily="18" charset="0"/>
            </a:endParaRPr>
          </a:p>
          <a:p>
            <a:pPr algn="just">
              <a:lnSpc>
                <a:spcPct val="107000"/>
              </a:lnSpc>
              <a:spcAft>
                <a:spcPts val="800"/>
              </a:spcAft>
            </a:pPr>
            <a:r>
              <a:rPr lang="en-US" sz="1600" b="1" dirty="0" err="1">
                <a:ea typeface="Calibri" panose="020F0502020204030204" pitchFamily="34" charset="0"/>
                <a:cs typeface="Times New Roman" panose="02020603050405020304" pitchFamily="18" charset="0"/>
              </a:rPr>
              <a:t>Sergius</a:t>
            </a:r>
            <a:r>
              <a:rPr lang="en-US" sz="1600" b="1" dirty="0">
                <a:ea typeface="Calibri" panose="020F0502020204030204" pitchFamily="34" charset="0"/>
                <a:cs typeface="Times New Roman" panose="02020603050405020304" pitchFamily="18" charset="0"/>
              </a:rPr>
              <a:t>, the Patriarch of Moscow and Kolomna and a real Russian 2) _______, called upon all religious believers to unite in their 3) _________ against Nazi Germany. Inspired by his words, people raised more than 300 million </a:t>
            </a:r>
            <a:r>
              <a:rPr lang="en-US" sz="1600" b="1" dirty="0" err="1">
                <a:ea typeface="Calibri" panose="020F0502020204030204" pitchFamily="34" charset="0"/>
                <a:cs typeface="Times New Roman" panose="02020603050405020304" pitchFamily="18" charset="0"/>
              </a:rPr>
              <a:t>roubles</a:t>
            </a:r>
            <a:r>
              <a:rPr lang="en-US" sz="1600" b="1" dirty="0">
                <a:ea typeface="Calibri" panose="020F0502020204030204" pitchFamily="34" charset="0"/>
                <a:cs typeface="Times New Roman" panose="02020603050405020304" pitchFamily="18" charset="0"/>
              </a:rPr>
              <a:t>, and the Dmitry </a:t>
            </a:r>
            <a:r>
              <a:rPr lang="en-US" sz="1600" b="1" dirty="0" err="1">
                <a:ea typeface="Calibri" panose="020F0502020204030204" pitchFamily="34" charset="0"/>
                <a:cs typeface="Times New Roman" panose="02020603050405020304" pitchFamily="18" charset="0"/>
              </a:rPr>
              <a:t>Donskoy</a:t>
            </a:r>
            <a:r>
              <a:rPr lang="en-US" sz="1600" b="1" dirty="0">
                <a:ea typeface="Calibri" panose="020F0502020204030204" pitchFamily="34" charset="0"/>
                <a:cs typeface="Times New Roman" panose="02020603050405020304" pitchFamily="18" charset="0"/>
              </a:rPr>
              <a:t> tank 4) _________ was formed using money donated by the Church.</a:t>
            </a:r>
            <a:endParaRPr lang="ru-RU" sz="1600" b="1" dirty="0">
              <a:ea typeface="Calibri" panose="020F0502020204030204" pitchFamily="34" charset="0"/>
              <a:cs typeface="Times New Roman" panose="02020603050405020304" pitchFamily="18" charset="0"/>
            </a:endParaRPr>
          </a:p>
          <a:p>
            <a:pPr algn="just">
              <a:lnSpc>
                <a:spcPct val="107000"/>
              </a:lnSpc>
              <a:spcAft>
                <a:spcPts val="800"/>
              </a:spcAft>
            </a:pPr>
            <a:r>
              <a:rPr lang="en-US" sz="1600" b="1" dirty="0">
                <a:ea typeface="Calibri" panose="020F0502020204030204" pitchFamily="34" charset="0"/>
                <a:cs typeface="Times New Roman" panose="02020603050405020304" pitchFamily="18" charset="0"/>
              </a:rPr>
              <a:t>Apart from money, religious believers 5) ________ warm clothes for soldiers. In the occupied territories, priests helped the 6) ________; they sheltered people from the oppression of the Nazi 7) _______, and in their sermons expressed their strong belief in the eventual 8) _________of the Soviet Army.</a:t>
            </a:r>
            <a:endParaRPr lang="ru-RU" sz="1600" b="1" dirty="0">
              <a:ea typeface="Calibri" panose="020F0502020204030204" pitchFamily="34" charset="0"/>
              <a:cs typeface="Times New Roman" panose="02020603050405020304" pitchFamily="18" charset="0"/>
            </a:endParaRPr>
          </a:p>
          <a:p>
            <a:pPr algn="just">
              <a:lnSpc>
                <a:spcPct val="107000"/>
              </a:lnSpc>
              <a:spcAft>
                <a:spcPts val="800"/>
              </a:spcAft>
            </a:pPr>
            <a:r>
              <a:rPr lang="en-US" sz="1600" b="1" dirty="0">
                <a:ea typeface="Calibri" panose="020F0502020204030204" pitchFamily="34" charset="0"/>
                <a:cs typeface="Times New Roman" panose="02020603050405020304" pitchFamily="18" charset="0"/>
              </a:rPr>
              <a:t>In 1944, several deans of Moscow churches were 9) ________ the 10) _________ of Moscow medal.</a:t>
            </a:r>
            <a:endParaRPr lang="ru-RU" sz="1600" b="1" dirty="0">
              <a:effectLst/>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5"/>
          <a:stretch>
            <a:fillRect/>
          </a:stretch>
        </p:blipFill>
        <p:spPr>
          <a:xfrm>
            <a:off x="7337922" y="0"/>
            <a:ext cx="938865" cy="1682642"/>
          </a:xfrm>
          <a:prstGeom prst="rect">
            <a:avLst/>
          </a:prstGeom>
        </p:spPr>
      </p:pic>
    </p:spTree>
    <p:extLst>
      <p:ext uri="{BB962C8B-B14F-4D97-AF65-F5344CB8AC3E}">
        <p14:creationId xmlns:p14="http://schemas.microsoft.com/office/powerpoint/2010/main" val="197610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43707" y="1132515"/>
            <a:ext cx="3691156" cy="1619506"/>
          </a:xfrm>
        </p:spPr>
        <p:txBody>
          <a:bodyPr rtlCol="0">
            <a:normAutofit fontScale="90000"/>
          </a:bodyPr>
          <a:lstStyle/>
          <a:p>
            <a:pPr algn="ct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ru-RU" sz="2200" i="1" dirty="0" smtClean="0">
                <a:solidFill>
                  <a:schemeClr val="accent4">
                    <a:lumMod val="60000"/>
                    <a:lumOff val="40000"/>
                  </a:schemeClr>
                </a:solidFill>
              </a:rPr>
              <a:t/>
            </a:r>
            <a:br>
              <a:rPr lang="ru-RU" sz="2200" i="1" dirty="0" smtClean="0">
                <a:solidFill>
                  <a:schemeClr val="accent4">
                    <a:lumMod val="60000"/>
                    <a:lumOff val="40000"/>
                  </a:schemeClr>
                </a:solidFill>
              </a:rPr>
            </a:br>
            <a:r>
              <a:rPr lang="ru-RU" sz="2200" i="1" dirty="0" smtClean="0"/>
              <a:t/>
            </a:r>
            <a:br>
              <a:rPr lang="ru-RU" sz="2200" i="1" dirty="0" smtClean="0"/>
            </a:br>
            <a:r>
              <a:rPr lang="ru-RU" sz="2200" i="1" dirty="0" smtClean="0"/>
              <a:t/>
            </a:r>
            <a:br>
              <a:rPr lang="ru-RU" sz="2200" i="1" dirty="0" smtClean="0"/>
            </a:br>
            <a:r>
              <a:rPr lang="ru-RU" sz="2200" dirty="0" smtClean="0"/>
              <a:t/>
            </a:r>
            <a:br>
              <a:rPr lang="ru-RU" sz="2200" dirty="0" smtClean="0"/>
            </a:br>
            <a:r>
              <a:rPr lang="en-US" sz="2700" i="1" dirty="0" smtClean="0">
                <a:solidFill>
                  <a:schemeClr val="accent4">
                    <a:lumMod val="60000"/>
                    <a:lumOff val="40000"/>
                  </a:schemeClr>
                </a:solidFill>
              </a:rPr>
              <a:t/>
            </a:r>
            <a:br>
              <a:rPr lang="en-US" sz="2700" i="1" dirty="0" smtClean="0">
                <a:solidFill>
                  <a:schemeClr val="accent4">
                    <a:lumMod val="60000"/>
                    <a:lumOff val="40000"/>
                  </a:schemeClr>
                </a:solidFill>
              </a:rPr>
            </a:br>
            <a:r>
              <a:rPr lang="en-US" sz="2700" i="1" dirty="0" smtClean="0">
                <a:solidFill>
                  <a:schemeClr val="accent4">
                    <a:lumMod val="60000"/>
                    <a:lumOff val="40000"/>
                  </a:schemeClr>
                </a:solidFill>
              </a:rPr>
              <a:t/>
            </a:r>
            <a:br>
              <a:rPr lang="en-US" sz="2700" i="1" dirty="0" smtClean="0">
                <a:solidFill>
                  <a:schemeClr val="accent4">
                    <a:lumMod val="60000"/>
                    <a:lumOff val="40000"/>
                  </a:schemeClr>
                </a:solidFill>
              </a:rPr>
            </a:br>
            <a:r>
              <a:rPr lang="en-US" sz="2700" i="1" dirty="0" smtClean="0">
                <a:solidFill>
                  <a:schemeClr val="accent4">
                    <a:lumMod val="60000"/>
                    <a:lumOff val="40000"/>
                  </a:schemeClr>
                </a:solidFill>
              </a:rPr>
              <a:t/>
            </a:r>
            <a:br>
              <a:rPr lang="en-US" sz="2700" i="1" dirty="0" smtClean="0">
                <a:solidFill>
                  <a:schemeClr val="accent4">
                    <a:lumMod val="60000"/>
                    <a:lumOff val="40000"/>
                  </a:schemeClr>
                </a:solidFill>
              </a:rPr>
            </a:br>
            <a:r>
              <a:rPr lang="en-US" sz="2700" i="1" dirty="0">
                <a:solidFill>
                  <a:schemeClr val="accent4">
                    <a:lumMod val="60000"/>
                    <a:lumOff val="40000"/>
                  </a:schemeClr>
                </a:solidFill>
              </a:rPr>
              <a:t/>
            </a:r>
            <a:br>
              <a:rPr lang="en-US" sz="2700" i="1" dirty="0">
                <a:solidFill>
                  <a:schemeClr val="accent4">
                    <a:lumMod val="60000"/>
                    <a:lumOff val="40000"/>
                  </a:schemeClr>
                </a:solidFill>
              </a:rPr>
            </a:br>
            <a:r>
              <a:rPr lang="en-US" sz="2700" i="1" dirty="0" smtClean="0">
                <a:solidFill>
                  <a:schemeClr val="accent4">
                    <a:lumMod val="60000"/>
                    <a:lumOff val="40000"/>
                  </a:schemeClr>
                </a:solidFill>
              </a:rPr>
              <a:t/>
            </a:r>
            <a:br>
              <a:rPr lang="en-US" sz="2700" i="1" dirty="0" smtClean="0">
                <a:solidFill>
                  <a:schemeClr val="accent4">
                    <a:lumMod val="60000"/>
                    <a:lumOff val="40000"/>
                  </a:schemeClr>
                </a:solidFill>
              </a:rPr>
            </a:br>
            <a:r>
              <a:rPr lang="en-US" sz="2700" i="1" dirty="0">
                <a:solidFill>
                  <a:schemeClr val="accent4">
                    <a:lumMod val="60000"/>
                    <a:lumOff val="40000"/>
                  </a:schemeClr>
                </a:solidFill>
              </a:rPr>
              <a:t/>
            </a:r>
            <a:br>
              <a:rPr lang="en-US" sz="2700" i="1" dirty="0">
                <a:solidFill>
                  <a:schemeClr val="accent4">
                    <a:lumMod val="60000"/>
                    <a:lumOff val="40000"/>
                  </a:schemeClr>
                </a:solidFill>
              </a:rPr>
            </a:br>
            <a:r>
              <a:rPr lang="ru-RU" sz="2700" i="1" dirty="0">
                <a:solidFill>
                  <a:schemeClr val="accent4">
                    <a:lumMod val="60000"/>
                    <a:lumOff val="40000"/>
                  </a:schemeClr>
                </a:solidFill>
              </a:rPr>
              <a:t/>
            </a:r>
            <a:br>
              <a:rPr lang="ru-RU" sz="2700" i="1" dirty="0">
                <a:solidFill>
                  <a:schemeClr val="accent4">
                    <a:lumMod val="60000"/>
                    <a:lumOff val="40000"/>
                  </a:schemeClr>
                </a:solidFill>
              </a:rPr>
            </a:br>
            <a:r>
              <a:rPr lang="en-US" sz="2400" i="1" dirty="0">
                <a:solidFill>
                  <a:schemeClr val="accent4">
                    <a:lumMod val="60000"/>
                    <a:lumOff val="40000"/>
                  </a:schemeClr>
                </a:solidFill>
              </a:rPr>
              <a:t>Russian Orthodox Church</a:t>
            </a:r>
            <a:br>
              <a:rPr lang="en-US" sz="2400" i="1" dirty="0">
                <a:solidFill>
                  <a:schemeClr val="accent4">
                    <a:lumMod val="60000"/>
                    <a:lumOff val="40000"/>
                  </a:schemeClr>
                </a:solidFill>
              </a:rPr>
            </a:br>
            <a:r>
              <a:rPr lang="en-US" sz="2400" i="1" dirty="0">
                <a:solidFill>
                  <a:schemeClr val="accent4">
                    <a:lumMod val="60000"/>
                    <a:lumOff val="40000"/>
                  </a:schemeClr>
                </a:solidFill>
              </a:rPr>
              <a:t>1941-1945</a:t>
            </a:r>
            <a:br>
              <a:rPr lang="en-US" sz="2400" i="1" dirty="0">
                <a:solidFill>
                  <a:schemeClr val="accent4">
                    <a:lumMod val="60000"/>
                    <a:lumOff val="40000"/>
                  </a:schemeClr>
                </a:solidFill>
              </a:rPr>
            </a:br>
            <a:r>
              <a:rPr lang="ru-RU" sz="2200" dirty="0" smtClean="0"/>
              <a:t/>
            </a:r>
            <a:br>
              <a:rPr lang="ru-RU" sz="2200" dirty="0" smtClean="0"/>
            </a:br>
            <a:endParaRPr lang="ru-RU" sz="1800" dirty="0"/>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0818" y="3263315"/>
            <a:ext cx="3692918" cy="230948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Объект 4"/>
          <p:cNvSpPr>
            <a:spLocks noGrp="1"/>
          </p:cNvSpPr>
          <p:nvPr>
            <p:ph idx="1"/>
          </p:nvPr>
        </p:nvSpPr>
        <p:spPr>
          <a:xfrm>
            <a:off x="367028" y="251670"/>
            <a:ext cx="6641973" cy="6476301"/>
          </a:xfrm>
        </p:spPr>
        <p:txBody>
          <a:bodyPr>
            <a:normAutofit/>
          </a:bodyPr>
          <a:lstStyle/>
          <a:p>
            <a:pPr marL="0" indent="0" algn="just">
              <a:buNone/>
            </a:pPr>
            <a:endParaRPr lang="en-US" sz="1600" dirty="0" smtClean="0"/>
          </a:p>
          <a:p>
            <a:pPr marL="0" indent="0" algn="just">
              <a:buNone/>
            </a:pPr>
            <a:endParaRPr lang="en-US" sz="1600" dirty="0" smtClean="0"/>
          </a:p>
          <a:p>
            <a:pPr marL="0" indent="0" algn="just">
              <a:buNone/>
            </a:pPr>
            <a:r>
              <a:rPr lang="en-US" sz="1600" b="1" dirty="0" smtClean="0"/>
              <a:t>The </a:t>
            </a:r>
            <a:r>
              <a:rPr lang="en-US" sz="1600" b="1" dirty="0"/>
              <a:t>Russian Orthodox Church made a significant contribution to the 1) </a:t>
            </a:r>
            <a:r>
              <a:rPr lang="en-US" sz="1600" b="1" dirty="0">
                <a:solidFill>
                  <a:srgbClr val="C00000"/>
                </a:solidFill>
              </a:rPr>
              <a:t>defeat</a:t>
            </a:r>
            <a:r>
              <a:rPr lang="en-US" sz="1600" b="1" dirty="0">
                <a:solidFill>
                  <a:srgbClr val="FF0000"/>
                </a:solidFill>
              </a:rPr>
              <a:t> </a:t>
            </a:r>
            <a:r>
              <a:rPr lang="en-US" sz="1600" b="1" dirty="0"/>
              <a:t>of Hitler's Germany.</a:t>
            </a:r>
          </a:p>
          <a:p>
            <a:pPr marL="0" indent="0" algn="just">
              <a:buNone/>
            </a:pPr>
            <a:r>
              <a:rPr lang="en-US" sz="1600" b="1" dirty="0" err="1"/>
              <a:t>Sergius</a:t>
            </a:r>
            <a:r>
              <a:rPr lang="en-US" sz="1600" b="1" dirty="0"/>
              <a:t>, the Patriarch of Moscow and Kolomna and a real Russian 2) </a:t>
            </a:r>
            <a:r>
              <a:rPr lang="en-US" sz="1600" b="1" dirty="0">
                <a:solidFill>
                  <a:srgbClr val="C00000"/>
                </a:solidFill>
              </a:rPr>
              <a:t>patriot</a:t>
            </a:r>
            <a:r>
              <a:rPr lang="en-US" sz="1600" b="1" dirty="0"/>
              <a:t>, called upon all religious believers to unite in their 3) </a:t>
            </a:r>
            <a:r>
              <a:rPr lang="en-US" sz="1600" b="1" dirty="0">
                <a:solidFill>
                  <a:srgbClr val="C00000"/>
                </a:solidFill>
              </a:rPr>
              <a:t>fight</a:t>
            </a:r>
            <a:r>
              <a:rPr lang="en-US" sz="1600" b="1" dirty="0"/>
              <a:t> against Nazi Germany. Inspired by his words, people raised more than 300 million </a:t>
            </a:r>
            <a:r>
              <a:rPr lang="en-US" sz="1600" b="1" dirty="0" err="1"/>
              <a:t>roubles</a:t>
            </a:r>
            <a:r>
              <a:rPr lang="en-US" sz="1600" b="1" dirty="0"/>
              <a:t>, and the Dmitry </a:t>
            </a:r>
            <a:r>
              <a:rPr lang="en-US" sz="1600" b="1" dirty="0" err="1"/>
              <a:t>Donskoy</a:t>
            </a:r>
            <a:r>
              <a:rPr lang="en-US" sz="1600" b="1" dirty="0"/>
              <a:t> tank 4) </a:t>
            </a:r>
            <a:r>
              <a:rPr lang="en-US" sz="1600" b="1" dirty="0">
                <a:solidFill>
                  <a:srgbClr val="C00000"/>
                </a:solidFill>
              </a:rPr>
              <a:t>division</a:t>
            </a:r>
            <a:r>
              <a:rPr lang="en-US" sz="1600" b="1" dirty="0"/>
              <a:t> was formed using money donated by the Church.</a:t>
            </a:r>
          </a:p>
          <a:p>
            <a:pPr marL="0" indent="0" algn="just">
              <a:buNone/>
            </a:pPr>
            <a:r>
              <a:rPr lang="en-US" sz="1600" b="1" dirty="0"/>
              <a:t>Apart from money, religious believers 5) </a:t>
            </a:r>
            <a:r>
              <a:rPr lang="en-US" sz="1600" b="1" dirty="0">
                <a:solidFill>
                  <a:srgbClr val="C00000"/>
                </a:solidFill>
              </a:rPr>
              <a:t>collected</a:t>
            </a:r>
            <a:r>
              <a:rPr lang="en-US" sz="1600" b="1" dirty="0"/>
              <a:t> warm clothes for soldiers. In the occupied territories, priests helped the 6) </a:t>
            </a:r>
            <a:r>
              <a:rPr lang="en-US" sz="1600" b="1" dirty="0">
                <a:solidFill>
                  <a:srgbClr val="C00000"/>
                </a:solidFill>
              </a:rPr>
              <a:t>partisans</a:t>
            </a:r>
            <a:r>
              <a:rPr lang="en-US" sz="1600" b="1" dirty="0"/>
              <a:t>; they sheltered people from the oppression of the Nazi 7) </a:t>
            </a:r>
            <a:r>
              <a:rPr lang="en-US" sz="1600" b="1" dirty="0">
                <a:solidFill>
                  <a:srgbClr val="C00000"/>
                </a:solidFill>
              </a:rPr>
              <a:t>invaders</a:t>
            </a:r>
            <a:r>
              <a:rPr lang="en-US" sz="1600" b="1" dirty="0"/>
              <a:t>, and in their sermons expressed their strong belief in the eventual 8) </a:t>
            </a:r>
            <a:r>
              <a:rPr lang="en-US" sz="1600" b="1" dirty="0">
                <a:solidFill>
                  <a:srgbClr val="C00000"/>
                </a:solidFill>
              </a:rPr>
              <a:t>victory</a:t>
            </a:r>
            <a:r>
              <a:rPr lang="en-US" sz="1600" b="1" dirty="0"/>
              <a:t> of the Soviet Army.</a:t>
            </a:r>
          </a:p>
          <a:p>
            <a:pPr marL="0" indent="0" algn="just">
              <a:buNone/>
            </a:pPr>
            <a:r>
              <a:rPr lang="en-US" sz="1600" b="1" dirty="0"/>
              <a:t>In 1944, several deans of Moscow churches were 9) </a:t>
            </a:r>
            <a:r>
              <a:rPr lang="en-US" sz="1600" b="1" dirty="0">
                <a:solidFill>
                  <a:srgbClr val="C00000"/>
                </a:solidFill>
              </a:rPr>
              <a:t>awarded</a:t>
            </a:r>
            <a:r>
              <a:rPr lang="en-US" sz="1600" b="1" dirty="0"/>
              <a:t> the 10) </a:t>
            </a:r>
            <a:r>
              <a:rPr lang="en-US" sz="1600" b="1" dirty="0" err="1">
                <a:solidFill>
                  <a:srgbClr val="C00000"/>
                </a:solidFill>
              </a:rPr>
              <a:t>Defence</a:t>
            </a:r>
            <a:r>
              <a:rPr lang="en-US" sz="1600" b="1" dirty="0"/>
              <a:t> of Moscow medal.</a:t>
            </a:r>
          </a:p>
          <a:p>
            <a:pPr algn="just"/>
            <a:endParaRPr lang="ru-RU" dirty="0"/>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1531" y="6237601"/>
            <a:ext cx="2710697" cy="420294"/>
          </a:xfrm>
          <a:prstGeom prst="rect">
            <a:avLst/>
          </a:prstGeom>
        </p:spPr>
      </p:pic>
      <p:pic>
        <p:nvPicPr>
          <p:cNvPr id="3" name="Рисунок 2"/>
          <p:cNvPicPr>
            <a:picLocks noChangeAspect="1"/>
          </p:cNvPicPr>
          <p:nvPr/>
        </p:nvPicPr>
        <p:blipFill>
          <a:blip r:embed="rId5"/>
          <a:stretch>
            <a:fillRect/>
          </a:stretch>
        </p:blipFill>
        <p:spPr>
          <a:xfrm>
            <a:off x="7374274" y="0"/>
            <a:ext cx="938865" cy="1682642"/>
          </a:xfrm>
          <a:prstGeom prst="rect">
            <a:avLst/>
          </a:prstGeom>
        </p:spPr>
      </p:pic>
    </p:spTree>
    <p:extLst>
      <p:ext uri="{BB962C8B-B14F-4D97-AF65-F5344CB8AC3E}">
        <p14:creationId xmlns:p14="http://schemas.microsoft.com/office/powerpoint/2010/main" val="416285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45042" y="864066"/>
            <a:ext cx="3313652" cy="1753298"/>
          </a:xfrm>
        </p:spPr>
        <p:txBody>
          <a:bodyPr rtlCol="0">
            <a:normAutofit/>
          </a:bodyPr>
          <a:lstStyle/>
          <a:p>
            <a:pPr algn="ctr"/>
            <a:r>
              <a:rPr lang="en-US" sz="2000" i="1" dirty="0" smtClean="0">
                <a:solidFill>
                  <a:schemeClr val="accent4">
                    <a:lumMod val="60000"/>
                    <a:lumOff val="40000"/>
                  </a:schemeClr>
                </a:solidFill>
              </a:rPr>
              <a:t>Victory Parade 1945</a:t>
            </a:r>
            <a:br>
              <a:rPr lang="en-US" sz="2000" i="1" dirty="0" smtClean="0">
                <a:solidFill>
                  <a:schemeClr val="accent4">
                    <a:lumMod val="60000"/>
                    <a:lumOff val="40000"/>
                  </a:schemeClr>
                </a:solidFill>
              </a:rPr>
            </a:br>
            <a:r>
              <a:rPr lang="en-US" dirty="0" smtClean="0">
                <a:solidFill>
                  <a:schemeClr val="accent4">
                    <a:lumMod val="60000"/>
                    <a:lumOff val="40000"/>
                  </a:schemeClr>
                </a:solidFill>
              </a:rPr>
              <a:t/>
            </a:r>
            <a:br>
              <a:rPr lang="en-US" dirty="0" smtClean="0">
                <a:solidFill>
                  <a:schemeClr val="accent4">
                    <a:lumMod val="60000"/>
                    <a:lumOff val="40000"/>
                  </a:schemeClr>
                </a:solidFill>
              </a:rPr>
            </a:br>
            <a:r>
              <a:rPr lang="en-US" dirty="0">
                <a:solidFill>
                  <a:schemeClr val="accent4">
                    <a:lumMod val="60000"/>
                    <a:lumOff val="40000"/>
                  </a:schemeClr>
                </a:solidFill>
              </a:rPr>
              <a:t/>
            </a:r>
            <a:br>
              <a:rPr lang="en-US" dirty="0">
                <a:solidFill>
                  <a:schemeClr val="accent4">
                    <a:lumMod val="60000"/>
                    <a:lumOff val="40000"/>
                  </a:schemeClr>
                </a:solidFill>
              </a:rPr>
            </a:br>
            <a:endParaRPr lang="en-US" sz="2000" i="1" dirty="0" smtClean="0">
              <a:solidFill>
                <a:schemeClr val="accent4">
                  <a:lumMod val="60000"/>
                  <a:lumOff val="40000"/>
                </a:schemeClr>
              </a:solidFill>
            </a:endParaRPr>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5001" y="3122364"/>
            <a:ext cx="3832474" cy="19529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Объект 4"/>
          <p:cNvSpPr>
            <a:spLocks noGrp="1"/>
          </p:cNvSpPr>
          <p:nvPr>
            <p:ph idx="1"/>
          </p:nvPr>
        </p:nvSpPr>
        <p:spPr>
          <a:xfrm>
            <a:off x="117446" y="154976"/>
            <a:ext cx="7122253" cy="6703024"/>
          </a:xfrm>
        </p:spPr>
        <p:txBody>
          <a:bodyPr>
            <a:normAutofit/>
          </a:bodyPr>
          <a:lstStyle/>
          <a:p>
            <a:pPr marL="0" indent="0" algn="just">
              <a:buNone/>
            </a:pPr>
            <a:r>
              <a:rPr lang="en-US" sz="1600" b="1" dirty="0" smtClean="0"/>
              <a:t>The </a:t>
            </a:r>
            <a:r>
              <a:rPr lang="en-US" sz="1600" b="1" dirty="0"/>
              <a:t>first parade commemorating the victory over Germany in the Great Patriotic War was held in Red Square at 10:00 a.m. on June 24, 1945. The procession took place a month after 9 May, the day Nazi Germany </a:t>
            </a:r>
            <a:r>
              <a:rPr lang="en-US" sz="1600" b="1" dirty="0" smtClean="0"/>
              <a:t>surrendered.</a:t>
            </a:r>
          </a:p>
          <a:p>
            <a:pPr marL="0" indent="0" algn="just">
              <a:buNone/>
            </a:pPr>
            <a:r>
              <a:rPr lang="en-US" sz="1600" b="1" dirty="0" smtClean="0"/>
              <a:t>The </a:t>
            </a:r>
            <a:r>
              <a:rPr lang="en-US" sz="1600" b="1" dirty="0"/>
              <a:t>procession was commanded by Marshals of the Soviet Union Georgy Zhukov and Konstantin Rokossovsky. They rode black and white horses around the parade ground.</a:t>
            </a:r>
          </a:p>
          <a:p>
            <a:pPr marL="0" indent="0" algn="just">
              <a:buNone/>
            </a:pPr>
            <a:r>
              <a:rPr lang="en-US" sz="1600" b="1" dirty="0"/>
              <a:t>The historic Victory </a:t>
            </a:r>
            <a:r>
              <a:rPr lang="en-US" sz="1600" b="1" dirty="0" smtClean="0"/>
              <a:t>parade </a:t>
            </a:r>
            <a:r>
              <a:rPr lang="en-US" sz="1600" b="1" dirty="0"/>
              <a:t>lasted two hours. It was the longest and largest military parade ever held in Red Square, with 40,000 Red Army soldiers, 1,850 military vehicles, and other military equipment.</a:t>
            </a:r>
          </a:p>
          <a:p>
            <a:pPr marL="0" indent="0" algn="just">
              <a:buNone/>
            </a:pPr>
            <a:r>
              <a:rPr lang="en-US" sz="1600" b="1" dirty="0"/>
              <a:t>Twelve combined regiments were formed to take part in the parade. The combined regiments of the Soviet Army and the Navy, including the Heroes of the Soviet Union and Cavaliers of the Order of Glory, marched across Red Square. The commanders of fronts and armies marched in front of the regiments.</a:t>
            </a:r>
          </a:p>
          <a:p>
            <a:pPr marL="0" indent="0" algn="just">
              <a:buNone/>
            </a:pPr>
            <a:r>
              <a:rPr lang="en-US" sz="1600" b="1" dirty="0"/>
              <a:t>At the end of the parade, a column of soldiers marched solemnly, carrying 200 lowered banners of the defeated enemy’s troops. The banners were dropped on the ground near Lenin’s Mausoleum to </a:t>
            </a:r>
            <a:r>
              <a:rPr lang="en-US" sz="1600" b="1" dirty="0" smtClean="0"/>
              <a:t>symbolize </a:t>
            </a:r>
            <a:r>
              <a:rPr lang="en-US" sz="1600" b="1" dirty="0"/>
              <a:t>a complete enemy capitulation. The soldiers carrying them wore gloves to demonstrate their hate for Nazi Germany.</a:t>
            </a:r>
          </a:p>
          <a:p>
            <a:pPr marL="0" indent="0" algn="just">
              <a:buNone/>
            </a:pPr>
            <a:r>
              <a:rPr lang="en-US" sz="1600" b="1" dirty="0"/>
              <a:t>The Victory </a:t>
            </a:r>
            <a:r>
              <a:rPr lang="en-US" sz="1600" b="1" dirty="0" smtClean="0"/>
              <a:t>parade </a:t>
            </a:r>
            <a:r>
              <a:rPr lang="en-US" sz="1600" b="1" dirty="0"/>
              <a:t>included not just people but also bomb-sniffing dogs. Dzhulbars, a shepherd dog, successfully detected 7,500 mines and 150 bomb shells. The dog was awarded the "For Battle Merit" </a:t>
            </a:r>
            <a:r>
              <a:rPr lang="en-US" sz="1600" b="1" dirty="0" smtClean="0"/>
              <a:t>medal</a:t>
            </a:r>
            <a:r>
              <a:rPr lang="en-US" sz="1600" b="1" dirty="0"/>
              <a:t>.</a:t>
            </a:r>
            <a:endParaRPr lang="ru-RU" sz="1600" b="1" dirty="0"/>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7137" y="6437706"/>
            <a:ext cx="2710697" cy="420294"/>
          </a:xfrm>
          <a:prstGeom prst="rect">
            <a:avLst/>
          </a:prstGeom>
        </p:spPr>
      </p:pic>
      <p:pic>
        <p:nvPicPr>
          <p:cNvPr id="3" name="Рисунок 2"/>
          <p:cNvPicPr>
            <a:picLocks noChangeAspect="1"/>
          </p:cNvPicPr>
          <p:nvPr/>
        </p:nvPicPr>
        <p:blipFill>
          <a:blip r:embed="rId5"/>
          <a:stretch>
            <a:fillRect/>
          </a:stretch>
        </p:blipFill>
        <p:spPr>
          <a:xfrm>
            <a:off x="7508147" y="154976"/>
            <a:ext cx="938865" cy="1682642"/>
          </a:xfrm>
          <a:prstGeom prst="rect">
            <a:avLst/>
          </a:prstGeom>
        </p:spPr>
      </p:pic>
    </p:spTree>
    <p:extLst>
      <p:ext uri="{BB962C8B-B14F-4D97-AF65-F5344CB8AC3E}">
        <p14:creationId xmlns:p14="http://schemas.microsoft.com/office/powerpoint/2010/main" val="303343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85652" y="856724"/>
            <a:ext cx="3607266" cy="1852919"/>
          </a:xfrm>
        </p:spPr>
        <p:txBody>
          <a:bodyPr rtlCol="0">
            <a:normAutofit/>
          </a:bodyPr>
          <a:lstStyle/>
          <a:p>
            <a:pPr algn="ctr"/>
            <a:r>
              <a:rPr lang="en-US" sz="2000" i="1" dirty="0" smtClean="0">
                <a:solidFill>
                  <a:schemeClr val="accent4">
                    <a:lumMod val="60000"/>
                    <a:lumOff val="40000"/>
                  </a:schemeClr>
                </a:solidFill>
              </a:rPr>
              <a:t>Victory Parade 1945</a:t>
            </a:r>
            <a:br>
              <a:rPr lang="en-US" sz="2000" i="1" dirty="0" smtClean="0">
                <a:solidFill>
                  <a:schemeClr val="accent4">
                    <a:lumMod val="60000"/>
                    <a:lumOff val="40000"/>
                  </a:schemeClr>
                </a:solidFill>
              </a:rPr>
            </a:br>
            <a:r>
              <a:rPr lang="en-US" sz="2000" i="1" dirty="0" smtClean="0">
                <a:solidFill>
                  <a:schemeClr val="accent4">
                    <a:lumMod val="60000"/>
                    <a:lumOff val="40000"/>
                  </a:schemeClr>
                </a:solidFill>
              </a:rPr>
              <a:t/>
            </a:r>
            <a:br>
              <a:rPr lang="en-US" sz="2000" i="1" dirty="0" smtClean="0">
                <a:solidFill>
                  <a:schemeClr val="accent4">
                    <a:lumMod val="60000"/>
                    <a:lumOff val="40000"/>
                  </a:schemeClr>
                </a:solidFill>
              </a:rPr>
            </a:br>
            <a:r>
              <a:rPr lang="en-US" dirty="0">
                <a:solidFill>
                  <a:schemeClr val="accent4">
                    <a:lumMod val="60000"/>
                    <a:lumOff val="40000"/>
                  </a:schemeClr>
                </a:solidFill>
              </a:rPr>
              <a:t/>
            </a:r>
            <a:br>
              <a:rPr lang="en-US" dirty="0">
                <a:solidFill>
                  <a:schemeClr val="accent4">
                    <a:lumMod val="60000"/>
                    <a:lumOff val="40000"/>
                  </a:schemeClr>
                </a:solidFill>
              </a:rPr>
            </a:br>
            <a:endParaRPr lang="ru-RU" sz="2000" i="1" dirty="0">
              <a:solidFill>
                <a:schemeClr val="accent4">
                  <a:lumMod val="60000"/>
                  <a:lumOff val="40000"/>
                </a:schemeClr>
              </a:solidFill>
            </a:endParaRPr>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3" name="Объект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377" y="757357"/>
            <a:ext cx="7121525" cy="4099868"/>
          </a:xfrm>
        </p:spPr>
      </p:pic>
      <p:pic>
        <p:nvPicPr>
          <p:cNvPr id="5" name="Рисунок 4"/>
          <p:cNvPicPr>
            <a:picLocks noChangeAspect="1"/>
          </p:cNvPicPr>
          <p:nvPr/>
        </p:nvPicPr>
        <p:blipFill>
          <a:blip r:embed="rId4"/>
          <a:stretch>
            <a:fillRect/>
          </a:stretch>
        </p:blipFill>
        <p:spPr>
          <a:xfrm>
            <a:off x="7788754" y="3158276"/>
            <a:ext cx="3968840" cy="4115157"/>
          </a:xfrm>
          <a:prstGeom prst="rect">
            <a:avLst/>
          </a:prstGeom>
        </p:spPr>
      </p:pic>
      <p:pic>
        <p:nvPicPr>
          <p:cNvPr id="7" name="Рисунок 6"/>
          <p:cNvPicPr>
            <a:picLocks noChangeAspect="1"/>
          </p:cNvPicPr>
          <p:nvPr/>
        </p:nvPicPr>
        <p:blipFill>
          <a:blip r:embed="rId5"/>
          <a:stretch>
            <a:fillRect/>
          </a:stretch>
        </p:blipFill>
        <p:spPr>
          <a:xfrm>
            <a:off x="7416219" y="247151"/>
            <a:ext cx="938865" cy="1682642"/>
          </a:xfrm>
          <a:prstGeom prst="rect">
            <a:avLst/>
          </a:prstGeom>
        </p:spPr>
      </p:pic>
    </p:spTree>
    <p:extLst>
      <p:ext uri="{BB962C8B-B14F-4D97-AF65-F5344CB8AC3E}">
        <p14:creationId xmlns:p14="http://schemas.microsoft.com/office/powerpoint/2010/main" val="273105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00238" y="954371"/>
            <a:ext cx="3145872" cy="1852919"/>
          </a:xfrm>
        </p:spPr>
        <p:txBody>
          <a:bodyPr rtlCol="0">
            <a:normAutofit/>
          </a:bodyPr>
          <a:lstStyle/>
          <a:p>
            <a:pPr algn="ctr"/>
            <a:r>
              <a:rPr lang="en-US" sz="2000" i="1" dirty="0" smtClean="0">
                <a:solidFill>
                  <a:schemeClr val="accent4">
                    <a:lumMod val="60000"/>
                    <a:lumOff val="40000"/>
                  </a:schemeClr>
                </a:solidFill>
              </a:rPr>
              <a:t>Victory Parade 1945</a:t>
            </a:r>
            <a:r>
              <a:rPr lang="en-US" sz="2400" i="1" dirty="0" smtClean="0">
                <a:solidFill>
                  <a:schemeClr val="accent4">
                    <a:lumMod val="60000"/>
                    <a:lumOff val="40000"/>
                  </a:schemeClr>
                </a:solidFill>
              </a:rPr>
              <a:t/>
            </a:r>
            <a:br>
              <a:rPr lang="en-US" sz="2400" i="1" dirty="0" smtClean="0">
                <a:solidFill>
                  <a:schemeClr val="accent4">
                    <a:lumMod val="60000"/>
                    <a:lumOff val="40000"/>
                  </a:schemeClr>
                </a:solidFill>
              </a:rPr>
            </a:br>
            <a:r>
              <a:rPr lang="en-US" sz="2400" i="1" dirty="0" smtClean="0">
                <a:solidFill>
                  <a:schemeClr val="accent4">
                    <a:lumMod val="60000"/>
                    <a:lumOff val="40000"/>
                  </a:schemeClr>
                </a:solidFill>
              </a:rPr>
              <a:t/>
            </a:r>
            <a:br>
              <a:rPr lang="en-US" sz="2400" i="1" dirty="0" smtClean="0">
                <a:solidFill>
                  <a:schemeClr val="accent4">
                    <a:lumMod val="60000"/>
                    <a:lumOff val="40000"/>
                  </a:schemeClr>
                </a:solidFill>
              </a:rPr>
            </a:br>
            <a:r>
              <a:rPr lang="en-US" dirty="0"/>
              <a:t/>
            </a:r>
            <a:br>
              <a:rPr lang="en-US" dirty="0"/>
            </a:br>
            <a:endParaRPr lang="ru-RU" sz="2000" i="1" dirty="0">
              <a:solidFill>
                <a:schemeClr val="accent4">
                  <a:lumMod val="60000"/>
                  <a:lumOff val="40000"/>
                </a:schemeClr>
              </a:solidFill>
            </a:endParaRPr>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3" name="Объект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377" y="780651"/>
            <a:ext cx="7121525" cy="4053279"/>
          </a:xfrm>
        </p:spPr>
      </p:pic>
      <p:pic>
        <p:nvPicPr>
          <p:cNvPr id="5" name="Рисунок 4"/>
          <p:cNvPicPr>
            <a:picLocks noChangeAspect="1"/>
          </p:cNvPicPr>
          <p:nvPr/>
        </p:nvPicPr>
        <p:blipFill>
          <a:blip r:embed="rId4"/>
          <a:stretch>
            <a:fillRect/>
          </a:stretch>
        </p:blipFill>
        <p:spPr>
          <a:xfrm>
            <a:off x="7788754" y="3166665"/>
            <a:ext cx="3968840" cy="4115157"/>
          </a:xfrm>
          <a:prstGeom prst="rect">
            <a:avLst/>
          </a:prstGeom>
        </p:spPr>
      </p:pic>
      <p:pic>
        <p:nvPicPr>
          <p:cNvPr id="7" name="Рисунок 6"/>
          <p:cNvPicPr>
            <a:picLocks noChangeAspect="1"/>
          </p:cNvPicPr>
          <p:nvPr/>
        </p:nvPicPr>
        <p:blipFill>
          <a:blip r:embed="rId5"/>
          <a:stretch>
            <a:fillRect/>
          </a:stretch>
        </p:blipFill>
        <p:spPr>
          <a:xfrm>
            <a:off x="7508147" y="297484"/>
            <a:ext cx="938865" cy="1682642"/>
          </a:xfrm>
          <a:prstGeom prst="rect">
            <a:avLst/>
          </a:prstGeom>
        </p:spPr>
      </p:pic>
    </p:spTree>
    <p:extLst>
      <p:ext uri="{BB962C8B-B14F-4D97-AF65-F5344CB8AC3E}">
        <p14:creationId xmlns:p14="http://schemas.microsoft.com/office/powerpoint/2010/main" val="240327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74148" y="937008"/>
            <a:ext cx="3573710" cy="1852919"/>
          </a:xfrm>
        </p:spPr>
        <p:txBody>
          <a:bodyPr rtlCol="0">
            <a:normAutofit/>
          </a:bodyPr>
          <a:lstStyle/>
          <a:p>
            <a:pPr algn="ctr"/>
            <a:r>
              <a:rPr lang="en-US" sz="2000" i="1" dirty="0" smtClean="0">
                <a:solidFill>
                  <a:schemeClr val="accent4">
                    <a:lumMod val="60000"/>
                    <a:lumOff val="40000"/>
                  </a:schemeClr>
                </a:solidFill>
              </a:rPr>
              <a:t>Victory Parade 1945</a:t>
            </a:r>
            <a:br>
              <a:rPr lang="en-US" sz="2000" i="1" dirty="0" smtClean="0">
                <a:solidFill>
                  <a:schemeClr val="accent4">
                    <a:lumMod val="60000"/>
                    <a:lumOff val="40000"/>
                  </a:schemeClr>
                </a:solidFill>
              </a:rPr>
            </a:br>
            <a:r>
              <a:rPr lang="en-US" sz="2000" dirty="0" smtClean="0">
                <a:solidFill>
                  <a:schemeClr val="accent4">
                    <a:lumMod val="60000"/>
                    <a:lumOff val="40000"/>
                  </a:schemeClr>
                </a:solidFill>
              </a:rPr>
              <a:t/>
            </a:r>
            <a:br>
              <a:rPr lang="en-US" sz="2000" dirty="0" smtClean="0">
                <a:solidFill>
                  <a:schemeClr val="accent4">
                    <a:lumMod val="60000"/>
                    <a:lumOff val="40000"/>
                  </a:schemeClr>
                </a:solidFill>
              </a:rPr>
            </a:br>
            <a:r>
              <a:rPr lang="en-US" dirty="0"/>
              <a:t/>
            </a:r>
            <a:br>
              <a:rPr lang="en-US" dirty="0"/>
            </a:br>
            <a:endParaRPr lang="ru-RU" sz="2000" i="1" dirty="0">
              <a:solidFill>
                <a:schemeClr val="accent4">
                  <a:lumMod val="60000"/>
                  <a:lumOff val="40000"/>
                </a:schemeClr>
              </a:solidFill>
            </a:endParaRPr>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3" name="Объект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710" y="780651"/>
            <a:ext cx="7020858" cy="4053279"/>
          </a:xfrm>
        </p:spPr>
      </p:pic>
      <p:pic>
        <p:nvPicPr>
          <p:cNvPr id="5" name="Рисунок 4"/>
          <p:cNvPicPr>
            <a:picLocks noChangeAspect="1"/>
          </p:cNvPicPr>
          <p:nvPr/>
        </p:nvPicPr>
        <p:blipFill>
          <a:blip r:embed="rId4"/>
          <a:stretch>
            <a:fillRect/>
          </a:stretch>
        </p:blipFill>
        <p:spPr>
          <a:xfrm>
            <a:off x="7788754" y="3158276"/>
            <a:ext cx="3968840" cy="4115157"/>
          </a:xfrm>
          <a:prstGeom prst="rect">
            <a:avLst/>
          </a:prstGeom>
        </p:spPr>
      </p:pic>
      <p:pic>
        <p:nvPicPr>
          <p:cNvPr id="7" name="Рисунок 6"/>
          <p:cNvPicPr>
            <a:picLocks noChangeAspect="1"/>
          </p:cNvPicPr>
          <p:nvPr/>
        </p:nvPicPr>
        <p:blipFill>
          <a:blip r:embed="rId5"/>
          <a:stretch>
            <a:fillRect/>
          </a:stretch>
        </p:blipFill>
        <p:spPr>
          <a:xfrm>
            <a:off x="7504715" y="180825"/>
            <a:ext cx="938865" cy="1682642"/>
          </a:xfrm>
          <a:prstGeom prst="rect">
            <a:avLst/>
          </a:prstGeom>
        </p:spPr>
      </p:pic>
    </p:spTree>
    <p:extLst>
      <p:ext uri="{BB962C8B-B14F-4D97-AF65-F5344CB8AC3E}">
        <p14:creationId xmlns:p14="http://schemas.microsoft.com/office/powerpoint/2010/main" val="4054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35316" y="787323"/>
            <a:ext cx="3649211" cy="1852919"/>
          </a:xfrm>
        </p:spPr>
        <p:txBody>
          <a:bodyPr rtlCol="0">
            <a:normAutofit/>
          </a:bodyPr>
          <a:lstStyle/>
          <a:p>
            <a:pPr algn="ctr"/>
            <a:r>
              <a:rPr lang="en-US" sz="2000" i="1" dirty="0" smtClean="0">
                <a:solidFill>
                  <a:schemeClr val="accent4">
                    <a:lumMod val="60000"/>
                    <a:lumOff val="40000"/>
                  </a:schemeClr>
                </a:solidFill>
              </a:rPr>
              <a:t>Victory Parade 1945</a:t>
            </a:r>
            <a:br>
              <a:rPr lang="en-US" sz="2000" i="1" dirty="0" smtClean="0">
                <a:solidFill>
                  <a:schemeClr val="accent4">
                    <a:lumMod val="60000"/>
                    <a:lumOff val="40000"/>
                  </a:schemeClr>
                </a:solidFill>
              </a:rPr>
            </a:br>
            <a:r>
              <a:rPr lang="en-US" sz="2000" dirty="0" smtClean="0">
                <a:solidFill>
                  <a:schemeClr val="accent4">
                    <a:lumMod val="60000"/>
                    <a:lumOff val="40000"/>
                  </a:schemeClr>
                </a:solidFill>
              </a:rPr>
              <a:t/>
            </a:r>
            <a:br>
              <a:rPr lang="en-US" sz="2000" dirty="0" smtClean="0">
                <a:solidFill>
                  <a:schemeClr val="accent4">
                    <a:lumMod val="60000"/>
                    <a:lumOff val="40000"/>
                  </a:schemeClr>
                </a:solidFill>
              </a:rPr>
            </a:br>
            <a:r>
              <a:rPr lang="en-US" dirty="0"/>
              <a:t/>
            </a:r>
            <a:br>
              <a:rPr lang="en-US" dirty="0"/>
            </a:br>
            <a:endParaRPr lang="ru-RU" sz="2000" i="1" dirty="0">
              <a:solidFill>
                <a:schemeClr val="accent4">
                  <a:lumMod val="60000"/>
                  <a:lumOff val="40000"/>
                </a:schemeClr>
              </a:solidFill>
            </a:endParaRPr>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3" name="Объект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710" y="787323"/>
            <a:ext cx="7020858" cy="4039935"/>
          </a:xfrm>
        </p:spPr>
      </p:pic>
      <p:pic>
        <p:nvPicPr>
          <p:cNvPr id="5" name="Рисунок 4"/>
          <p:cNvPicPr>
            <a:picLocks noChangeAspect="1"/>
          </p:cNvPicPr>
          <p:nvPr/>
        </p:nvPicPr>
        <p:blipFill>
          <a:blip r:embed="rId4"/>
          <a:stretch>
            <a:fillRect/>
          </a:stretch>
        </p:blipFill>
        <p:spPr>
          <a:xfrm>
            <a:off x="7788754" y="3166665"/>
            <a:ext cx="3968840" cy="4115157"/>
          </a:xfrm>
          <a:prstGeom prst="rect">
            <a:avLst/>
          </a:prstGeom>
        </p:spPr>
      </p:pic>
      <p:pic>
        <p:nvPicPr>
          <p:cNvPr id="7" name="Рисунок 6"/>
          <p:cNvPicPr>
            <a:picLocks noChangeAspect="1"/>
          </p:cNvPicPr>
          <p:nvPr/>
        </p:nvPicPr>
        <p:blipFill>
          <a:blip r:embed="rId5"/>
          <a:stretch>
            <a:fillRect/>
          </a:stretch>
        </p:blipFill>
        <p:spPr>
          <a:xfrm>
            <a:off x="7446978" y="393287"/>
            <a:ext cx="938865" cy="1682642"/>
          </a:xfrm>
          <a:prstGeom prst="rect">
            <a:avLst/>
          </a:prstGeom>
        </p:spPr>
      </p:pic>
    </p:spTree>
    <p:extLst>
      <p:ext uri="{BB962C8B-B14F-4D97-AF65-F5344CB8AC3E}">
        <p14:creationId xmlns:p14="http://schemas.microsoft.com/office/powerpoint/2010/main" val="110715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15514" y="694526"/>
            <a:ext cx="3915319" cy="2189527"/>
          </a:xfrm>
        </p:spPr>
        <p:txBody>
          <a:bodyPr rtlCol="0">
            <a:normAutofit fontScale="90000"/>
          </a:bodyPr>
          <a:lstStyle/>
          <a:p>
            <a:pPr algn="ct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solidFill>
                  <a:schemeClr val="accent4">
                    <a:lumMod val="60000"/>
                    <a:lumOff val="40000"/>
                  </a:schemeClr>
                </a:solidFill>
              </a:rPr>
              <a:t/>
            </a:r>
            <a:br>
              <a:rPr lang="en-US" dirty="0" smtClean="0">
                <a:solidFill>
                  <a:schemeClr val="accent4">
                    <a:lumMod val="60000"/>
                    <a:lumOff val="40000"/>
                  </a:schemeClr>
                </a:solidFill>
              </a:rPr>
            </a:br>
            <a:r>
              <a:rPr lang="en-US" dirty="0" smtClean="0">
                <a:solidFill>
                  <a:schemeClr val="accent4">
                    <a:lumMod val="60000"/>
                    <a:lumOff val="40000"/>
                  </a:schemeClr>
                </a:solidFill>
              </a:rPr>
              <a:t/>
            </a:r>
            <a:br>
              <a:rPr lang="en-US" dirty="0" smtClean="0">
                <a:solidFill>
                  <a:schemeClr val="accent4">
                    <a:lumMod val="60000"/>
                    <a:lumOff val="40000"/>
                  </a:schemeClr>
                </a:solidFill>
              </a:rPr>
            </a:br>
            <a:r>
              <a:rPr lang="en-US" dirty="0" smtClean="0">
                <a:solidFill>
                  <a:schemeClr val="accent4">
                    <a:lumMod val="60000"/>
                    <a:lumOff val="40000"/>
                  </a:schemeClr>
                </a:solidFill>
              </a:rPr>
              <a:t/>
            </a:r>
            <a:br>
              <a:rPr lang="en-US" dirty="0" smtClean="0">
                <a:solidFill>
                  <a:schemeClr val="accent4">
                    <a:lumMod val="60000"/>
                    <a:lumOff val="40000"/>
                  </a:schemeClr>
                </a:solidFill>
              </a:rPr>
            </a:br>
            <a:r>
              <a:rPr lang="en-US" sz="2200" i="1" dirty="0" smtClean="0">
                <a:solidFill>
                  <a:schemeClr val="accent4">
                    <a:lumMod val="60000"/>
                    <a:lumOff val="40000"/>
                  </a:schemeClr>
                </a:solidFill>
              </a:rPr>
              <a:t>Vladimir Putin’s address </a:t>
            </a:r>
            <a:r>
              <a:rPr lang="ru-RU" sz="2200" i="1" dirty="0" smtClean="0">
                <a:solidFill>
                  <a:schemeClr val="accent4">
                    <a:lumMod val="60000"/>
                    <a:lumOff val="40000"/>
                  </a:schemeClr>
                </a:solidFill>
              </a:rPr>
              <a:t/>
            </a:r>
            <a:br>
              <a:rPr lang="ru-RU" sz="2200" i="1" dirty="0" smtClean="0">
                <a:solidFill>
                  <a:schemeClr val="accent4">
                    <a:lumMod val="60000"/>
                    <a:lumOff val="40000"/>
                  </a:schemeClr>
                </a:solidFill>
              </a:rPr>
            </a:br>
            <a:r>
              <a:rPr lang="en-US" sz="2200" i="1" dirty="0" smtClean="0">
                <a:solidFill>
                  <a:schemeClr val="accent4">
                    <a:lumMod val="60000"/>
                    <a:lumOff val="40000"/>
                  </a:schemeClr>
                </a:solidFill>
              </a:rPr>
              <a:t>at </a:t>
            </a:r>
            <a:r>
              <a:rPr lang="en-US" sz="2200" i="1" dirty="0">
                <a:solidFill>
                  <a:schemeClr val="accent4">
                    <a:lumMod val="60000"/>
                    <a:lumOff val="40000"/>
                  </a:schemeClr>
                </a:solidFill>
              </a:rPr>
              <a:t>the military parade commemorating the 80th anniversary of the Great Victory</a:t>
            </a:r>
            <a:r>
              <a:rPr lang="en-US" sz="2000" i="1" dirty="0">
                <a:solidFill>
                  <a:schemeClr val="accent4">
                    <a:lumMod val="60000"/>
                    <a:lumOff val="40000"/>
                  </a:schemeClr>
                </a:solidFill>
              </a:rPr>
              <a:t/>
            </a:r>
            <a:br>
              <a:rPr lang="en-US" sz="2000" i="1" dirty="0">
                <a:solidFill>
                  <a:schemeClr val="accent4">
                    <a:lumMod val="60000"/>
                    <a:lumOff val="40000"/>
                  </a:schemeClr>
                </a:solidFill>
              </a:rPr>
            </a:br>
            <a:endParaRPr lang="ru-RU" sz="2000" dirty="0">
              <a:solidFill>
                <a:schemeClr val="accent4">
                  <a:lumMod val="60000"/>
                  <a:lumOff val="40000"/>
                </a:schemeClr>
              </a:solidFill>
            </a:endParaRPr>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7930" y="3101226"/>
            <a:ext cx="3540156" cy="228450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Объект 4"/>
          <p:cNvSpPr>
            <a:spLocks noGrp="1"/>
          </p:cNvSpPr>
          <p:nvPr>
            <p:ph idx="1"/>
          </p:nvPr>
        </p:nvSpPr>
        <p:spPr>
          <a:xfrm>
            <a:off x="176169" y="159391"/>
            <a:ext cx="6895750" cy="6585358"/>
          </a:xfrm>
        </p:spPr>
        <p:txBody>
          <a:bodyPr>
            <a:normAutofit/>
          </a:bodyPr>
          <a:lstStyle/>
          <a:p>
            <a:pPr marL="0" indent="0">
              <a:buNone/>
            </a:pPr>
            <a:endParaRPr lang="ru-RU" sz="1600" dirty="0" smtClean="0"/>
          </a:p>
          <a:p>
            <a:pPr marL="0" indent="0" algn="just">
              <a:buNone/>
            </a:pPr>
            <a:r>
              <a:rPr lang="en-US" sz="1600" b="1" dirty="0" smtClean="0"/>
              <a:t>“…</a:t>
            </a:r>
            <a:r>
              <a:rPr lang="en-US" sz="1600" b="1" dirty="0"/>
              <a:t>Today, we are all joined by feelings of joy and sorrow, pride and gratitude, and admiration for the generation that defeated Nazism and, at the cost of millions of lives, won freedom and peace for all humanity.</a:t>
            </a:r>
          </a:p>
          <a:p>
            <a:pPr marL="0" indent="0" algn="just">
              <a:buNone/>
            </a:pPr>
            <a:r>
              <a:rPr lang="en-US" sz="1600" b="1" dirty="0"/>
              <a:t>We faithfully preserve the memory of these historic and triumphant events. As the heirs of the victors, we celebrate the holiday of May 9 as our own, as the most significant one for the country, for the entire nation, for each family, and for each of us</a:t>
            </a:r>
            <a:r>
              <a:rPr lang="en-US" sz="1600" b="1" dirty="0" smtClean="0"/>
              <a:t>.</a:t>
            </a:r>
            <a:r>
              <a:rPr lang="en-US" sz="1600" b="1" dirty="0"/>
              <a:t> </a:t>
            </a:r>
            <a:endParaRPr lang="en-US" sz="1600" b="1" dirty="0" smtClean="0"/>
          </a:p>
          <a:p>
            <a:pPr marL="0" indent="0" algn="just">
              <a:buNone/>
            </a:pPr>
            <a:r>
              <a:rPr lang="en-US" sz="1600" b="1" dirty="0" smtClean="0"/>
              <a:t>Our </a:t>
            </a:r>
            <a:r>
              <a:rPr lang="en-US" sz="1600" b="1" dirty="0"/>
              <a:t>fathers, grandfathers and great-grandfathers saved the Fatherland. And they entrusted us to defend the Motherland, to remain united and strongly defend our national interests, our thousand-year history, culture and traditional values, and everything else that is dear and sacred to </a:t>
            </a:r>
            <a:r>
              <a:rPr lang="en-US" sz="1600" b="1" dirty="0" smtClean="0"/>
              <a:t>us.</a:t>
            </a:r>
            <a:endParaRPr lang="en-US" sz="1600" b="1" dirty="0"/>
          </a:p>
          <a:p>
            <a:pPr marL="0" indent="0" algn="just">
              <a:buNone/>
            </a:pPr>
            <a:r>
              <a:rPr lang="en-US" sz="1600" b="1" dirty="0"/>
              <a:t>We remember the lessons of World War II, and we will never agree with the distortion of its events or with attempts to justify the executioners and slander the true victors.</a:t>
            </a:r>
          </a:p>
          <a:p>
            <a:pPr marL="0" indent="0" algn="just">
              <a:buNone/>
            </a:pPr>
            <a:r>
              <a:rPr lang="en-US" sz="1600" b="1" dirty="0" smtClean="0"/>
              <a:t>Our </a:t>
            </a:r>
            <a:r>
              <a:rPr lang="en-US" sz="1600" b="1" dirty="0"/>
              <a:t>duty is to defend the </a:t>
            </a:r>
            <a:r>
              <a:rPr lang="en-US" sz="1600" b="1" dirty="0" err="1"/>
              <a:t>honour</a:t>
            </a:r>
            <a:r>
              <a:rPr lang="en-US" sz="1600" b="1" dirty="0"/>
              <a:t> of the soldiers and commanders of the Red Army, the great feat performed by representatives of different nationalities, who will be remembered as Russian soldiers throughout </a:t>
            </a:r>
            <a:r>
              <a:rPr lang="en-US" sz="1600" b="1" dirty="0" smtClean="0"/>
              <a:t>history.”</a:t>
            </a:r>
            <a:r>
              <a:rPr lang="ru-RU" sz="1600" b="1" dirty="0" smtClean="0"/>
              <a:t> </a:t>
            </a:r>
            <a:r>
              <a:rPr lang="ru-RU" sz="1600" b="1" i="1" dirty="0"/>
              <a:t>(</a:t>
            </a:r>
            <a:r>
              <a:rPr lang="en-US" sz="1600" b="1" i="1" dirty="0" smtClean="0"/>
              <a:t>Vladimir Putin</a:t>
            </a:r>
            <a:r>
              <a:rPr lang="ru-RU" sz="1600" b="1" i="1" dirty="0" smtClean="0"/>
              <a:t>)</a:t>
            </a:r>
            <a:endParaRPr lang="ru-RU" sz="1600" b="1" i="1" dirty="0"/>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4453" y="111490"/>
            <a:ext cx="939568" cy="1677799"/>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2139" y="6253444"/>
            <a:ext cx="2583809" cy="488769"/>
          </a:xfrm>
          <a:prstGeom prst="rect">
            <a:avLst/>
          </a:prstGeom>
        </p:spPr>
      </p:pic>
    </p:spTree>
    <p:extLst>
      <p:ext uri="{BB962C8B-B14F-4D97-AF65-F5344CB8AC3E}">
        <p14:creationId xmlns:p14="http://schemas.microsoft.com/office/powerpoint/2010/main" val="428406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53431" y="937008"/>
            <a:ext cx="3313652" cy="1852919"/>
          </a:xfrm>
        </p:spPr>
        <p:txBody>
          <a:bodyPr rtlCol="0">
            <a:normAutofit/>
          </a:bodyPr>
          <a:lstStyle/>
          <a:p>
            <a:pPr algn="ctr"/>
            <a:r>
              <a:rPr lang="en-US" sz="2000" i="1" dirty="0" smtClean="0">
                <a:solidFill>
                  <a:schemeClr val="accent4">
                    <a:lumMod val="60000"/>
                    <a:lumOff val="40000"/>
                  </a:schemeClr>
                </a:solidFill>
              </a:rPr>
              <a:t>Victory Parade 1945</a:t>
            </a:r>
            <a:br>
              <a:rPr lang="en-US" sz="2000" i="1" dirty="0" smtClean="0">
                <a:solidFill>
                  <a:schemeClr val="accent4">
                    <a:lumMod val="60000"/>
                    <a:lumOff val="40000"/>
                  </a:schemeClr>
                </a:solidFill>
              </a:rPr>
            </a:br>
            <a:r>
              <a:rPr lang="en-US" sz="2000" dirty="0" smtClean="0">
                <a:solidFill>
                  <a:schemeClr val="accent4">
                    <a:lumMod val="60000"/>
                    <a:lumOff val="40000"/>
                  </a:schemeClr>
                </a:solidFill>
              </a:rPr>
              <a:t/>
            </a:r>
            <a:br>
              <a:rPr lang="en-US" sz="2000" dirty="0" smtClean="0">
                <a:solidFill>
                  <a:schemeClr val="accent4">
                    <a:lumMod val="60000"/>
                    <a:lumOff val="40000"/>
                  </a:schemeClr>
                </a:solidFill>
              </a:rPr>
            </a:br>
            <a:r>
              <a:rPr lang="en-US" dirty="0"/>
              <a:t/>
            </a:r>
            <a:br>
              <a:rPr lang="en-US" dirty="0"/>
            </a:br>
            <a:endParaRPr lang="ru-RU" sz="2000" i="1" dirty="0">
              <a:solidFill>
                <a:schemeClr val="accent4">
                  <a:lumMod val="60000"/>
                  <a:lumOff val="40000"/>
                </a:schemeClr>
              </a:solidFill>
            </a:endParaRPr>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3" name="Объект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710" y="814797"/>
            <a:ext cx="7020858" cy="3984986"/>
          </a:xfrm>
        </p:spPr>
      </p:pic>
      <p:pic>
        <p:nvPicPr>
          <p:cNvPr id="5" name="Рисунок 4"/>
          <p:cNvPicPr>
            <a:picLocks noChangeAspect="1"/>
          </p:cNvPicPr>
          <p:nvPr/>
        </p:nvPicPr>
        <p:blipFill>
          <a:blip r:embed="rId4"/>
          <a:stretch>
            <a:fillRect/>
          </a:stretch>
        </p:blipFill>
        <p:spPr>
          <a:xfrm>
            <a:off x="7788754" y="3158276"/>
            <a:ext cx="3968840" cy="4115157"/>
          </a:xfrm>
          <a:prstGeom prst="rect">
            <a:avLst/>
          </a:prstGeom>
        </p:spPr>
      </p:pic>
      <p:pic>
        <p:nvPicPr>
          <p:cNvPr id="7" name="Рисунок 6"/>
          <p:cNvPicPr>
            <a:picLocks noChangeAspect="1"/>
          </p:cNvPicPr>
          <p:nvPr/>
        </p:nvPicPr>
        <p:blipFill>
          <a:blip r:embed="rId5"/>
          <a:stretch>
            <a:fillRect/>
          </a:stretch>
        </p:blipFill>
        <p:spPr>
          <a:xfrm>
            <a:off x="7396644" y="442911"/>
            <a:ext cx="938865" cy="1682642"/>
          </a:xfrm>
          <a:prstGeom prst="rect">
            <a:avLst/>
          </a:prstGeom>
        </p:spPr>
      </p:pic>
    </p:spTree>
    <p:extLst>
      <p:ext uri="{BB962C8B-B14F-4D97-AF65-F5344CB8AC3E}">
        <p14:creationId xmlns:p14="http://schemas.microsoft.com/office/powerpoint/2010/main" val="193214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61153" y="954371"/>
            <a:ext cx="3456264" cy="1852919"/>
          </a:xfrm>
        </p:spPr>
        <p:txBody>
          <a:bodyPr rtlCol="0">
            <a:normAutofit/>
          </a:bodyPr>
          <a:lstStyle/>
          <a:p>
            <a:pPr algn="ctr"/>
            <a:r>
              <a:rPr lang="en-US" sz="2000" i="1" dirty="0" smtClean="0">
                <a:solidFill>
                  <a:schemeClr val="accent4">
                    <a:lumMod val="60000"/>
                    <a:lumOff val="40000"/>
                  </a:schemeClr>
                </a:solidFill>
              </a:rPr>
              <a:t>Victory Parade 1945</a:t>
            </a:r>
            <a:br>
              <a:rPr lang="en-US" sz="2000" i="1" dirty="0" smtClean="0">
                <a:solidFill>
                  <a:schemeClr val="accent4">
                    <a:lumMod val="60000"/>
                    <a:lumOff val="40000"/>
                  </a:schemeClr>
                </a:solidFill>
              </a:rPr>
            </a:br>
            <a:r>
              <a:rPr lang="en-US" sz="2000" dirty="0" smtClean="0">
                <a:solidFill>
                  <a:schemeClr val="accent4">
                    <a:lumMod val="60000"/>
                    <a:lumOff val="40000"/>
                  </a:schemeClr>
                </a:solidFill>
              </a:rPr>
              <a:t/>
            </a:r>
            <a:br>
              <a:rPr lang="en-US" sz="2000" dirty="0" smtClean="0">
                <a:solidFill>
                  <a:schemeClr val="accent4">
                    <a:lumMod val="60000"/>
                    <a:lumOff val="40000"/>
                  </a:schemeClr>
                </a:solidFill>
              </a:rPr>
            </a:br>
            <a:r>
              <a:rPr lang="en-US" dirty="0"/>
              <a:t/>
            </a:r>
            <a:br>
              <a:rPr lang="en-US" dirty="0"/>
            </a:br>
            <a:endParaRPr lang="ru-RU" sz="2000" i="1" dirty="0">
              <a:solidFill>
                <a:schemeClr val="accent4">
                  <a:lumMod val="60000"/>
                  <a:lumOff val="40000"/>
                </a:schemeClr>
              </a:solidFill>
            </a:endParaRPr>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3" name="Объект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336" y="814797"/>
            <a:ext cx="7019605" cy="3984986"/>
          </a:xfrm>
        </p:spPr>
      </p:pic>
      <p:pic>
        <p:nvPicPr>
          <p:cNvPr id="5" name="Рисунок 4"/>
          <p:cNvPicPr>
            <a:picLocks noChangeAspect="1"/>
          </p:cNvPicPr>
          <p:nvPr/>
        </p:nvPicPr>
        <p:blipFill>
          <a:blip r:embed="rId4"/>
          <a:stretch>
            <a:fillRect/>
          </a:stretch>
        </p:blipFill>
        <p:spPr>
          <a:xfrm>
            <a:off x="7788754" y="3158276"/>
            <a:ext cx="3968840" cy="4115157"/>
          </a:xfrm>
          <a:prstGeom prst="rect">
            <a:avLst/>
          </a:prstGeom>
        </p:spPr>
      </p:pic>
      <p:pic>
        <p:nvPicPr>
          <p:cNvPr id="7" name="Рисунок 6"/>
          <p:cNvPicPr>
            <a:picLocks noChangeAspect="1"/>
          </p:cNvPicPr>
          <p:nvPr/>
        </p:nvPicPr>
        <p:blipFill>
          <a:blip r:embed="rId5"/>
          <a:stretch>
            <a:fillRect/>
          </a:stretch>
        </p:blipFill>
        <p:spPr>
          <a:xfrm>
            <a:off x="7405033" y="442911"/>
            <a:ext cx="938865" cy="1682642"/>
          </a:xfrm>
          <a:prstGeom prst="rect">
            <a:avLst/>
          </a:prstGeom>
        </p:spPr>
      </p:pic>
    </p:spTree>
    <p:extLst>
      <p:ext uri="{BB962C8B-B14F-4D97-AF65-F5344CB8AC3E}">
        <p14:creationId xmlns:p14="http://schemas.microsoft.com/office/powerpoint/2010/main" val="142688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69541" y="954371"/>
            <a:ext cx="3447875" cy="1852919"/>
          </a:xfrm>
        </p:spPr>
        <p:txBody>
          <a:bodyPr rtlCol="0">
            <a:normAutofit/>
          </a:bodyPr>
          <a:lstStyle/>
          <a:p>
            <a:pPr algn="ctr"/>
            <a:r>
              <a:rPr lang="en-US" sz="2000" i="1" dirty="0" smtClean="0">
                <a:solidFill>
                  <a:schemeClr val="accent4">
                    <a:lumMod val="60000"/>
                    <a:lumOff val="40000"/>
                  </a:schemeClr>
                </a:solidFill>
              </a:rPr>
              <a:t>Victory Parade 1945</a:t>
            </a:r>
            <a:r>
              <a:rPr lang="en-US" i="1" dirty="0" smtClean="0">
                <a:solidFill>
                  <a:schemeClr val="accent4">
                    <a:lumMod val="60000"/>
                    <a:lumOff val="40000"/>
                  </a:schemeClr>
                </a:solidFill>
              </a:rPr>
              <a:t/>
            </a:r>
            <a:br>
              <a:rPr lang="en-US" i="1" dirty="0" smtClean="0">
                <a:solidFill>
                  <a:schemeClr val="accent4">
                    <a:lumMod val="60000"/>
                    <a:lumOff val="40000"/>
                  </a:schemeClr>
                </a:solidFill>
              </a:rPr>
            </a:br>
            <a:r>
              <a:rPr lang="en-US" i="1" dirty="0" smtClean="0">
                <a:solidFill>
                  <a:schemeClr val="accent4">
                    <a:lumMod val="60000"/>
                    <a:lumOff val="40000"/>
                  </a:schemeClr>
                </a:solidFill>
              </a:rPr>
              <a:t/>
            </a:r>
            <a:br>
              <a:rPr lang="en-US" i="1" dirty="0" smtClean="0">
                <a:solidFill>
                  <a:schemeClr val="accent4">
                    <a:lumMod val="60000"/>
                    <a:lumOff val="40000"/>
                  </a:schemeClr>
                </a:solidFill>
              </a:rPr>
            </a:br>
            <a:r>
              <a:rPr lang="en-US" dirty="0"/>
              <a:t/>
            </a:r>
            <a:br>
              <a:rPr lang="en-US" dirty="0"/>
            </a:br>
            <a:endParaRPr lang="ru-RU" sz="2000" i="1" dirty="0">
              <a:solidFill>
                <a:schemeClr val="accent4">
                  <a:lumMod val="60000"/>
                  <a:lumOff val="40000"/>
                </a:schemeClr>
              </a:solidFill>
            </a:endParaRPr>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3" name="Объект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2047" y="814797"/>
            <a:ext cx="6998183" cy="3984986"/>
          </a:xfrm>
        </p:spPr>
      </p:pic>
      <p:pic>
        <p:nvPicPr>
          <p:cNvPr id="5" name="Рисунок 4"/>
          <p:cNvPicPr>
            <a:picLocks noChangeAspect="1"/>
          </p:cNvPicPr>
          <p:nvPr/>
        </p:nvPicPr>
        <p:blipFill>
          <a:blip r:embed="rId4"/>
          <a:stretch>
            <a:fillRect/>
          </a:stretch>
        </p:blipFill>
        <p:spPr>
          <a:xfrm>
            <a:off x="7788754" y="3183443"/>
            <a:ext cx="3968840" cy="4115157"/>
          </a:xfrm>
          <a:prstGeom prst="rect">
            <a:avLst/>
          </a:prstGeom>
        </p:spPr>
      </p:pic>
      <p:pic>
        <p:nvPicPr>
          <p:cNvPr id="7" name="Рисунок 6"/>
          <p:cNvPicPr>
            <a:picLocks noChangeAspect="1"/>
          </p:cNvPicPr>
          <p:nvPr/>
        </p:nvPicPr>
        <p:blipFill>
          <a:blip r:embed="rId5"/>
          <a:stretch>
            <a:fillRect/>
          </a:stretch>
        </p:blipFill>
        <p:spPr>
          <a:xfrm>
            <a:off x="7396644" y="396821"/>
            <a:ext cx="938865" cy="1682642"/>
          </a:xfrm>
          <a:prstGeom prst="rect">
            <a:avLst/>
          </a:prstGeom>
        </p:spPr>
      </p:pic>
    </p:spTree>
    <p:extLst>
      <p:ext uri="{BB962C8B-B14F-4D97-AF65-F5344CB8AC3E}">
        <p14:creationId xmlns:p14="http://schemas.microsoft.com/office/powerpoint/2010/main" val="357203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77051" y="819391"/>
            <a:ext cx="3434133" cy="1852919"/>
          </a:xfrm>
        </p:spPr>
        <p:txBody>
          <a:bodyPr rtlCol="0">
            <a:normAutofit/>
          </a:bodyPr>
          <a:lstStyle/>
          <a:p>
            <a:pPr algn="ctr"/>
            <a:r>
              <a:rPr lang="en-US" sz="2000" i="1" dirty="0" smtClean="0">
                <a:solidFill>
                  <a:schemeClr val="accent4">
                    <a:lumMod val="60000"/>
                    <a:lumOff val="40000"/>
                  </a:schemeClr>
                </a:solidFill>
              </a:rPr>
              <a:t>Victory Parade 1945</a:t>
            </a:r>
            <a:br>
              <a:rPr lang="en-US" sz="2000" i="1" dirty="0" smtClean="0">
                <a:solidFill>
                  <a:schemeClr val="accent4">
                    <a:lumMod val="60000"/>
                    <a:lumOff val="40000"/>
                  </a:schemeClr>
                </a:solidFill>
              </a:rPr>
            </a:br>
            <a:r>
              <a:rPr lang="en-US" sz="2000" i="1" dirty="0" smtClean="0">
                <a:solidFill>
                  <a:schemeClr val="accent4">
                    <a:lumMod val="60000"/>
                    <a:lumOff val="40000"/>
                  </a:schemeClr>
                </a:solidFill>
              </a:rPr>
              <a:t/>
            </a:r>
            <a:br>
              <a:rPr lang="en-US" sz="2000" i="1" dirty="0" smtClean="0">
                <a:solidFill>
                  <a:schemeClr val="accent4">
                    <a:lumMod val="60000"/>
                    <a:lumOff val="40000"/>
                  </a:schemeClr>
                </a:solidFill>
              </a:rPr>
            </a:br>
            <a:r>
              <a:rPr lang="en-US" dirty="0"/>
              <a:t/>
            </a:r>
            <a:br>
              <a:rPr lang="en-US" dirty="0"/>
            </a:br>
            <a:endParaRPr lang="ru-RU" sz="2000" i="1" dirty="0">
              <a:solidFill>
                <a:schemeClr val="accent4">
                  <a:lumMod val="60000"/>
                  <a:lumOff val="40000"/>
                </a:schemeClr>
              </a:solidFill>
            </a:endParaRPr>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3" name="Объект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2047" y="819391"/>
            <a:ext cx="6998183" cy="3975798"/>
          </a:xfrm>
        </p:spPr>
      </p:pic>
      <p:pic>
        <p:nvPicPr>
          <p:cNvPr id="5" name="Рисунок 4"/>
          <p:cNvPicPr>
            <a:picLocks noChangeAspect="1"/>
          </p:cNvPicPr>
          <p:nvPr/>
        </p:nvPicPr>
        <p:blipFill>
          <a:blip r:embed="rId4"/>
          <a:stretch>
            <a:fillRect/>
          </a:stretch>
        </p:blipFill>
        <p:spPr>
          <a:xfrm>
            <a:off x="7788754" y="3149887"/>
            <a:ext cx="3968840" cy="4115157"/>
          </a:xfrm>
          <a:prstGeom prst="rect">
            <a:avLst/>
          </a:prstGeom>
        </p:spPr>
      </p:pic>
      <p:pic>
        <p:nvPicPr>
          <p:cNvPr id="7" name="Рисунок 6"/>
          <p:cNvPicPr>
            <a:picLocks noChangeAspect="1"/>
          </p:cNvPicPr>
          <p:nvPr/>
        </p:nvPicPr>
        <p:blipFill>
          <a:blip r:embed="rId5"/>
          <a:stretch>
            <a:fillRect/>
          </a:stretch>
        </p:blipFill>
        <p:spPr>
          <a:xfrm>
            <a:off x="7446978" y="329331"/>
            <a:ext cx="938865" cy="1682642"/>
          </a:xfrm>
          <a:prstGeom prst="rect">
            <a:avLst/>
          </a:prstGeom>
        </p:spPr>
      </p:pic>
    </p:spTree>
    <p:extLst>
      <p:ext uri="{BB962C8B-B14F-4D97-AF65-F5344CB8AC3E}">
        <p14:creationId xmlns:p14="http://schemas.microsoft.com/office/powerpoint/2010/main" val="205700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94707" y="841691"/>
            <a:ext cx="3414319" cy="1852919"/>
          </a:xfrm>
        </p:spPr>
        <p:txBody>
          <a:bodyPr rtlCol="0">
            <a:normAutofit/>
          </a:bodyPr>
          <a:lstStyle/>
          <a:p>
            <a:pPr algn="ctr"/>
            <a:r>
              <a:rPr lang="en-US" sz="2000" i="1" dirty="0" smtClean="0">
                <a:solidFill>
                  <a:schemeClr val="accent4">
                    <a:lumMod val="60000"/>
                    <a:lumOff val="40000"/>
                  </a:schemeClr>
                </a:solidFill>
              </a:rPr>
              <a:t>Victory Parade 1945</a:t>
            </a:r>
            <a:br>
              <a:rPr lang="en-US" sz="2000" i="1" dirty="0" smtClean="0">
                <a:solidFill>
                  <a:schemeClr val="accent4">
                    <a:lumMod val="60000"/>
                    <a:lumOff val="40000"/>
                  </a:schemeClr>
                </a:solidFill>
              </a:rPr>
            </a:br>
            <a:r>
              <a:rPr lang="en-US" sz="2000" dirty="0" smtClean="0">
                <a:solidFill>
                  <a:schemeClr val="accent4">
                    <a:lumMod val="60000"/>
                    <a:lumOff val="40000"/>
                  </a:schemeClr>
                </a:solidFill>
              </a:rPr>
              <a:t/>
            </a:r>
            <a:br>
              <a:rPr lang="en-US" sz="2000" dirty="0" smtClean="0">
                <a:solidFill>
                  <a:schemeClr val="accent4">
                    <a:lumMod val="60000"/>
                    <a:lumOff val="40000"/>
                  </a:schemeClr>
                </a:solidFill>
              </a:rPr>
            </a:br>
            <a:r>
              <a:rPr lang="en-US" dirty="0">
                <a:solidFill>
                  <a:schemeClr val="accent4">
                    <a:lumMod val="60000"/>
                    <a:lumOff val="40000"/>
                  </a:schemeClr>
                </a:solidFill>
              </a:rPr>
              <a:t/>
            </a:r>
            <a:br>
              <a:rPr lang="en-US" dirty="0">
                <a:solidFill>
                  <a:schemeClr val="accent4">
                    <a:lumMod val="60000"/>
                    <a:lumOff val="40000"/>
                  </a:schemeClr>
                </a:solidFill>
              </a:rPr>
            </a:br>
            <a:endParaRPr lang="ru-RU" sz="2000" i="1" dirty="0">
              <a:solidFill>
                <a:schemeClr val="accent4">
                  <a:lumMod val="60000"/>
                  <a:lumOff val="40000"/>
                </a:schemeClr>
              </a:solidFill>
            </a:endParaRPr>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3" name="Объект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2047" y="841691"/>
            <a:ext cx="6998183" cy="3931198"/>
          </a:xfrm>
        </p:spPr>
      </p:pic>
      <p:pic>
        <p:nvPicPr>
          <p:cNvPr id="5" name="Рисунок 4"/>
          <p:cNvPicPr>
            <a:picLocks noChangeAspect="1"/>
          </p:cNvPicPr>
          <p:nvPr/>
        </p:nvPicPr>
        <p:blipFill>
          <a:blip r:embed="rId4"/>
          <a:stretch>
            <a:fillRect/>
          </a:stretch>
        </p:blipFill>
        <p:spPr>
          <a:xfrm>
            <a:off x="7788754" y="3216999"/>
            <a:ext cx="3968840" cy="4115157"/>
          </a:xfrm>
          <a:prstGeom prst="rect">
            <a:avLst/>
          </a:prstGeom>
        </p:spPr>
      </p:pic>
      <p:pic>
        <p:nvPicPr>
          <p:cNvPr id="7" name="Рисунок 6"/>
          <p:cNvPicPr>
            <a:picLocks noChangeAspect="1"/>
          </p:cNvPicPr>
          <p:nvPr/>
        </p:nvPicPr>
        <p:blipFill>
          <a:blip r:embed="rId5"/>
          <a:stretch>
            <a:fillRect/>
          </a:stretch>
        </p:blipFill>
        <p:spPr>
          <a:xfrm>
            <a:off x="7508147" y="384188"/>
            <a:ext cx="938865" cy="1682642"/>
          </a:xfrm>
          <a:prstGeom prst="rect">
            <a:avLst/>
          </a:prstGeom>
        </p:spPr>
      </p:pic>
    </p:spTree>
    <p:extLst>
      <p:ext uri="{BB962C8B-B14F-4D97-AF65-F5344CB8AC3E}">
        <p14:creationId xmlns:p14="http://schemas.microsoft.com/office/powerpoint/2010/main" val="108044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68874" y="841691"/>
            <a:ext cx="3624044" cy="1852919"/>
          </a:xfrm>
        </p:spPr>
        <p:txBody>
          <a:bodyPr rtlCol="0">
            <a:normAutofit/>
          </a:bodyPr>
          <a:lstStyle/>
          <a:p>
            <a:pPr algn="ctr"/>
            <a:r>
              <a:rPr lang="en-US" sz="2000" i="1" dirty="0" smtClean="0">
                <a:solidFill>
                  <a:schemeClr val="accent4">
                    <a:lumMod val="60000"/>
                    <a:lumOff val="40000"/>
                  </a:schemeClr>
                </a:solidFill>
              </a:rPr>
              <a:t>Victory Parade 1945</a:t>
            </a:r>
            <a:br>
              <a:rPr lang="en-US" sz="2000" i="1" dirty="0" smtClean="0">
                <a:solidFill>
                  <a:schemeClr val="accent4">
                    <a:lumMod val="60000"/>
                    <a:lumOff val="40000"/>
                  </a:schemeClr>
                </a:solidFill>
              </a:rPr>
            </a:br>
            <a:r>
              <a:rPr lang="en-US" i="1" dirty="0" smtClean="0">
                <a:solidFill>
                  <a:schemeClr val="accent4">
                    <a:lumMod val="60000"/>
                    <a:lumOff val="40000"/>
                  </a:schemeClr>
                </a:solidFill>
              </a:rPr>
              <a:t/>
            </a:r>
            <a:br>
              <a:rPr lang="en-US" i="1" dirty="0" smtClean="0">
                <a:solidFill>
                  <a:schemeClr val="accent4">
                    <a:lumMod val="60000"/>
                    <a:lumOff val="40000"/>
                  </a:schemeClr>
                </a:solidFill>
              </a:rPr>
            </a:br>
            <a:r>
              <a:rPr lang="en-US" i="1" dirty="0">
                <a:solidFill>
                  <a:schemeClr val="accent4">
                    <a:lumMod val="60000"/>
                    <a:lumOff val="40000"/>
                  </a:schemeClr>
                </a:solidFill>
              </a:rPr>
              <a:t/>
            </a:r>
            <a:br>
              <a:rPr lang="en-US" i="1" dirty="0">
                <a:solidFill>
                  <a:schemeClr val="accent4">
                    <a:lumMod val="60000"/>
                    <a:lumOff val="40000"/>
                  </a:schemeClr>
                </a:solidFill>
              </a:rPr>
            </a:br>
            <a:endParaRPr lang="ru-RU" sz="2000" i="1" dirty="0">
              <a:solidFill>
                <a:schemeClr val="accent4">
                  <a:lumMod val="60000"/>
                  <a:lumOff val="40000"/>
                </a:schemeClr>
              </a:solidFill>
            </a:endParaRPr>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3" name="Объект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0058" y="841691"/>
            <a:ext cx="6822160" cy="3931198"/>
          </a:xfrm>
        </p:spPr>
      </p:pic>
      <p:pic>
        <p:nvPicPr>
          <p:cNvPr id="5" name="Рисунок 4"/>
          <p:cNvPicPr>
            <a:picLocks noChangeAspect="1"/>
          </p:cNvPicPr>
          <p:nvPr/>
        </p:nvPicPr>
        <p:blipFill>
          <a:blip r:embed="rId4"/>
          <a:stretch>
            <a:fillRect/>
          </a:stretch>
        </p:blipFill>
        <p:spPr>
          <a:xfrm>
            <a:off x="7788754" y="3200221"/>
            <a:ext cx="3968840" cy="4115157"/>
          </a:xfrm>
          <a:prstGeom prst="rect">
            <a:avLst/>
          </a:prstGeom>
        </p:spPr>
      </p:pic>
      <p:pic>
        <p:nvPicPr>
          <p:cNvPr id="7" name="Рисунок 6"/>
          <p:cNvPicPr>
            <a:picLocks noChangeAspect="1"/>
          </p:cNvPicPr>
          <p:nvPr/>
        </p:nvPicPr>
        <p:blipFill>
          <a:blip r:embed="rId5"/>
          <a:stretch>
            <a:fillRect/>
          </a:stretch>
        </p:blipFill>
        <p:spPr>
          <a:xfrm>
            <a:off x="7399441" y="427344"/>
            <a:ext cx="938865" cy="1682642"/>
          </a:xfrm>
          <a:prstGeom prst="rect">
            <a:avLst/>
          </a:prstGeom>
        </p:spPr>
      </p:pic>
    </p:spTree>
    <p:extLst>
      <p:ext uri="{BB962C8B-B14F-4D97-AF65-F5344CB8AC3E}">
        <p14:creationId xmlns:p14="http://schemas.microsoft.com/office/powerpoint/2010/main" val="409272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26928" y="841691"/>
            <a:ext cx="3691156" cy="1852919"/>
          </a:xfrm>
        </p:spPr>
        <p:txBody>
          <a:bodyPr rtlCol="0">
            <a:normAutofit/>
          </a:bodyPr>
          <a:lstStyle/>
          <a:p>
            <a:pPr algn="ctr"/>
            <a:r>
              <a:rPr lang="en-US" sz="2000" i="1" dirty="0" smtClean="0">
                <a:solidFill>
                  <a:schemeClr val="accent4">
                    <a:lumMod val="60000"/>
                    <a:lumOff val="40000"/>
                  </a:schemeClr>
                </a:solidFill>
              </a:rPr>
              <a:t>Victory Parade 1945</a:t>
            </a:r>
            <a:br>
              <a:rPr lang="en-US" sz="2000" i="1" dirty="0" smtClean="0">
                <a:solidFill>
                  <a:schemeClr val="accent4">
                    <a:lumMod val="60000"/>
                    <a:lumOff val="40000"/>
                  </a:schemeClr>
                </a:solidFill>
              </a:rPr>
            </a:br>
            <a:r>
              <a:rPr lang="en-US" sz="2000" dirty="0" smtClean="0">
                <a:solidFill>
                  <a:schemeClr val="accent4">
                    <a:lumMod val="60000"/>
                    <a:lumOff val="40000"/>
                  </a:schemeClr>
                </a:solidFill>
              </a:rPr>
              <a:t/>
            </a:r>
            <a:br>
              <a:rPr lang="en-US" sz="2000" dirty="0" smtClean="0">
                <a:solidFill>
                  <a:schemeClr val="accent4">
                    <a:lumMod val="60000"/>
                    <a:lumOff val="40000"/>
                  </a:schemeClr>
                </a:solidFill>
              </a:rPr>
            </a:br>
            <a:r>
              <a:rPr lang="en-US" dirty="0"/>
              <a:t/>
            </a:r>
            <a:br>
              <a:rPr lang="en-US" dirty="0"/>
            </a:br>
            <a:endParaRPr lang="ru-RU" sz="2000" i="1" dirty="0">
              <a:solidFill>
                <a:schemeClr val="accent4">
                  <a:lumMod val="60000"/>
                  <a:lumOff val="40000"/>
                </a:schemeClr>
              </a:solidFill>
            </a:endParaRPr>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3" name="Объект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0058" y="841691"/>
            <a:ext cx="6822160" cy="3931198"/>
          </a:xfrm>
        </p:spPr>
      </p:pic>
      <p:pic>
        <p:nvPicPr>
          <p:cNvPr id="5" name="Рисунок 4"/>
          <p:cNvPicPr>
            <a:picLocks noChangeAspect="1"/>
          </p:cNvPicPr>
          <p:nvPr/>
        </p:nvPicPr>
        <p:blipFill>
          <a:blip r:embed="rId4"/>
          <a:stretch>
            <a:fillRect/>
          </a:stretch>
        </p:blipFill>
        <p:spPr>
          <a:xfrm>
            <a:off x="7788754" y="3133109"/>
            <a:ext cx="3968840" cy="4115157"/>
          </a:xfrm>
          <a:prstGeom prst="rect">
            <a:avLst/>
          </a:prstGeom>
        </p:spPr>
      </p:pic>
      <p:pic>
        <p:nvPicPr>
          <p:cNvPr id="7" name="Рисунок 6"/>
          <p:cNvPicPr>
            <a:picLocks noChangeAspect="1"/>
          </p:cNvPicPr>
          <p:nvPr/>
        </p:nvPicPr>
        <p:blipFill>
          <a:blip r:embed="rId5"/>
          <a:stretch>
            <a:fillRect/>
          </a:stretch>
        </p:blipFill>
        <p:spPr>
          <a:xfrm>
            <a:off x="7430200" y="340481"/>
            <a:ext cx="938865" cy="1682642"/>
          </a:xfrm>
          <a:prstGeom prst="rect">
            <a:avLst/>
          </a:prstGeom>
        </p:spPr>
      </p:pic>
    </p:spTree>
    <p:extLst>
      <p:ext uri="{BB962C8B-B14F-4D97-AF65-F5344CB8AC3E}">
        <p14:creationId xmlns:p14="http://schemas.microsoft.com/office/powerpoint/2010/main" val="210397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62351" y="851732"/>
            <a:ext cx="3297832" cy="1852919"/>
          </a:xfrm>
        </p:spPr>
        <p:txBody>
          <a:bodyPr rtlCol="0">
            <a:normAutofit/>
          </a:bodyPr>
          <a:lstStyle/>
          <a:p>
            <a:pPr algn="ctr"/>
            <a:r>
              <a:rPr lang="en-US" sz="2000" i="1" dirty="0" smtClean="0">
                <a:solidFill>
                  <a:schemeClr val="accent4">
                    <a:lumMod val="60000"/>
                    <a:lumOff val="40000"/>
                  </a:schemeClr>
                </a:solidFill>
              </a:rPr>
              <a:t>Victory Parade 1945</a:t>
            </a:r>
            <a:r>
              <a:rPr lang="en-US" i="1" dirty="0" smtClean="0">
                <a:solidFill>
                  <a:schemeClr val="accent4">
                    <a:lumMod val="60000"/>
                    <a:lumOff val="40000"/>
                  </a:schemeClr>
                </a:solidFill>
              </a:rPr>
              <a:t/>
            </a:r>
            <a:br>
              <a:rPr lang="en-US" i="1" dirty="0" smtClean="0">
                <a:solidFill>
                  <a:schemeClr val="accent4">
                    <a:lumMod val="60000"/>
                    <a:lumOff val="40000"/>
                  </a:schemeClr>
                </a:solidFill>
              </a:rPr>
            </a:br>
            <a:r>
              <a:rPr lang="en-US" i="1" dirty="0" smtClean="0">
                <a:solidFill>
                  <a:schemeClr val="accent4">
                    <a:lumMod val="60000"/>
                    <a:lumOff val="40000"/>
                  </a:schemeClr>
                </a:solidFill>
              </a:rPr>
              <a:t/>
            </a:r>
            <a:br>
              <a:rPr lang="en-US" i="1" dirty="0" smtClean="0">
                <a:solidFill>
                  <a:schemeClr val="accent4">
                    <a:lumMod val="60000"/>
                    <a:lumOff val="40000"/>
                  </a:schemeClr>
                </a:solidFill>
              </a:rPr>
            </a:br>
            <a:r>
              <a:rPr lang="en-US" dirty="0">
                <a:solidFill>
                  <a:schemeClr val="accent4">
                    <a:lumMod val="60000"/>
                    <a:lumOff val="40000"/>
                  </a:schemeClr>
                </a:solidFill>
              </a:rPr>
              <a:t/>
            </a:r>
            <a:br>
              <a:rPr lang="en-US" dirty="0">
                <a:solidFill>
                  <a:schemeClr val="accent4">
                    <a:lumMod val="60000"/>
                    <a:lumOff val="40000"/>
                  </a:schemeClr>
                </a:solidFill>
              </a:rPr>
            </a:br>
            <a:endParaRPr lang="ru-RU" sz="2000" i="1" dirty="0">
              <a:solidFill>
                <a:schemeClr val="accent4">
                  <a:lumMod val="60000"/>
                  <a:lumOff val="40000"/>
                </a:schemeClr>
              </a:solidFill>
            </a:endParaRPr>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3" name="Объект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0058" y="851732"/>
            <a:ext cx="6822160" cy="3911116"/>
          </a:xfrm>
        </p:spPr>
      </p:pic>
      <p:pic>
        <p:nvPicPr>
          <p:cNvPr id="5" name="Рисунок 4"/>
          <p:cNvPicPr>
            <a:picLocks noChangeAspect="1"/>
          </p:cNvPicPr>
          <p:nvPr/>
        </p:nvPicPr>
        <p:blipFill>
          <a:blip r:embed="rId4"/>
          <a:stretch>
            <a:fillRect/>
          </a:stretch>
        </p:blipFill>
        <p:spPr>
          <a:xfrm>
            <a:off x="7788754" y="3158276"/>
            <a:ext cx="3968840" cy="4115157"/>
          </a:xfrm>
          <a:prstGeom prst="rect">
            <a:avLst/>
          </a:prstGeom>
        </p:spPr>
      </p:pic>
      <p:pic>
        <p:nvPicPr>
          <p:cNvPr id="7" name="Рисунок 6"/>
          <p:cNvPicPr>
            <a:picLocks noChangeAspect="1"/>
          </p:cNvPicPr>
          <p:nvPr/>
        </p:nvPicPr>
        <p:blipFill>
          <a:blip r:embed="rId5"/>
          <a:stretch>
            <a:fillRect/>
          </a:stretch>
        </p:blipFill>
        <p:spPr>
          <a:xfrm>
            <a:off x="7405034" y="345502"/>
            <a:ext cx="938865" cy="1682642"/>
          </a:xfrm>
          <a:prstGeom prst="rect">
            <a:avLst/>
          </a:prstGeom>
        </p:spPr>
      </p:pic>
    </p:spTree>
    <p:extLst>
      <p:ext uri="{BB962C8B-B14F-4D97-AF65-F5344CB8AC3E}">
        <p14:creationId xmlns:p14="http://schemas.microsoft.com/office/powerpoint/2010/main" val="95403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77929" y="853556"/>
            <a:ext cx="3322041" cy="1852919"/>
          </a:xfrm>
        </p:spPr>
        <p:txBody>
          <a:bodyPr rtlCol="0">
            <a:normAutofit/>
          </a:bodyPr>
          <a:lstStyle/>
          <a:p>
            <a:pPr algn="ctr"/>
            <a:r>
              <a:rPr lang="en-US" sz="2000" i="1" dirty="0" smtClean="0">
                <a:solidFill>
                  <a:schemeClr val="accent4">
                    <a:lumMod val="60000"/>
                    <a:lumOff val="40000"/>
                  </a:schemeClr>
                </a:solidFill>
              </a:rPr>
              <a:t>Victory Parade 1945</a:t>
            </a:r>
            <a:br>
              <a:rPr lang="en-US" sz="2000" i="1" dirty="0" smtClean="0">
                <a:solidFill>
                  <a:schemeClr val="accent4">
                    <a:lumMod val="60000"/>
                    <a:lumOff val="40000"/>
                  </a:schemeClr>
                </a:solidFill>
              </a:rPr>
            </a:br>
            <a:r>
              <a:rPr lang="en-US" sz="2000" dirty="0" smtClean="0">
                <a:solidFill>
                  <a:schemeClr val="accent4">
                    <a:lumMod val="60000"/>
                    <a:lumOff val="40000"/>
                  </a:schemeClr>
                </a:solidFill>
              </a:rPr>
              <a:t/>
            </a:r>
            <a:br>
              <a:rPr lang="en-US" sz="2000" dirty="0" smtClean="0">
                <a:solidFill>
                  <a:schemeClr val="accent4">
                    <a:lumMod val="60000"/>
                    <a:lumOff val="40000"/>
                  </a:schemeClr>
                </a:solidFill>
              </a:rPr>
            </a:br>
            <a:r>
              <a:rPr lang="en-US" dirty="0"/>
              <a:t/>
            </a:r>
            <a:br>
              <a:rPr lang="en-US" dirty="0"/>
            </a:br>
            <a:endParaRPr lang="ru-RU" sz="2000" i="1" dirty="0">
              <a:solidFill>
                <a:schemeClr val="accent4">
                  <a:lumMod val="60000"/>
                  <a:lumOff val="40000"/>
                </a:schemeClr>
              </a:solidFill>
            </a:endParaRPr>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3" name="Объект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0058" y="853556"/>
            <a:ext cx="6822160" cy="3907468"/>
          </a:xfrm>
        </p:spPr>
      </p:pic>
      <p:pic>
        <p:nvPicPr>
          <p:cNvPr id="5" name="Рисунок 4"/>
          <p:cNvPicPr>
            <a:picLocks noChangeAspect="1"/>
          </p:cNvPicPr>
          <p:nvPr/>
        </p:nvPicPr>
        <p:blipFill>
          <a:blip r:embed="rId4"/>
          <a:stretch>
            <a:fillRect/>
          </a:stretch>
        </p:blipFill>
        <p:spPr>
          <a:xfrm>
            <a:off x="7788754" y="3175054"/>
            <a:ext cx="3968840" cy="4115157"/>
          </a:xfrm>
          <a:prstGeom prst="rect">
            <a:avLst/>
          </a:prstGeom>
        </p:spPr>
      </p:pic>
      <p:pic>
        <p:nvPicPr>
          <p:cNvPr id="7" name="Рисунок 6"/>
          <p:cNvPicPr>
            <a:picLocks noChangeAspect="1"/>
          </p:cNvPicPr>
          <p:nvPr/>
        </p:nvPicPr>
        <p:blipFill>
          <a:blip r:embed="rId5"/>
          <a:stretch>
            <a:fillRect/>
          </a:stretch>
        </p:blipFill>
        <p:spPr>
          <a:xfrm>
            <a:off x="7319321" y="346414"/>
            <a:ext cx="938865" cy="1682642"/>
          </a:xfrm>
          <a:prstGeom prst="rect">
            <a:avLst/>
          </a:prstGeom>
        </p:spPr>
      </p:pic>
    </p:spTree>
    <p:extLst>
      <p:ext uri="{BB962C8B-B14F-4D97-AF65-F5344CB8AC3E}">
        <p14:creationId xmlns:p14="http://schemas.microsoft.com/office/powerpoint/2010/main" val="342448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84755" y="937008"/>
            <a:ext cx="3196206" cy="1852919"/>
          </a:xfrm>
        </p:spPr>
        <p:txBody>
          <a:bodyPr rtlCol="0">
            <a:normAutofit/>
          </a:bodyPr>
          <a:lstStyle/>
          <a:p>
            <a:pPr algn="ctr"/>
            <a:r>
              <a:rPr lang="en-US" sz="2000" i="1" dirty="0" smtClean="0">
                <a:solidFill>
                  <a:schemeClr val="accent4">
                    <a:lumMod val="60000"/>
                    <a:lumOff val="40000"/>
                  </a:schemeClr>
                </a:solidFill>
              </a:rPr>
              <a:t>Victory Parade 1945</a:t>
            </a:r>
            <a:br>
              <a:rPr lang="en-US" sz="2000" i="1" dirty="0" smtClean="0">
                <a:solidFill>
                  <a:schemeClr val="accent4">
                    <a:lumMod val="60000"/>
                    <a:lumOff val="40000"/>
                  </a:schemeClr>
                </a:solidFill>
              </a:rPr>
            </a:br>
            <a:r>
              <a:rPr lang="en-US" sz="2000" i="1" dirty="0" smtClean="0">
                <a:solidFill>
                  <a:schemeClr val="accent4">
                    <a:lumMod val="60000"/>
                    <a:lumOff val="40000"/>
                  </a:schemeClr>
                </a:solidFill>
              </a:rPr>
              <a:t/>
            </a:r>
            <a:br>
              <a:rPr lang="en-US" sz="2000" i="1" dirty="0" smtClean="0">
                <a:solidFill>
                  <a:schemeClr val="accent4">
                    <a:lumMod val="60000"/>
                    <a:lumOff val="40000"/>
                  </a:schemeClr>
                </a:solidFill>
              </a:rPr>
            </a:br>
            <a:r>
              <a:rPr lang="en-US" i="1" dirty="0">
                <a:solidFill>
                  <a:schemeClr val="accent4">
                    <a:lumMod val="60000"/>
                    <a:lumOff val="40000"/>
                  </a:schemeClr>
                </a:solidFill>
              </a:rPr>
              <a:t/>
            </a:r>
            <a:br>
              <a:rPr lang="en-US" i="1" dirty="0">
                <a:solidFill>
                  <a:schemeClr val="accent4">
                    <a:lumMod val="60000"/>
                    <a:lumOff val="40000"/>
                  </a:schemeClr>
                </a:solidFill>
              </a:rPr>
            </a:br>
            <a:endParaRPr lang="ru-RU" sz="2000" i="1" dirty="0">
              <a:solidFill>
                <a:schemeClr val="accent4">
                  <a:lumMod val="60000"/>
                  <a:lumOff val="40000"/>
                </a:schemeClr>
              </a:solidFill>
            </a:endParaRPr>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3" name="Объект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0058" y="856738"/>
            <a:ext cx="6822160" cy="3901104"/>
          </a:xfrm>
        </p:spPr>
      </p:pic>
      <p:pic>
        <p:nvPicPr>
          <p:cNvPr id="5" name="Рисунок 4"/>
          <p:cNvPicPr>
            <a:picLocks noChangeAspect="1"/>
          </p:cNvPicPr>
          <p:nvPr/>
        </p:nvPicPr>
        <p:blipFill>
          <a:blip r:embed="rId4"/>
          <a:stretch>
            <a:fillRect/>
          </a:stretch>
        </p:blipFill>
        <p:spPr>
          <a:xfrm>
            <a:off x="7788754" y="3183443"/>
            <a:ext cx="3968840" cy="4115157"/>
          </a:xfrm>
          <a:prstGeom prst="rect">
            <a:avLst/>
          </a:prstGeom>
        </p:spPr>
      </p:pic>
      <p:pic>
        <p:nvPicPr>
          <p:cNvPr id="7" name="Рисунок 6"/>
          <p:cNvPicPr>
            <a:picLocks noChangeAspect="1"/>
          </p:cNvPicPr>
          <p:nvPr/>
        </p:nvPicPr>
        <p:blipFill>
          <a:blip r:embed="rId5"/>
          <a:stretch>
            <a:fillRect/>
          </a:stretch>
        </p:blipFill>
        <p:spPr>
          <a:xfrm>
            <a:off x="7421811" y="435733"/>
            <a:ext cx="938865" cy="1682642"/>
          </a:xfrm>
          <a:prstGeom prst="rect">
            <a:avLst/>
          </a:prstGeom>
        </p:spPr>
      </p:pic>
    </p:spTree>
    <p:extLst>
      <p:ext uri="{BB962C8B-B14F-4D97-AF65-F5344CB8AC3E}">
        <p14:creationId xmlns:p14="http://schemas.microsoft.com/office/powerpoint/2010/main" val="58494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67538" y="713064"/>
            <a:ext cx="4102216" cy="2197916"/>
          </a:xfrm>
        </p:spPr>
        <p:txBody>
          <a:bodyPr rtlCol="0">
            <a:normAutofit fontScale="90000"/>
          </a:bodyPr>
          <a:lstStyle/>
          <a:p>
            <a:pPr algn="ct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solidFill>
                  <a:schemeClr val="accent4">
                    <a:lumMod val="60000"/>
                    <a:lumOff val="40000"/>
                  </a:schemeClr>
                </a:solidFill>
              </a:rPr>
              <a:t/>
            </a:r>
            <a:br>
              <a:rPr lang="en-US" dirty="0" smtClean="0">
                <a:solidFill>
                  <a:schemeClr val="accent4">
                    <a:lumMod val="60000"/>
                    <a:lumOff val="40000"/>
                  </a:schemeClr>
                </a:solidFill>
              </a:rPr>
            </a:br>
            <a:r>
              <a:rPr lang="en-US" dirty="0" smtClean="0">
                <a:solidFill>
                  <a:schemeClr val="accent4">
                    <a:lumMod val="60000"/>
                    <a:lumOff val="40000"/>
                  </a:schemeClr>
                </a:solidFill>
              </a:rPr>
              <a:t/>
            </a:r>
            <a:br>
              <a:rPr lang="en-US" dirty="0" smtClean="0">
                <a:solidFill>
                  <a:schemeClr val="accent4">
                    <a:lumMod val="60000"/>
                    <a:lumOff val="40000"/>
                  </a:schemeClr>
                </a:solidFill>
              </a:rPr>
            </a:br>
            <a:r>
              <a:rPr lang="en-US" i="1" dirty="0">
                <a:solidFill>
                  <a:schemeClr val="accent4">
                    <a:lumMod val="60000"/>
                    <a:lumOff val="40000"/>
                  </a:schemeClr>
                </a:solidFill>
              </a:rPr>
              <a:t> </a:t>
            </a:r>
            <a:r>
              <a:rPr lang="en-US" sz="2200" i="1" dirty="0">
                <a:solidFill>
                  <a:schemeClr val="accent4">
                    <a:lumMod val="60000"/>
                    <a:lumOff val="40000"/>
                  </a:schemeClr>
                </a:solidFill>
              </a:rPr>
              <a:t>"Without knowing the past, it is impossible to understand the true meaning of the present and the goals of the future</a:t>
            </a:r>
            <a:r>
              <a:rPr lang="en-US" sz="2200" i="1" dirty="0" smtClean="0">
                <a:solidFill>
                  <a:schemeClr val="accent4">
                    <a:lumMod val="60000"/>
                    <a:lumOff val="40000"/>
                  </a:schemeClr>
                </a:solidFill>
              </a:rPr>
              <a:t>.“</a:t>
            </a:r>
            <a:br>
              <a:rPr lang="en-US" sz="2200" i="1" dirty="0" smtClean="0">
                <a:solidFill>
                  <a:schemeClr val="accent4">
                    <a:lumMod val="60000"/>
                    <a:lumOff val="40000"/>
                  </a:schemeClr>
                </a:solidFill>
              </a:rPr>
            </a:br>
            <a:r>
              <a:rPr lang="en-US" sz="2200" dirty="0" smtClean="0">
                <a:solidFill>
                  <a:schemeClr val="accent4">
                    <a:lumMod val="60000"/>
                    <a:lumOff val="40000"/>
                  </a:schemeClr>
                </a:solidFill>
              </a:rPr>
              <a:t/>
            </a:r>
            <a:br>
              <a:rPr lang="en-US" sz="2200" dirty="0" smtClean="0">
                <a:solidFill>
                  <a:schemeClr val="accent4">
                    <a:lumMod val="60000"/>
                    <a:lumOff val="40000"/>
                  </a:schemeClr>
                </a:solidFill>
              </a:rPr>
            </a:br>
            <a:r>
              <a:rPr lang="en-US" sz="2200" i="1" dirty="0" smtClean="0">
                <a:solidFill>
                  <a:schemeClr val="accent4">
                    <a:lumMod val="60000"/>
                    <a:lumOff val="40000"/>
                  </a:schemeClr>
                </a:solidFill>
              </a:rPr>
              <a:t>A. </a:t>
            </a:r>
            <a:r>
              <a:rPr lang="en-US" sz="2200" i="1" dirty="0">
                <a:solidFill>
                  <a:schemeClr val="accent4">
                    <a:lumMod val="60000"/>
                    <a:lumOff val="40000"/>
                  </a:schemeClr>
                </a:solidFill>
              </a:rPr>
              <a:t>M. </a:t>
            </a:r>
            <a:r>
              <a:rPr lang="en-US" sz="2200" i="1" dirty="0" smtClean="0">
                <a:solidFill>
                  <a:schemeClr val="accent4">
                    <a:lumMod val="60000"/>
                    <a:lumOff val="40000"/>
                  </a:schemeClr>
                </a:solidFill>
              </a:rPr>
              <a:t>Gorky</a:t>
            </a:r>
            <a:br>
              <a:rPr lang="en-US" sz="2200" i="1" dirty="0" smtClean="0">
                <a:solidFill>
                  <a:schemeClr val="accent4">
                    <a:lumMod val="60000"/>
                    <a:lumOff val="40000"/>
                  </a:schemeClr>
                </a:solidFill>
              </a:rPr>
            </a:br>
            <a:endParaRPr lang="ru-RU" sz="2200" i="1" dirty="0">
              <a:solidFill>
                <a:schemeClr val="accent4">
                  <a:lumMod val="60000"/>
                  <a:lumOff val="40000"/>
                </a:schemeClr>
              </a:solidFill>
            </a:endParaRPr>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sp>
        <p:nvSpPr>
          <p:cNvPr id="5" name="Объект 4"/>
          <p:cNvSpPr>
            <a:spLocks noGrp="1"/>
          </p:cNvSpPr>
          <p:nvPr>
            <p:ph idx="1"/>
          </p:nvPr>
        </p:nvSpPr>
        <p:spPr>
          <a:xfrm>
            <a:off x="92280" y="159391"/>
            <a:ext cx="7162698" cy="6585358"/>
          </a:xfrm>
        </p:spPr>
        <p:txBody>
          <a:bodyPr>
            <a:normAutofit/>
          </a:bodyPr>
          <a:lstStyle/>
          <a:p>
            <a:pPr marL="0" lvl="0" indent="0" algn="ctr">
              <a:buClr>
                <a:srgbClr val="D15A3E">
                  <a:lumMod val="75000"/>
                </a:srgbClr>
              </a:buClr>
              <a:buNone/>
            </a:pPr>
            <a:r>
              <a:rPr lang="en-US" sz="1800" b="1" i="1" dirty="0" smtClean="0">
                <a:solidFill>
                  <a:srgbClr val="C00000"/>
                </a:solidFill>
              </a:rPr>
              <a:t>Let's Discuss</a:t>
            </a:r>
            <a:endParaRPr lang="ru-RU" sz="1800" b="1" i="1" dirty="0" smtClean="0">
              <a:solidFill>
                <a:srgbClr val="C00000"/>
              </a:solidFill>
            </a:endParaRPr>
          </a:p>
          <a:p>
            <a:pPr marL="0" lvl="0" indent="0" algn="ctr">
              <a:buClr>
                <a:srgbClr val="D15A3E">
                  <a:lumMod val="75000"/>
                </a:srgbClr>
              </a:buClr>
              <a:buNone/>
            </a:pPr>
            <a:endParaRPr lang="ru-RU" sz="1800" b="1" i="1" dirty="0" smtClean="0">
              <a:solidFill>
                <a:srgbClr val="C00000"/>
              </a:solidFill>
            </a:endParaRPr>
          </a:p>
          <a:p>
            <a:pPr lvl="0">
              <a:buClr>
                <a:srgbClr val="D15A3E">
                  <a:lumMod val="75000"/>
                </a:srgbClr>
              </a:buClr>
            </a:pPr>
            <a:r>
              <a:rPr lang="en-US" sz="1600" b="1" dirty="0">
                <a:solidFill>
                  <a:srgbClr val="2D2E2D"/>
                </a:solidFill>
              </a:rPr>
              <a:t>What does Victory Day mean to you personally?</a:t>
            </a:r>
            <a:endParaRPr lang="ru-RU" sz="1600" dirty="0">
              <a:solidFill>
                <a:srgbClr val="2D2E2D"/>
              </a:solidFill>
            </a:endParaRPr>
          </a:p>
          <a:p>
            <a:pPr lvl="0">
              <a:buClr>
                <a:srgbClr val="D15A3E">
                  <a:lumMod val="75000"/>
                </a:srgbClr>
              </a:buClr>
            </a:pPr>
            <a:r>
              <a:rPr lang="en-US" sz="1600" b="1" dirty="0">
                <a:solidFill>
                  <a:srgbClr val="2D2E2D"/>
                </a:solidFill>
              </a:rPr>
              <a:t>Do you have any family members who are war veterans? </a:t>
            </a:r>
            <a:endParaRPr lang="ru-RU" sz="1600" dirty="0">
              <a:solidFill>
                <a:srgbClr val="2D2E2D"/>
              </a:solidFill>
            </a:endParaRPr>
          </a:p>
          <a:p>
            <a:pPr lvl="0">
              <a:buClr>
                <a:srgbClr val="D15A3E">
                  <a:lumMod val="75000"/>
                </a:srgbClr>
              </a:buClr>
            </a:pPr>
            <a:r>
              <a:rPr lang="en-US" sz="1600" b="1" dirty="0">
                <a:solidFill>
                  <a:srgbClr val="2D2E2D"/>
                </a:solidFill>
              </a:rPr>
              <a:t>How do people usually honor war veterans on Victory Day? </a:t>
            </a:r>
            <a:endParaRPr lang="ru-RU" sz="1600" dirty="0">
              <a:solidFill>
                <a:srgbClr val="2D2E2D"/>
              </a:solidFill>
            </a:endParaRPr>
          </a:p>
          <a:p>
            <a:pPr lvl="0">
              <a:buClr>
                <a:srgbClr val="D15A3E">
                  <a:lumMod val="75000"/>
                </a:srgbClr>
              </a:buClr>
            </a:pPr>
            <a:r>
              <a:rPr lang="en-US" sz="1600" b="1" dirty="0">
                <a:solidFill>
                  <a:srgbClr val="2D2E2D"/>
                </a:solidFill>
              </a:rPr>
              <a:t>How do you and your family celebrate Victory Day?</a:t>
            </a:r>
            <a:endParaRPr lang="ru-RU" sz="1600" dirty="0">
              <a:solidFill>
                <a:srgbClr val="2D2E2D"/>
              </a:solidFill>
            </a:endParaRPr>
          </a:p>
          <a:p>
            <a:pPr lvl="0">
              <a:buClr>
                <a:srgbClr val="D15A3E">
                  <a:lumMod val="75000"/>
                </a:srgbClr>
              </a:buClr>
            </a:pPr>
            <a:r>
              <a:rPr lang="en-US" sz="1600" b="1" dirty="0">
                <a:solidFill>
                  <a:srgbClr val="2D2E2D"/>
                </a:solidFill>
              </a:rPr>
              <a:t>Have you ever visited any historical sights related to WWII? If so, what sights did you visit?</a:t>
            </a:r>
            <a:endParaRPr lang="ru-RU" sz="1600" dirty="0">
              <a:solidFill>
                <a:srgbClr val="2D2E2D"/>
              </a:solidFill>
            </a:endParaRPr>
          </a:p>
          <a:p>
            <a:pPr lvl="0">
              <a:buClr>
                <a:srgbClr val="D15A3E">
                  <a:lumMod val="75000"/>
                </a:srgbClr>
              </a:buClr>
            </a:pPr>
            <a:r>
              <a:rPr lang="en-US" sz="1600" b="1" dirty="0">
                <a:solidFill>
                  <a:srgbClr val="2D2E2D"/>
                </a:solidFill>
              </a:rPr>
              <a:t>Why is it important to remember and commemorate historic events like Victory Day?</a:t>
            </a:r>
            <a:endParaRPr lang="ru-RU" sz="1600" dirty="0">
              <a:solidFill>
                <a:srgbClr val="2D2E2D"/>
              </a:solidFill>
            </a:endParaRPr>
          </a:p>
          <a:p>
            <a:pPr lvl="0">
              <a:buClr>
                <a:srgbClr val="D15A3E">
                  <a:lumMod val="75000"/>
                </a:srgbClr>
              </a:buClr>
            </a:pPr>
            <a:r>
              <a:rPr lang="en-US" sz="1600" b="1" dirty="0">
                <a:solidFill>
                  <a:srgbClr val="2D2E2D"/>
                </a:solidFill>
              </a:rPr>
              <a:t>Do you think younger generations understand the importance of days like Victory Day?</a:t>
            </a:r>
            <a:endParaRPr lang="ru-RU" sz="1600" dirty="0">
              <a:solidFill>
                <a:srgbClr val="2D2E2D"/>
              </a:solidFill>
            </a:endParaRPr>
          </a:p>
          <a:p>
            <a:pPr lvl="0">
              <a:buClr>
                <a:srgbClr val="D15A3E">
                  <a:lumMod val="75000"/>
                </a:srgbClr>
              </a:buClr>
            </a:pPr>
            <a:r>
              <a:rPr lang="en-US" sz="1600" b="1" dirty="0">
                <a:solidFill>
                  <a:srgbClr val="2D2E2D"/>
                </a:solidFill>
              </a:rPr>
              <a:t>How do we make sure that future generations appreciate their history?</a:t>
            </a:r>
            <a:endParaRPr lang="ru-RU" sz="1600" dirty="0">
              <a:solidFill>
                <a:srgbClr val="2D2E2D"/>
              </a:solidFill>
            </a:endParaRPr>
          </a:p>
          <a:p>
            <a:pPr marL="0" lvl="0" indent="0">
              <a:buClr>
                <a:srgbClr val="D15A3E">
                  <a:lumMod val="75000"/>
                </a:srgbClr>
              </a:buClr>
              <a:buNone/>
            </a:pPr>
            <a:endParaRPr lang="ru-RU" sz="1800" b="1" i="1" dirty="0">
              <a:solidFill>
                <a:srgbClr val="C00000"/>
              </a:solidFill>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8191" y="6120323"/>
            <a:ext cx="2583809" cy="488769"/>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5651" y="3156495"/>
            <a:ext cx="3884103" cy="2438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Рисунок 2"/>
          <p:cNvPicPr>
            <a:picLocks noChangeAspect="1"/>
          </p:cNvPicPr>
          <p:nvPr/>
        </p:nvPicPr>
        <p:blipFill>
          <a:blip r:embed="rId5"/>
          <a:stretch>
            <a:fillRect/>
          </a:stretch>
        </p:blipFill>
        <p:spPr>
          <a:xfrm>
            <a:off x="6205408" y="159391"/>
            <a:ext cx="938865" cy="1682642"/>
          </a:xfrm>
          <a:prstGeom prst="rect">
            <a:avLst/>
          </a:prstGeom>
        </p:spPr>
      </p:pic>
    </p:spTree>
    <p:extLst>
      <p:ext uri="{BB962C8B-B14F-4D97-AF65-F5344CB8AC3E}">
        <p14:creationId xmlns:p14="http://schemas.microsoft.com/office/powerpoint/2010/main" val="207101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27597" y="856738"/>
            <a:ext cx="3439486" cy="1852919"/>
          </a:xfrm>
        </p:spPr>
        <p:txBody>
          <a:bodyPr rtlCol="0">
            <a:normAutofit/>
          </a:bodyPr>
          <a:lstStyle/>
          <a:p>
            <a:pPr algn="ctr"/>
            <a:r>
              <a:rPr lang="en-US" sz="2000" i="1" dirty="0" smtClean="0">
                <a:solidFill>
                  <a:schemeClr val="accent4">
                    <a:lumMod val="60000"/>
                    <a:lumOff val="40000"/>
                  </a:schemeClr>
                </a:solidFill>
              </a:rPr>
              <a:t>Victory Parade 1945</a:t>
            </a:r>
            <a:r>
              <a:rPr lang="en-US" i="1" dirty="0" smtClean="0">
                <a:solidFill>
                  <a:schemeClr val="accent4">
                    <a:lumMod val="60000"/>
                    <a:lumOff val="40000"/>
                  </a:schemeClr>
                </a:solidFill>
              </a:rPr>
              <a:t/>
            </a:r>
            <a:br>
              <a:rPr lang="en-US" i="1" dirty="0" smtClean="0">
                <a:solidFill>
                  <a:schemeClr val="accent4">
                    <a:lumMod val="60000"/>
                    <a:lumOff val="40000"/>
                  </a:schemeClr>
                </a:solidFill>
              </a:rPr>
            </a:br>
            <a:r>
              <a:rPr lang="en-US" dirty="0" smtClean="0">
                <a:solidFill>
                  <a:schemeClr val="accent4">
                    <a:lumMod val="60000"/>
                    <a:lumOff val="40000"/>
                  </a:schemeClr>
                </a:solidFill>
              </a:rPr>
              <a:t/>
            </a:r>
            <a:br>
              <a:rPr lang="en-US" dirty="0" smtClean="0">
                <a:solidFill>
                  <a:schemeClr val="accent4">
                    <a:lumMod val="60000"/>
                    <a:lumOff val="40000"/>
                  </a:schemeClr>
                </a:solidFill>
              </a:rPr>
            </a:br>
            <a:r>
              <a:rPr lang="en-US" dirty="0"/>
              <a:t/>
            </a:r>
            <a:br>
              <a:rPr lang="en-US" dirty="0"/>
            </a:br>
            <a:endParaRPr lang="ru-RU" sz="2000" i="1" dirty="0">
              <a:solidFill>
                <a:schemeClr val="accent4">
                  <a:lumMod val="60000"/>
                  <a:lumOff val="40000"/>
                </a:schemeClr>
              </a:solidFill>
            </a:endParaRPr>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3" name="Объект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0338" y="856738"/>
            <a:ext cx="6801600" cy="3901104"/>
          </a:xfrm>
        </p:spPr>
      </p:pic>
      <p:pic>
        <p:nvPicPr>
          <p:cNvPr id="5" name="Рисунок 4"/>
          <p:cNvPicPr>
            <a:picLocks noChangeAspect="1"/>
          </p:cNvPicPr>
          <p:nvPr/>
        </p:nvPicPr>
        <p:blipFill>
          <a:blip r:embed="rId4"/>
          <a:stretch>
            <a:fillRect/>
          </a:stretch>
        </p:blipFill>
        <p:spPr>
          <a:xfrm>
            <a:off x="7788754" y="3175054"/>
            <a:ext cx="3968840" cy="4115157"/>
          </a:xfrm>
          <a:prstGeom prst="rect">
            <a:avLst/>
          </a:prstGeom>
        </p:spPr>
      </p:pic>
      <p:pic>
        <p:nvPicPr>
          <p:cNvPr id="7" name="Рисунок 6"/>
          <p:cNvPicPr>
            <a:picLocks noChangeAspect="1"/>
          </p:cNvPicPr>
          <p:nvPr/>
        </p:nvPicPr>
        <p:blipFill>
          <a:blip r:embed="rId5"/>
          <a:stretch>
            <a:fillRect/>
          </a:stretch>
        </p:blipFill>
        <p:spPr>
          <a:xfrm>
            <a:off x="7458164" y="439927"/>
            <a:ext cx="938865" cy="1682642"/>
          </a:xfrm>
          <a:prstGeom prst="rect">
            <a:avLst/>
          </a:prstGeom>
        </p:spPr>
      </p:pic>
    </p:spTree>
    <p:extLst>
      <p:ext uri="{BB962C8B-B14F-4D97-AF65-F5344CB8AC3E}">
        <p14:creationId xmlns:p14="http://schemas.microsoft.com/office/powerpoint/2010/main" val="334663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77930" y="870767"/>
            <a:ext cx="3431097" cy="1852919"/>
          </a:xfrm>
        </p:spPr>
        <p:txBody>
          <a:bodyPr rtlCol="0">
            <a:normAutofit/>
          </a:bodyPr>
          <a:lstStyle/>
          <a:p>
            <a:pPr algn="ctr"/>
            <a:r>
              <a:rPr lang="en-US" sz="2000" i="1" dirty="0" smtClean="0">
                <a:solidFill>
                  <a:schemeClr val="accent4">
                    <a:lumMod val="60000"/>
                    <a:lumOff val="40000"/>
                  </a:schemeClr>
                </a:solidFill>
              </a:rPr>
              <a:t>Victory Parade 1945</a:t>
            </a:r>
            <a:br>
              <a:rPr lang="en-US" sz="2000" i="1" dirty="0" smtClean="0">
                <a:solidFill>
                  <a:schemeClr val="accent4">
                    <a:lumMod val="60000"/>
                    <a:lumOff val="40000"/>
                  </a:schemeClr>
                </a:solidFill>
              </a:rPr>
            </a:br>
            <a:r>
              <a:rPr lang="en-US" sz="2000" dirty="0" smtClean="0">
                <a:solidFill>
                  <a:schemeClr val="accent4">
                    <a:lumMod val="60000"/>
                    <a:lumOff val="40000"/>
                  </a:schemeClr>
                </a:solidFill>
              </a:rPr>
              <a:t/>
            </a:r>
            <a:br>
              <a:rPr lang="en-US" sz="2000" dirty="0" smtClean="0">
                <a:solidFill>
                  <a:schemeClr val="accent4">
                    <a:lumMod val="60000"/>
                    <a:lumOff val="40000"/>
                  </a:schemeClr>
                </a:solidFill>
              </a:rPr>
            </a:br>
            <a:r>
              <a:rPr lang="en-US" i="1" dirty="0">
                <a:solidFill>
                  <a:schemeClr val="accent4">
                    <a:lumMod val="60000"/>
                    <a:lumOff val="40000"/>
                  </a:schemeClr>
                </a:solidFill>
              </a:rPr>
              <a:t/>
            </a:r>
            <a:br>
              <a:rPr lang="en-US" i="1" dirty="0">
                <a:solidFill>
                  <a:schemeClr val="accent4">
                    <a:lumMod val="60000"/>
                    <a:lumOff val="40000"/>
                  </a:schemeClr>
                </a:solidFill>
              </a:rPr>
            </a:br>
            <a:endParaRPr lang="ru-RU" sz="2000" i="1" dirty="0">
              <a:solidFill>
                <a:schemeClr val="accent4">
                  <a:lumMod val="60000"/>
                  <a:lumOff val="40000"/>
                </a:schemeClr>
              </a:solidFill>
            </a:endParaRPr>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3" name="Объект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0338" y="870767"/>
            <a:ext cx="6801600" cy="3873045"/>
          </a:xfrm>
        </p:spPr>
      </p:pic>
      <p:pic>
        <p:nvPicPr>
          <p:cNvPr id="5" name="Рисунок 4"/>
          <p:cNvPicPr>
            <a:picLocks noChangeAspect="1"/>
          </p:cNvPicPr>
          <p:nvPr/>
        </p:nvPicPr>
        <p:blipFill>
          <a:blip r:embed="rId4"/>
          <a:stretch>
            <a:fillRect/>
          </a:stretch>
        </p:blipFill>
        <p:spPr>
          <a:xfrm>
            <a:off x="7788754" y="3158276"/>
            <a:ext cx="3968840" cy="4115157"/>
          </a:xfrm>
          <a:prstGeom prst="rect">
            <a:avLst/>
          </a:prstGeom>
        </p:spPr>
      </p:pic>
      <p:pic>
        <p:nvPicPr>
          <p:cNvPr id="7" name="Рисунок 6"/>
          <p:cNvPicPr>
            <a:picLocks noChangeAspect="1"/>
          </p:cNvPicPr>
          <p:nvPr/>
        </p:nvPicPr>
        <p:blipFill>
          <a:blip r:embed="rId5"/>
          <a:stretch>
            <a:fillRect/>
          </a:stretch>
        </p:blipFill>
        <p:spPr>
          <a:xfrm>
            <a:off x="7508147" y="442911"/>
            <a:ext cx="938865" cy="1682642"/>
          </a:xfrm>
          <a:prstGeom prst="rect">
            <a:avLst/>
          </a:prstGeom>
        </p:spPr>
      </p:pic>
    </p:spTree>
    <p:extLst>
      <p:ext uri="{BB962C8B-B14F-4D97-AF65-F5344CB8AC3E}">
        <p14:creationId xmlns:p14="http://schemas.microsoft.com/office/powerpoint/2010/main" val="410594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95376" y="870767"/>
            <a:ext cx="3229762" cy="1852919"/>
          </a:xfrm>
        </p:spPr>
        <p:txBody>
          <a:bodyPr rtlCol="0">
            <a:normAutofit/>
          </a:bodyPr>
          <a:lstStyle/>
          <a:p>
            <a:pPr algn="ctr"/>
            <a:r>
              <a:rPr lang="en-US" sz="2000" i="1" dirty="0" smtClean="0">
                <a:solidFill>
                  <a:schemeClr val="accent4">
                    <a:lumMod val="60000"/>
                    <a:lumOff val="40000"/>
                  </a:schemeClr>
                </a:solidFill>
              </a:rPr>
              <a:t>Victory Parade 1945</a:t>
            </a:r>
            <a:br>
              <a:rPr lang="en-US" sz="2000" i="1" dirty="0" smtClean="0">
                <a:solidFill>
                  <a:schemeClr val="accent4">
                    <a:lumMod val="60000"/>
                    <a:lumOff val="40000"/>
                  </a:schemeClr>
                </a:solidFill>
              </a:rPr>
            </a:br>
            <a:r>
              <a:rPr lang="en-US" dirty="0" smtClean="0"/>
              <a:t/>
            </a:r>
            <a:br>
              <a:rPr lang="en-US" dirty="0" smtClean="0"/>
            </a:br>
            <a:r>
              <a:rPr lang="en-US" dirty="0"/>
              <a:t/>
            </a:r>
            <a:br>
              <a:rPr lang="en-US" dirty="0"/>
            </a:br>
            <a:endParaRPr lang="ru-RU" sz="2000" i="1" dirty="0">
              <a:solidFill>
                <a:schemeClr val="accent4">
                  <a:lumMod val="60000"/>
                  <a:lumOff val="40000"/>
                </a:schemeClr>
              </a:solidFill>
            </a:endParaRPr>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3" name="Объект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1655" y="870767"/>
            <a:ext cx="6758966" cy="3873045"/>
          </a:xfrm>
        </p:spPr>
      </p:pic>
      <p:pic>
        <p:nvPicPr>
          <p:cNvPr id="5" name="Рисунок 4"/>
          <p:cNvPicPr>
            <a:picLocks noChangeAspect="1"/>
          </p:cNvPicPr>
          <p:nvPr/>
        </p:nvPicPr>
        <p:blipFill>
          <a:blip r:embed="rId4"/>
          <a:stretch>
            <a:fillRect/>
          </a:stretch>
        </p:blipFill>
        <p:spPr>
          <a:xfrm>
            <a:off x="7788754" y="3191832"/>
            <a:ext cx="3968840" cy="4115157"/>
          </a:xfrm>
          <a:prstGeom prst="rect">
            <a:avLst/>
          </a:prstGeom>
        </p:spPr>
      </p:pic>
      <p:pic>
        <p:nvPicPr>
          <p:cNvPr id="7" name="Рисунок 6"/>
          <p:cNvPicPr>
            <a:picLocks noChangeAspect="1"/>
          </p:cNvPicPr>
          <p:nvPr/>
        </p:nvPicPr>
        <p:blipFill>
          <a:blip r:embed="rId5"/>
          <a:stretch>
            <a:fillRect/>
          </a:stretch>
        </p:blipFill>
        <p:spPr>
          <a:xfrm>
            <a:off x="7508147" y="409355"/>
            <a:ext cx="938865" cy="1682642"/>
          </a:xfrm>
          <a:prstGeom prst="rect">
            <a:avLst/>
          </a:prstGeom>
        </p:spPr>
      </p:pic>
    </p:spTree>
    <p:extLst>
      <p:ext uri="{BB962C8B-B14F-4D97-AF65-F5344CB8AC3E}">
        <p14:creationId xmlns:p14="http://schemas.microsoft.com/office/powerpoint/2010/main" val="293795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32458" y="954370"/>
            <a:ext cx="3481431" cy="1852919"/>
          </a:xfrm>
        </p:spPr>
        <p:txBody>
          <a:bodyPr rtlCol="0">
            <a:normAutofit/>
          </a:bodyPr>
          <a:lstStyle/>
          <a:p>
            <a:pPr algn="ctr"/>
            <a:r>
              <a:rPr lang="en-US" sz="2000" i="1" dirty="0" smtClean="0">
                <a:solidFill>
                  <a:schemeClr val="accent4">
                    <a:lumMod val="60000"/>
                    <a:lumOff val="40000"/>
                  </a:schemeClr>
                </a:solidFill>
              </a:rPr>
              <a:t>Victory Parade 1945</a:t>
            </a:r>
            <a:br>
              <a:rPr lang="en-US" sz="2000" i="1" dirty="0" smtClean="0">
                <a:solidFill>
                  <a:schemeClr val="accent4">
                    <a:lumMod val="60000"/>
                    <a:lumOff val="40000"/>
                  </a:schemeClr>
                </a:solidFill>
              </a:rPr>
            </a:br>
            <a:r>
              <a:rPr lang="en-US" sz="2000" i="1" dirty="0" smtClean="0">
                <a:solidFill>
                  <a:schemeClr val="accent4">
                    <a:lumMod val="60000"/>
                    <a:lumOff val="40000"/>
                  </a:schemeClr>
                </a:solidFill>
              </a:rPr>
              <a:t/>
            </a:r>
            <a:br>
              <a:rPr lang="en-US" sz="2000" i="1" dirty="0" smtClean="0">
                <a:solidFill>
                  <a:schemeClr val="accent4">
                    <a:lumMod val="60000"/>
                    <a:lumOff val="40000"/>
                  </a:schemeClr>
                </a:solidFill>
              </a:rPr>
            </a:br>
            <a:r>
              <a:rPr lang="en-US" i="1" dirty="0">
                <a:solidFill>
                  <a:schemeClr val="accent4">
                    <a:lumMod val="60000"/>
                    <a:lumOff val="40000"/>
                  </a:schemeClr>
                </a:solidFill>
              </a:rPr>
              <a:t/>
            </a:r>
            <a:br>
              <a:rPr lang="en-US" i="1" dirty="0">
                <a:solidFill>
                  <a:schemeClr val="accent4">
                    <a:lumMod val="60000"/>
                    <a:lumOff val="40000"/>
                  </a:schemeClr>
                </a:solidFill>
              </a:rPr>
            </a:br>
            <a:endParaRPr lang="ru-RU" sz="2000" i="1" dirty="0">
              <a:solidFill>
                <a:schemeClr val="accent4">
                  <a:lumMod val="60000"/>
                  <a:lumOff val="40000"/>
                </a:schemeClr>
              </a:solidFill>
            </a:endParaRPr>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3" name="Объект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6548" y="870767"/>
            <a:ext cx="6729180" cy="3873045"/>
          </a:xfrm>
        </p:spPr>
      </p:pic>
      <p:pic>
        <p:nvPicPr>
          <p:cNvPr id="5" name="Рисунок 4"/>
          <p:cNvPicPr>
            <a:picLocks noChangeAspect="1"/>
          </p:cNvPicPr>
          <p:nvPr/>
        </p:nvPicPr>
        <p:blipFill>
          <a:blip r:embed="rId4"/>
          <a:stretch>
            <a:fillRect/>
          </a:stretch>
        </p:blipFill>
        <p:spPr>
          <a:xfrm>
            <a:off x="7788753" y="3166665"/>
            <a:ext cx="3968840" cy="4115157"/>
          </a:xfrm>
          <a:prstGeom prst="rect">
            <a:avLst/>
          </a:prstGeom>
        </p:spPr>
      </p:pic>
      <p:pic>
        <p:nvPicPr>
          <p:cNvPr id="7" name="Рисунок 6"/>
          <p:cNvPicPr>
            <a:picLocks noChangeAspect="1"/>
          </p:cNvPicPr>
          <p:nvPr/>
        </p:nvPicPr>
        <p:blipFill>
          <a:blip r:embed="rId5"/>
          <a:stretch>
            <a:fillRect/>
          </a:stretch>
        </p:blipFill>
        <p:spPr>
          <a:xfrm>
            <a:off x="7508147" y="434522"/>
            <a:ext cx="938865" cy="1682642"/>
          </a:xfrm>
          <a:prstGeom prst="rect">
            <a:avLst/>
          </a:prstGeom>
        </p:spPr>
      </p:pic>
    </p:spTree>
    <p:extLst>
      <p:ext uri="{BB962C8B-B14F-4D97-AF65-F5344CB8AC3E}">
        <p14:creationId xmlns:p14="http://schemas.microsoft.com/office/powerpoint/2010/main" val="154520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78597" y="872572"/>
            <a:ext cx="3179428" cy="1852919"/>
          </a:xfrm>
        </p:spPr>
        <p:txBody>
          <a:bodyPr rtlCol="0">
            <a:normAutofit/>
          </a:bodyPr>
          <a:lstStyle/>
          <a:p>
            <a:pPr algn="ctr"/>
            <a:r>
              <a:rPr lang="en-US" sz="2000" i="1" dirty="0" smtClean="0">
                <a:solidFill>
                  <a:schemeClr val="accent4">
                    <a:lumMod val="60000"/>
                    <a:lumOff val="40000"/>
                  </a:schemeClr>
                </a:solidFill>
              </a:rPr>
              <a:t>Victory Parade 1945</a:t>
            </a:r>
            <a:br>
              <a:rPr lang="en-US" sz="2000" i="1" dirty="0" smtClean="0">
                <a:solidFill>
                  <a:schemeClr val="accent4">
                    <a:lumMod val="60000"/>
                    <a:lumOff val="40000"/>
                  </a:schemeClr>
                </a:solidFill>
              </a:rPr>
            </a:br>
            <a:r>
              <a:rPr lang="en-US" sz="2000" i="1" dirty="0" smtClean="0">
                <a:solidFill>
                  <a:schemeClr val="accent4">
                    <a:lumMod val="60000"/>
                    <a:lumOff val="40000"/>
                  </a:schemeClr>
                </a:solidFill>
              </a:rPr>
              <a:t/>
            </a:r>
            <a:br>
              <a:rPr lang="en-US" sz="2000" i="1" dirty="0" smtClean="0">
                <a:solidFill>
                  <a:schemeClr val="accent4">
                    <a:lumMod val="60000"/>
                    <a:lumOff val="40000"/>
                  </a:schemeClr>
                </a:solidFill>
              </a:rPr>
            </a:br>
            <a:r>
              <a:rPr lang="en-US" i="1" dirty="0">
                <a:solidFill>
                  <a:schemeClr val="accent4">
                    <a:lumMod val="60000"/>
                    <a:lumOff val="40000"/>
                  </a:schemeClr>
                </a:solidFill>
              </a:rPr>
              <a:t/>
            </a:r>
            <a:br>
              <a:rPr lang="en-US" i="1" dirty="0">
                <a:solidFill>
                  <a:schemeClr val="accent4">
                    <a:lumMod val="60000"/>
                    <a:lumOff val="40000"/>
                  </a:schemeClr>
                </a:solidFill>
              </a:rPr>
            </a:br>
            <a:endParaRPr lang="ru-RU" sz="2000" i="1" dirty="0">
              <a:solidFill>
                <a:schemeClr val="accent4">
                  <a:lumMod val="60000"/>
                  <a:lumOff val="40000"/>
                </a:schemeClr>
              </a:solidFill>
            </a:endParaRPr>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3" name="Объект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6548" y="872572"/>
            <a:ext cx="6729180" cy="3869435"/>
          </a:xfrm>
        </p:spPr>
      </p:pic>
      <p:pic>
        <p:nvPicPr>
          <p:cNvPr id="5" name="Рисунок 4"/>
          <p:cNvPicPr>
            <a:picLocks noChangeAspect="1"/>
          </p:cNvPicPr>
          <p:nvPr/>
        </p:nvPicPr>
        <p:blipFill>
          <a:blip r:embed="rId4"/>
          <a:stretch>
            <a:fillRect/>
          </a:stretch>
        </p:blipFill>
        <p:spPr>
          <a:xfrm>
            <a:off x="7788754" y="3183443"/>
            <a:ext cx="3968840" cy="4115157"/>
          </a:xfrm>
          <a:prstGeom prst="rect">
            <a:avLst/>
          </a:prstGeom>
        </p:spPr>
      </p:pic>
      <p:pic>
        <p:nvPicPr>
          <p:cNvPr id="7" name="Рисунок 6"/>
          <p:cNvPicPr>
            <a:picLocks noChangeAspect="1"/>
          </p:cNvPicPr>
          <p:nvPr/>
        </p:nvPicPr>
        <p:blipFill>
          <a:blip r:embed="rId5"/>
          <a:stretch>
            <a:fillRect/>
          </a:stretch>
        </p:blipFill>
        <p:spPr>
          <a:xfrm>
            <a:off x="7446978" y="417744"/>
            <a:ext cx="938865" cy="1682642"/>
          </a:xfrm>
          <a:prstGeom prst="rect">
            <a:avLst/>
          </a:prstGeom>
        </p:spPr>
      </p:pic>
    </p:spTree>
    <p:extLst>
      <p:ext uri="{BB962C8B-B14F-4D97-AF65-F5344CB8AC3E}">
        <p14:creationId xmlns:p14="http://schemas.microsoft.com/office/powerpoint/2010/main" val="400065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95376" y="883772"/>
            <a:ext cx="3229762" cy="1852919"/>
          </a:xfrm>
        </p:spPr>
        <p:txBody>
          <a:bodyPr rtlCol="0">
            <a:normAutofit/>
          </a:bodyPr>
          <a:lstStyle/>
          <a:p>
            <a:pPr algn="ctr"/>
            <a:r>
              <a:rPr lang="en-US" sz="2000" i="1" dirty="0" smtClean="0">
                <a:solidFill>
                  <a:schemeClr val="accent4">
                    <a:lumMod val="60000"/>
                    <a:lumOff val="40000"/>
                  </a:schemeClr>
                </a:solidFill>
              </a:rPr>
              <a:t>Victory Parade 1945</a:t>
            </a:r>
            <a:r>
              <a:rPr lang="ru-RU" sz="2000" i="1" dirty="0" smtClean="0">
                <a:solidFill>
                  <a:schemeClr val="accent4">
                    <a:lumMod val="60000"/>
                    <a:lumOff val="40000"/>
                  </a:schemeClr>
                </a:solidFill>
              </a:rPr>
              <a:t/>
            </a:r>
            <a:br>
              <a:rPr lang="ru-RU" sz="2000" i="1" dirty="0" smtClean="0">
                <a:solidFill>
                  <a:schemeClr val="accent4">
                    <a:lumMod val="60000"/>
                    <a:lumOff val="40000"/>
                  </a:schemeClr>
                </a:solidFill>
              </a:rPr>
            </a:br>
            <a:r>
              <a:rPr lang="en-US" sz="2000" i="1" dirty="0" smtClean="0">
                <a:solidFill>
                  <a:schemeClr val="accent4">
                    <a:lumMod val="60000"/>
                    <a:lumOff val="40000"/>
                  </a:schemeClr>
                </a:solidFill>
              </a:rPr>
              <a:t/>
            </a:r>
            <a:br>
              <a:rPr lang="en-US" sz="2000" i="1" dirty="0" smtClean="0">
                <a:solidFill>
                  <a:schemeClr val="accent4">
                    <a:lumMod val="60000"/>
                    <a:lumOff val="40000"/>
                  </a:schemeClr>
                </a:solidFill>
              </a:rPr>
            </a:br>
            <a:r>
              <a:rPr lang="en-US" i="1" dirty="0">
                <a:solidFill>
                  <a:schemeClr val="accent4">
                    <a:lumMod val="60000"/>
                    <a:lumOff val="40000"/>
                  </a:schemeClr>
                </a:solidFill>
              </a:rPr>
              <a:t/>
            </a:r>
            <a:br>
              <a:rPr lang="en-US" i="1" dirty="0">
                <a:solidFill>
                  <a:schemeClr val="accent4">
                    <a:lumMod val="60000"/>
                    <a:lumOff val="40000"/>
                  </a:schemeClr>
                </a:solidFill>
              </a:rPr>
            </a:br>
            <a:endParaRPr lang="ru-RU" sz="2000" i="1" dirty="0">
              <a:solidFill>
                <a:schemeClr val="accent4">
                  <a:lumMod val="60000"/>
                  <a:lumOff val="40000"/>
                </a:schemeClr>
              </a:solidFill>
            </a:endParaRPr>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3" name="Объект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6548" y="883772"/>
            <a:ext cx="6729180" cy="3847035"/>
          </a:xfrm>
        </p:spPr>
      </p:pic>
      <p:pic>
        <p:nvPicPr>
          <p:cNvPr id="5" name="Рисунок 4"/>
          <p:cNvPicPr>
            <a:picLocks noChangeAspect="1"/>
          </p:cNvPicPr>
          <p:nvPr/>
        </p:nvPicPr>
        <p:blipFill>
          <a:blip r:embed="rId4"/>
          <a:stretch>
            <a:fillRect/>
          </a:stretch>
        </p:blipFill>
        <p:spPr>
          <a:xfrm>
            <a:off x="7788754" y="3208610"/>
            <a:ext cx="3968840" cy="4115157"/>
          </a:xfrm>
          <a:prstGeom prst="rect">
            <a:avLst/>
          </a:prstGeom>
        </p:spPr>
      </p:pic>
      <p:pic>
        <p:nvPicPr>
          <p:cNvPr id="7" name="Рисунок 6"/>
          <p:cNvPicPr>
            <a:picLocks noChangeAspect="1"/>
          </p:cNvPicPr>
          <p:nvPr/>
        </p:nvPicPr>
        <p:blipFill>
          <a:blip r:embed="rId5"/>
          <a:stretch>
            <a:fillRect/>
          </a:stretch>
        </p:blipFill>
        <p:spPr>
          <a:xfrm>
            <a:off x="7413422" y="361522"/>
            <a:ext cx="938865" cy="1682642"/>
          </a:xfrm>
          <a:prstGeom prst="rect">
            <a:avLst/>
          </a:prstGeom>
        </p:spPr>
      </p:pic>
    </p:spTree>
    <p:extLst>
      <p:ext uri="{BB962C8B-B14F-4D97-AF65-F5344CB8AC3E}">
        <p14:creationId xmlns:p14="http://schemas.microsoft.com/office/powerpoint/2010/main" val="49252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43706" y="886904"/>
            <a:ext cx="3624044" cy="1852919"/>
          </a:xfrm>
        </p:spPr>
        <p:txBody>
          <a:bodyPr rtlCol="0">
            <a:normAutofit/>
          </a:bodyPr>
          <a:lstStyle/>
          <a:p>
            <a:pPr algn="ctr"/>
            <a:r>
              <a:rPr lang="en-US" sz="2000" i="1" dirty="0" smtClean="0">
                <a:solidFill>
                  <a:schemeClr val="accent4">
                    <a:lumMod val="60000"/>
                    <a:lumOff val="40000"/>
                  </a:schemeClr>
                </a:solidFill>
              </a:rPr>
              <a:t>Victory Parade 1945</a:t>
            </a:r>
            <a:r>
              <a:rPr lang="ru-RU" sz="2400" i="1" dirty="0" smtClean="0">
                <a:solidFill>
                  <a:schemeClr val="accent4">
                    <a:lumMod val="60000"/>
                    <a:lumOff val="40000"/>
                  </a:schemeClr>
                </a:solidFill>
              </a:rPr>
              <a:t/>
            </a:r>
            <a:br>
              <a:rPr lang="ru-RU" sz="2400" i="1" dirty="0" smtClean="0">
                <a:solidFill>
                  <a:schemeClr val="accent4">
                    <a:lumMod val="60000"/>
                    <a:lumOff val="40000"/>
                  </a:schemeClr>
                </a:solidFill>
              </a:rPr>
            </a:br>
            <a:r>
              <a:rPr lang="en-US" sz="2400" dirty="0" smtClean="0">
                <a:solidFill>
                  <a:schemeClr val="accent4">
                    <a:lumMod val="60000"/>
                    <a:lumOff val="40000"/>
                  </a:schemeClr>
                </a:solidFill>
              </a:rPr>
              <a:t/>
            </a:r>
            <a:br>
              <a:rPr lang="en-US" sz="2400" dirty="0" smtClean="0">
                <a:solidFill>
                  <a:schemeClr val="accent4">
                    <a:lumMod val="60000"/>
                    <a:lumOff val="40000"/>
                  </a:schemeClr>
                </a:solidFill>
              </a:rPr>
            </a:br>
            <a:r>
              <a:rPr lang="en-US" dirty="0">
                <a:solidFill>
                  <a:schemeClr val="accent4">
                    <a:lumMod val="60000"/>
                    <a:lumOff val="40000"/>
                  </a:schemeClr>
                </a:solidFill>
              </a:rPr>
              <a:t/>
            </a:r>
            <a:br>
              <a:rPr lang="en-US" dirty="0">
                <a:solidFill>
                  <a:schemeClr val="accent4">
                    <a:lumMod val="60000"/>
                    <a:lumOff val="40000"/>
                  </a:schemeClr>
                </a:solidFill>
              </a:rPr>
            </a:br>
            <a:endParaRPr lang="ru-RU" sz="2000" i="1" dirty="0">
              <a:solidFill>
                <a:schemeClr val="accent4">
                  <a:lumMod val="60000"/>
                  <a:lumOff val="40000"/>
                </a:schemeClr>
              </a:solidFill>
            </a:endParaRPr>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3" name="Объект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4390" y="886904"/>
            <a:ext cx="6633496" cy="3840770"/>
          </a:xfrm>
        </p:spPr>
      </p:pic>
      <p:pic>
        <p:nvPicPr>
          <p:cNvPr id="5" name="Рисунок 4"/>
          <p:cNvPicPr>
            <a:picLocks noChangeAspect="1"/>
          </p:cNvPicPr>
          <p:nvPr/>
        </p:nvPicPr>
        <p:blipFill>
          <a:blip r:embed="rId4"/>
          <a:stretch>
            <a:fillRect/>
          </a:stretch>
        </p:blipFill>
        <p:spPr>
          <a:xfrm>
            <a:off x="7788754" y="3183443"/>
            <a:ext cx="3968840" cy="4115157"/>
          </a:xfrm>
          <a:prstGeom prst="rect">
            <a:avLst/>
          </a:prstGeom>
        </p:spPr>
      </p:pic>
      <p:pic>
        <p:nvPicPr>
          <p:cNvPr id="7" name="Рисунок 6"/>
          <p:cNvPicPr>
            <a:picLocks noChangeAspect="1"/>
          </p:cNvPicPr>
          <p:nvPr/>
        </p:nvPicPr>
        <p:blipFill>
          <a:blip r:embed="rId5"/>
          <a:stretch>
            <a:fillRect/>
          </a:stretch>
        </p:blipFill>
        <p:spPr>
          <a:xfrm>
            <a:off x="7374273" y="363088"/>
            <a:ext cx="938865" cy="1682642"/>
          </a:xfrm>
          <a:prstGeom prst="rect">
            <a:avLst/>
          </a:prstGeom>
        </p:spPr>
      </p:pic>
    </p:spTree>
    <p:extLst>
      <p:ext uri="{BB962C8B-B14F-4D97-AF65-F5344CB8AC3E}">
        <p14:creationId xmlns:p14="http://schemas.microsoft.com/office/powerpoint/2010/main" val="155320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96137" y="654341"/>
            <a:ext cx="3754072" cy="2161822"/>
          </a:xfrm>
        </p:spPr>
        <p:txBody>
          <a:bodyPr rtlCol="0">
            <a:normAutofit fontScale="90000"/>
          </a:bodyPr>
          <a:lstStyle/>
          <a:p>
            <a:pPr algn="ct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200" i="1" dirty="0" smtClean="0">
                <a:solidFill>
                  <a:schemeClr val="accent4">
                    <a:lumMod val="60000"/>
                    <a:lumOff val="40000"/>
                  </a:schemeClr>
                </a:solidFill>
              </a:rPr>
              <a:t>Poem  </a:t>
            </a:r>
            <a:r>
              <a:rPr lang="en-US" sz="2200" i="1" dirty="0">
                <a:solidFill>
                  <a:schemeClr val="accent4">
                    <a:lumMod val="60000"/>
                    <a:lumOff val="40000"/>
                  </a:schemeClr>
                </a:solidFill>
              </a:rPr>
              <a:t>“Requiem”</a:t>
            </a:r>
            <a:r>
              <a:rPr lang="ru-RU" sz="2200" i="1" dirty="0" smtClean="0">
                <a:solidFill>
                  <a:schemeClr val="accent4">
                    <a:lumMod val="60000"/>
                    <a:lumOff val="40000"/>
                  </a:schemeClr>
                </a:solidFill>
              </a:rPr>
              <a:t/>
            </a:r>
            <a:br>
              <a:rPr lang="ru-RU" sz="2200" i="1" dirty="0" smtClean="0">
                <a:solidFill>
                  <a:schemeClr val="accent4">
                    <a:lumMod val="60000"/>
                    <a:lumOff val="40000"/>
                  </a:schemeClr>
                </a:solidFill>
              </a:rPr>
            </a:br>
            <a:r>
              <a:rPr lang="ru-RU" sz="2200" i="1" dirty="0"/>
              <a:t/>
            </a:r>
            <a:br>
              <a:rPr lang="ru-RU" sz="2200" i="1" dirty="0"/>
            </a:br>
            <a:r>
              <a:rPr lang="en-US" sz="2200" i="1" dirty="0" smtClean="0">
                <a:solidFill>
                  <a:schemeClr val="accent4">
                    <a:lumMod val="60000"/>
                    <a:lumOff val="40000"/>
                  </a:schemeClr>
                </a:solidFill>
              </a:rPr>
              <a:t>Robert </a:t>
            </a:r>
            <a:r>
              <a:rPr lang="en-US" sz="2200" i="1" dirty="0" err="1" smtClean="0">
                <a:solidFill>
                  <a:schemeClr val="accent4">
                    <a:lumMod val="60000"/>
                    <a:lumOff val="40000"/>
                  </a:schemeClr>
                </a:solidFill>
              </a:rPr>
              <a:t>Rozhdestvensky</a:t>
            </a:r>
            <a:r>
              <a:rPr lang="ru-RU" sz="2200" dirty="0" smtClean="0">
                <a:solidFill>
                  <a:schemeClr val="accent4">
                    <a:lumMod val="60000"/>
                    <a:lumOff val="40000"/>
                  </a:schemeClr>
                </a:solidFill>
              </a:rPr>
              <a:t/>
            </a:r>
            <a:br>
              <a:rPr lang="ru-RU" sz="2200" dirty="0" smtClean="0">
                <a:solidFill>
                  <a:schemeClr val="accent4">
                    <a:lumMod val="60000"/>
                    <a:lumOff val="40000"/>
                  </a:schemeClr>
                </a:solidFill>
              </a:rPr>
            </a:br>
            <a:r>
              <a:rPr lang="ru-RU" sz="2200" dirty="0">
                <a:solidFill>
                  <a:schemeClr val="accent4">
                    <a:lumMod val="60000"/>
                    <a:lumOff val="40000"/>
                  </a:schemeClr>
                </a:solidFill>
              </a:rPr>
              <a:t/>
            </a:r>
            <a:br>
              <a:rPr lang="ru-RU" sz="2200" dirty="0">
                <a:solidFill>
                  <a:schemeClr val="accent4">
                    <a:lumMod val="60000"/>
                    <a:lumOff val="40000"/>
                  </a:schemeClr>
                </a:solidFill>
              </a:rPr>
            </a:br>
            <a:r>
              <a:rPr lang="en-US" sz="2200" dirty="0">
                <a:solidFill>
                  <a:schemeClr val="accent4">
                    <a:lumMod val="60000"/>
                    <a:lumOff val="40000"/>
                  </a:schemeClr>
                </a:solidFill>
              </a:rPr>
              <a:t/>
            </a:r>
            <a:br>
              <a:rPr lang="en-US" sz="2200" dirty="0">
                <a:solidFill>
                  <a:schemeClr val="accent4">
                    <a:lumMod val="60000"/>
                    <a:lumOff val="40000"/>
                  </a:schemeClr>
                </a:solidFill>
              </a:rPr>
            </a:br>
            <a:r>
              <a:rPr lang="en-US" sz="2000" b="0" i="1" dirty="0">
                <a:solidFill>
                  <a:schemeClr val="accent4">
                    <a:lumMod val="60000"/>
                    <a:lumOff val="40000"/>
                  </a:schemeClr>
                </a:solidFill>
              </a:rPr>
              <a:t>Translated by Archie Johnstone</a:t>
            </a:r>
            <a:r>
              <a:rPr lang="ru-RU" sz="2200" i="1" dirty="0">
                <a:solidFill>
                  <a:schemeClr val="accent4">
                    <a:lumMod val="60000"/>
                    <a:lumOff val="40000"/>
                  </a:schemeClr>
                </a:solidFill>
              </a:rPr>
              <a:t/>
            </a:r>
            <a:br>
              <a:rPr lang="ru-RU" sz="2200" i="1" dirty="0">
                <a:solidFill>
                  <a:schemeClr val="accent4">
                    <a:lumMod val="60000"/>
                    <a:lumOff val="40000"/>
                  </a:schemeClr>
                </a:solidFill>
              </a:rPr>
            </a:br>
            <a:endParaRPr lang="ru-RU" sz="1800" i="1" dirty="0">
              <a:solidFill>
                <a:schemeClr val="accent4">
                  <a:lumMod val="60000"/>
                  <a:lumOff val="40000"/>
                </a:schemeClr>
              </a:solidFill>
            </a:endParaRPr>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8147" y="3034278"/>
            <a:ext cx="4438788" cy="250548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024" y="6472485"/>
            <a:ext cx="2575420" cy="385515"/>
          </a:xfrm>
          <a:prstGeom prst="rect">
            <a:avLst/>
          </a:prstGeom>
        </p:spPr>
      </p:pic>
      <p:pic>
        <p:nvPicPr>
          <p:cNvPr id="12" name="Объект 11"/>
          <p:cNvPicPr>
            <a:picLocks noGrp="1" noChangeAspect="1"/>
          </p:cNvPicPr>
          <p:nvPr>
            <p:ph idx="1"/>
          </p:nvPr>
        </p:nvPicPr>
        <p:blipFill>
          <a:blip r:embed="rId5"/>
          <a:stretch>
            <a:fillRect/>
          </a:stretch>
        </p:blipFill>
        <p:spPr>
          <a:xfrm>
            <a:off x="552498" y="236532"/>
            <a:ext cx="6126844" cy="6428710"/>
          </a:xfrm>
          <a:prstGeom prst="rect">
            <a:avLst/>
          </a:prstGeom>
        </p:spPr>
      </p:pic>
      <p:pic>
        <p:nvPicPr>
          <p:cNvPr id="3" name="Рисунок 2"/>
          <p:cNvPicPr>
            <a:picLocks noChangeAspect="1"/>
          </p:cNvPicPr>
          <p:nvPr/>
        </p:nvPicPr>
        <p:blipFill>
          <a:blip r:embed="rId6"/>
          <a:stretch>
            <a:fillRect/>
          </a:stretch>
        </p:blipFill>
        <p:spPr>
          <a:xfrm>
            <a:off x="7295976" y="112926"/>
            <a:ext cx="938865" cy="1682642"/>
          </a:xfrm>
          <a:prstGeom prst="rect">
            <a:avLst/>
          </a:prstGeom>
        </p:spPr>
      </p:pic>
    </p:spTree>
    <p:extLst>
      <p:ext uri="{BB962C8B-B14F-4D97-AF65-F5344CB8AC3E}">
        <p14:creationId xmlns:p14="http://schemas.microsoft.com/office/powerpoint/2010/main" val="384951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3490" y="654341"/>
            <a:ext cx="3481432" cy="2164360"/>
          </a:xfrm>
        </p:spPr>
        <p:txBody>
          <a:bodyPr rtlCol="0">
            <a:normAutofit fontScale="90000"/>
          </a:bodyPr>
          <a:lstStyle/>
          <a:p>
            <a:pPr algn="ct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smtClean="0"/>
              <a:t/>
            </a:r>
            <a:br>
              <a:rPr lang="en-US" sz="2000" dirty="0" smtClean="0"/>
            </a:br>
            <a:r>
              <a:rPr lang="en-US" sz="2000" dirty="0"/>
              <a:t/>
            </a:r>
            <a:br>
              <a:rPr lang="en-US" sz="2000" dirty="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1800" dirty="0">
                <a:solidFill>
                  <a:srgbClr val="F0BA34">
                    <a:lumMod val="60000"/>
                    <a:lumOff val="40000"/>
                  </a:srgbClr>
                </a:solidFill>
              </a:rPr>
              <a:t/>
            </a:r>
            <a:br>
              <a:rPr lang="en-US" sz="1800" dirty="0">
                <a:solidFill>
                  <a:srgbClr val="F0BA34">
                    <a:lumMod val="60000"/>
                    <a:lumOff val="40000"/>
                  </a:srgbClr>
                </a:solidFill>
              </a:rPr>
            </a:br>
            <a:r>
              <a:rPr lang="en-US" sz="2200" dirty="0">
                <a:solidFill>
                  <a:prstClr val="white"/>
                </a:solidFill>
              </a:rPr>
              <a:t/>
            </a:r>
            <a:br>
              <a:rPr lang="en-US" sz="2200" dirty="0">
                <a:solidFill>
                  <a:prstClr val="white"/>
                </a:solidFill>
              </a:rPr>
            </a:br>
            <a:endParaRPr lang="ru-RU" sz="2200" dirty="0"/>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9534" y="3137608"/>
            <a:ext cx="3887280" cy="269020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Объект 4"/>
          <p:cNvSpPr>
            <a:spLocks noGrp="1"/>
          </p:cNvSpPr>
          <p:nvPr>
            <p:ph idx="1"/>
          </p:nvPr>
        </p:nvSpPr>
        <p:spPr>
          <a:xfrm>
            <a:off x="226504" y="251670"/>
            <a:ext cx="6782498" cy="6258187"/>
          </a:xfrm>
        </p:spPr>
        <p:txBody>
          <a:bodyPr>
            <a:normAutofit/>
          </a:bodyPr>
          <a:lstStyle/>
          <a:p>
            <a:pPr marL="0" lvl="0" indent="0" algn="ctr">
              <a:buClr>
                <a:srgbClr val="D15A3E">
                  <a:lumMod val="75000"/>
                </a:srgbClr>
              </a:buClr>
              <a:buNone/>
            </a:pPr>
            <a:r>
              <a:rPr lang="en-US" sz="1800" b="1" i="1" dirty="0" smtClean="0">
                <a:solidFill>
                  <a:srgbClr val="C00000"/>
                </a:solidFill>
              </a:rPr>
              <a:t>Essay</a:t>
            </a:r>
          </a:p>
          <a:p>
            <a:pPr marL="0" lvl="0" indent="0" algn="ctr">
              <a:buClr>
                <a:srgbClr val="D15A3E">
                  <a:lumMod val="75000"/>
                </a:srgbClr>
              </a:buClr>
              <a:buNone/>
            </a:pPr>
            <a:r>
              <a:rPr lang="en-US" sz="1600" dirty="0" smtClean="0">
                <a:solidFill>
                  <a:srgbClr val="2D2E2D"/>
                </a:solidFill>
              </a:rPr>
              <a:t>Comment </a:t>
            </a:r>
            <a:r>
              <a:rPr lang="en-US" sz="1600" dirty="0">
                <a:solidFill>
                  <a:srgbClr val="2D2E2D"/>
                </a:solidFill>
              </a:rPr>
              <a:t>on the following quotation.</a:t>
            </a:r>
            <a:endParaRPr lang="ru-RU" sz="1600" dirty="0">
              <a:solidFill>
                <a:srgbClr val="2D2E2D"/>
              </a:solidFill>
            </a:endParaRPr>
          </a:p>
          <a:p>
            <a:pPr marL="0" lvl="0" indent="0">
              <a:buClr>
                <a:srgbClr val="D15A3E">
                  <a:lumMod val="75000"/>
                </a:srgbClr>
              </a:buClr>
              <a:buNone/>
            </a:pPr>
            <a:r>
              <a:rPr lang="en-US" sz="1600" b="1" i="1" dirty="0">
                <a:solidFill>
                  <a:srgbClr val="2D2E2D"/>
                </a:solidFill>
              </a:rPr>
              <a:t>To be proud of the glory of one's ancestors is not only possible, but also a must; not to respect it is shameful cowardice.</a:t>
            </a:r>
            <a:r>
              <a:rPr lang="en-US" sz="1600" dirty="0">
                <a:solidFill>
                  <a:srgbClr val="2D2E2D"/>
                </a:solidFill>
              </a:rPr>
              <a:t>  </a:t>
            </a:r>
          </a:p>
          <a:p>
            <a:pPr marL="0" lvl="0" indent="0" algn="r">
              <a:buClr>
                <a:srgbClr val="D15A3E">
                  <a:lumMod val="75000"/>
                </a:srgbClr>
              </a:buClr>
              <a:buNone/>
            </a:pPr>
            <a:r>
              <a:rPr lang="en-US" sz="1600" b="1" dirty="0">
                <a:solidFill>
                  <a:srgbClr val="2D2E2D"/>
                </a:solidFill>
              </a:rPr>
              <a:t>A. S. Pushkin</a:t>
            </a:r>
            <a:endParaRPr lang="ru-RU" sz="1600" b="1" dirty="0">
              <a:solidFill>
                <a:srgbClr val="2D2E2D"/>
              </a:solidFill>
            </a:endParaRPr>
          </a:p>
          <a:p>
            <a:pPr lvl="0">
              <a:buClr>
                <a:srgbClr val="D15A3E">
                  <a:lumMod val="75000"/>
                </a:srgbClr>
              </a:buClr>
            </a:pPr>
            <a:r>
              <a:rPr lang="en-US" sz="1600" dirty="0">
                <a:solidFill>
                  <a:srgbClr val="2D2E2D"/>
                </a:solidFill>
              </a:rPr>
              <a:t>Write </a:t>
            </a:r>
            <a:r>
              <a:rPr lang="en-US" sz="1600" b="1" dirty="0">
                <a:solidFill>
                  <a:srgbClr val="2D2E2D"/>
                </a:solidFill>
              </a:rPr>
              <a:t>200–250</a:t>
            </a:r>
            <a:r>
              <a:rPr lang="en-US" sz="1600" dirty="0">
                <a:solidFill>
                  <a:srgbClr val="2D2E2D"/>
                </a:solidFill>
              </a:rPr>
              <a:t> words.</a:t>
            </a:r>
            <a:endParaRPr lang="ru-RU" sz="1600" dirty="0">
              <a:solidFill>
                <a:srgbClr val="2D2E2D"/>
              </a:solidFill>
            </a:endParaRPr>
          </a:p>
          <a:p>
            <a:pPr lvl="0">
              <a:buClr>
                <a:srgbClr val="D15A3E">
                  <a:lumMod val="75000"/>
                </a:srgbClr>
              </a:buClr>
            </a:pPr>
            <a:r>
              <a:rPr lang="en-US" sz="1600" b="1" dirty="0">
                <a:solidFill>
                  <a:srgbClr val="2D2E2D"/>
                </a:solidFill>
              </a:rPr>
              <a:t>Use the following plan:</a:t>
            </a:r>
            <a:endParaRPr lang="ru-RU" sz="1600" dirty="0">
              <a:solidFill>
                <a:srgbClr val="2D2E2D"/>
              </a:solidFill>
            </a:endParaRPr>
          </a:p>
          <a:p>
            <a:pPr lvl="0">
              <a:buClr>
                <a:srgbClr val="D15A3E">
                  <a:lumMod val="75000"/>
                </a:srgbClr>
              </a:buClr>
            </a:pPr>
            <a:r>
              <a:rPr lang="en-US" sz="1600" dirty="0">
                <a:solidFill>
                  <a:srgbClr val="2D2E2D"/>
                </a:solidFill>
              </a:rPr>
              <a:t>make an introduction, explaining how you understand the author’s point of view;</a:t>
            </a:r>
            <a:endParaRPr lang="ru-RU" sz="1600" dirty="0">
              <a:solidFill>
                <a:srgbClr val="2D2E2D"/>
              </a:solidFill>
            </a:endParaRPr>
          </a:p>
          <a:p>
            <a:pPr lvl="0">
              <a:buClr>
                <a:srgbClr val="D15A3E">
                  <a:lumMod val="75000"/>
                </a:srgbClr>
              </a:buClr>
            </a:pPr>
            <a:r>
              <a:rPr lang="en-US" sz="1600" dirty="0">
                <a:solidFill>
                  <a:srgbClr val="2D2E2D"/>
                </a:solidFill>
              </a:rPr>
              <a:t>express your personal opinion and give reasons to support it;</a:t>
            </a:r>
            <a:endParaRPr lang="ru-RU" sz="1600" dirty="0">
              <a:solidFill>
                <a:srgbClr val="2D2E2D"/>
              </a:solidFill>
            </a:endParaRPr>
          </a:p>
          <a:p>
            <a:pPr lvl="0">
              <a:buClr>
                <a:srgbClr val="D15A3E">
                  <a:lumMod val="75000"/>
                </a:srgbClr>
              </a:buClr>
            </a:pPr>
            <a:r>
              <a:rPr lang="en-US" sz="1600" dirty="0">
                <a:solidFill>
                  <a:srgbClr val="2D2E2D"/>
                </a:solidFill>
              </a:rPr>
              <a:t>give examples from literature or history to illustrate your reasons;</a:t>
            </a:r>
            <a:endParaRPr lang="ru-RU" sz="1600" dirty="0">
              <a:solidFill>
                <a:srgbClr val="2D2E2D"/>
              </a:solidFill>
            </a:endParaRPr>
          </a:p>
          <a:p>
            <a:pPr lvl="0">
              <a:buClr>
                <a:srgbClr val="D15A3E">
                  <a:lumMod val="75000"/>
                </a:srgbClr>
              </a:buClr>
            </a:pPr>
            <a:r>
              <a:rPr lang="en-US" sz="1600" dirty="0">
                <a:solidFill>
                  <a:srgbClr val="2D2E2D"/>
                </a:solidFill>
              </a:rPr>
              <a:t>make a conclusion restating your position.</a:t>
            </a:r>
            <a:endParaRPr lang="ru-RU" sz="1600" dirty="0">
              <a:solidFill>
                <a:srgbClr val="2D2E2D"/>
              </a:solidFill>
            </a:endParaRPr>
          </a:p>
          <a:p>
            <a:pPr marL="0" indent="0" algn="ctr">
              <a:lnSpc>
                <a:spcPct val="107000"/>
              </a:lnSpc>
              <a:spcAft>
                <a:spcPts val="800"/>
              </a:spcAft>
              <a:buNone/>
            </a:pPr>
            <a:r>
              <a:rPr lang="en-US" b="1" dirty="0">
                <a:latin typeface="Calibri" panose="020F0502020204030204" pitchFamily="34" charset="0"/>
                <a:ea typeface="Calibri" panose="020F0502020204030204" pitchFamily="34" charset="0"/>
                <a:cs typeface="Times New Roman" panose="02020603050405020304" pitchFamily="18" charset="0"/>
              </a:rPr>
              <a:t/>
            </a:r>
            <a:br>
              <a:rPr lang="en-US" b="1" dirty="0">
                <a:latin typeface="Calibri" panose="020F0502020204030204" pitchFamily="34" charset="0"/>
                <a:ea typeface="Calibri" panose="020F0502020204030204" pitchFamily="34" charset="0"/>
                <a:cs typeface="Times New Roman" panose="02020603050405020304" pitchFamily="18" charset="0"/>
              </a:rPr>
            </a:br>
            <a:r>
              <a:rPr lang="en-US" b="1" dirty="0">
                <a:latin typeface="Calibri" panose="020F0502020204030204" pitchFamily="34" charset="0"/>
                <a:ea typeface="Calibri" panose="020F0502020204030204" pitchFamily="34" charset="0"/>
                <a:cs typeface="Times New Roman" panose="02020603050405020304" pitchFamily="18" charset="0"/>
              </a:rPr>
              <a:t/>
            </a:r>
            <a:br>
              <a:rPr lang="en-US" b="1" dirty="0">
                <a:latin typeface="Calibri" panose="020F0502020204030204" pitchFamily="34" charset="0"/>
                <a:ea typeface="Calibri" panose="020F0502020204030204" pitchFamily="34" charset="0"/>
                <a:cs typeface="Times New Roman" panose="02020603050405020304" pitchFamily="18" charset="0"/>
              </a:rPr>
            </a:br>
            <a:endParaRPr lang="ru-RU" b="1" dirty="0"/>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3490" y="571545"/>
            <a:ext cx="3169382" cy="2178950"/>
          </a:xfrm>
          <a:prstGeom prst="rect">
            <a:avLst/>
          </a:prstGeom>
          <a:ln>
            <a:noFill/>
          </a:ln>
          <a:effectLst>
            <a:softEdge rad="112500"/>
          </a:effectLst>
        </p:spPr>
      </p:pic>
      <p:pic>
        <p:nvPicPr>
          <p:cNvPr id="3" name="Рисунок 2"/>
          <p:cNvPicPr>
            <a:picLocks noChangeAspect="1"/>
          </p:cNvPicPr>
          <p:nvPr/>
        </p:nvPicPr>
        <p:blipFill>
          <a:blip r:embed="rId5"/>
          <a:stretch>
            <a:fillRect/>
          </a:stretch>
        </p:blipFill>
        <p:spPr>
          <a:xfrm>
            <a:off x="2431978" y="6100023"/>
            <a:ext cx="2371550" cy="365792"/>
          </a:xfrm>
          <a:prstGeom prst="rect">
            <a:avLst/>
          </a:prstGeom>
        </p:spPr>
      </p:pic>
      <p:pic>
        <p:nvPicPr>
          <p:cNvPr id="8" name="Рисунок 7"/>
          <p:cNvPicPr>
            <a:picLocks noChangeAspect="1"/>
          </p:cNvPicPr>
          <p:nvPr/>
        </p:nvPicPr>
        <p:blipFill>
          <a:blip r:embed="rId6"/>
          <a:stretch>
            <a:fillRect/>
          </a:stretch>
        </p:blipFill>
        <p:spPr>
          <a:xfrm>
            <a:off x="7374625" y="180039"/>
            <a:ext cx="938865" cy="1682642"/>
          </a:xfrm>
          <a:prstGeom prst="rect">
            <a:avLst/>
          </a:prstGeom>
        </p:spPr>
      </p:pic>
    </p:spTree>
    <p:extLst>
      <p:ext uri="{BB962C8B-B14F-4D97-AF65-F5344CB8AC3E}">
        <p14:creationId xmlns:p14="http://schemas.microsoft.com/office/powerpoint/2010/main" val="154830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96137" y="654341"/>
            <a:ext cx="3754072" cy="2161822"/>
          </a:xfrm>
        </p:spPr>
        <p:txBody>
          <a:bodyPr rtlCol="0">
            <a:normAutofit/>
          </a:bodyPr>
          <a:lstStyle/>
          <a:p>
            <a:pPr algn="ctr"/>
            <a:r>
              <a:rPr lang="en-US" sz="2000" dirty="0" smtClean="0"/>
              <a:t/>
            </a:r>
            <a:br>
              <a:rPr lang="en-US" sz="2000" dirty="0" smtClean="0"/>
            </a:br>
            <a:r>
              <a:rPr lang="en-US" sz="2000" dirty="0"/>
              <a:t/>
            </a:r>
            <a:br>
              <a:rPr lang="en-US" sz="2000" dirty="0"/>
            </a:br>
            <a:r>
              <a:rPr lang="en-US" sz="2000" dirty="0" smtClean="0"/>
              <a:t/>
            </a:r>
            <a:br>
              <a:rPr lang="en-US" sz="2000" dirty="0" smtClean="0"/>
            </a:br>
            <a:r>
              <a:rPr lang="ru-RU" sz="2000" i="1" dirty="0" smtClean="0">
                <a:solidFill>
                  <a:schemeClr val="accent4">
                    <a:lumMod val="60000"/>
                    <a:lumOff val="40000"/>
                  </a:schemeClr>
                </a:solidFill>
              </a:rPr>
              <a:t>Электронные ресурсы </a:t>
            </a:r>
            <a:r>
              <a:rPr lang="en-US" sz="2000" i="1" dirty="0">
                <a:solidFill>
                  <a:schemeClr val="accent4">
                    <a:lumMod val="60000"/>
                    <a:lumOff val="40000"/>
                  </a:schemeClr>
                </a:solidFill>
              </a:rPr>
              <a:t/>
            </a:r>
            <a:br>
              <a:rPr lang="en-US" sz="2000" i="1" dirty="0">
                <a:solidFill>
                  <a:schemeClr val="accent4">
                    <a:lumMod val="60000"/>
                    <a:lumOff val="40000"/>
                  </a:schemeClr>
                </a:solidFill>
              </a:rPr>
            </a:br>
            <a:endParaRPr lang="ru-RU" sz="1800" i="1" dirty="0">
              <a:solidFill>
                <a:schemeClr val="accent4">
                  <a:lumMod val="60000"/>
                  <a:lumOff val="40000"/>
                </a:schemeClr>
              </a:solidFill>
            </a:endParaRPr>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sp>
        <p:nvSpPr>
          <p:cNvPr id="3" name="Объект 2"/>
          <p:cNvSpPr>
            <a:spLocks noGrp="1"/>
          </p:cNvSpPr>
          <p:nvPr>
            <p:ph idx="1"/>
          </p:nvPr>
        </p:nvSpPr>
        <p:spPr>
          <a:xfrm>
            <a:off x="159391" y="209724"/>
            <a:ext cx="6727560" cy="6451135"/>
          </a:xfrm>
        </p:spPr>
        <p:txBody>
          <a:bodyPr>
            <a:normAutofit fontScale="32500" lnSpcReduction="20000"/>
          </a:bodyPr>
          <a:lstStyle/>
          <a:p>
            <a:pPr marL="342900" indent="-342900">
              <a:buFont typeface="+mj-lt"/>
              <a:buAutoNum type="arabicPeriod"/>
            </a:pPr>
            <a:r>
              <a:rPr lang="en-US" sz="6400" dirty="0" smtClean="0">
                <a:hlinkClick r:id="rId3"/>
              </a:rPr>
              <a:t>https</a:t>
            </a:r>
            <a:r>
              <a:rPr lang="en-US" sz="6400" dirty="0">
                <a:hlinkClick r:id="rId3"/>
              </a:rPr>
              <a:t>://may9.ru</a:t>
            </a:r>
            <a:r>
              <a:rPr lang="en-US" sz="6400" dirty="0" smtClean="0">
                <a:hlinkClick r:id="rId3"/>
              </a:rPr>
              <a:t>/</a:t>
            </a:r>
            <a:endParaRPr lang="en-US" sz="6400" dirty="0" smtClean="0"/>
          </a:p>
          <a:p>
            <a:pPr marL="342900" indent="-342900">
              <a:buFont typeface="+mj-lt"/>
              <a:buAutoNum type="arabicPeriod"/>
            </a:pPr>
            <a:r>
              <a:rPr lang="en-US" sz="6400" dirty="0">
                <a:hlinkClick r:id="rId4"/>
              </a:rPr>
              <a:t>https://photo.may9.ru/ru/story/list_370895817</a:t>
            </a:r>
            <a:r>
              <a:rPr lang="en-US" sz="6400" dirty="0" smtClean="0">
                <a:hlinkClick r:id="rId4"/>
              </a:rPr>
              <a:t>/</a:t>
            </a:r>
            <a:endParaRPr lang="en-US" sz="6400" dirty="0" smtClean="0"/>
          </a:p>
          <a:p>
            <a:pPr marL="342900" indent="-342900">
              <a:buFont typeface="+mj-lt"/>
              <a:buAutoNum type="arabicPeriod"/>
            </a:pPr>
            <a:r>
              <a:rPr lang="en-US" sz="6400" dirty="0" smtClean="0">
                <a:hlinkClick r:id="rId5"/>
              </a:rPr>
              <a:t>https</a:t>
            </a:r>
            <a:r>
              <a:rPr lang="en-US" sz="6400" dirty="0">
                <a:hlinkClick r:id="rId5"/>
              </a:rPr>
              <a:t>://may9.ru/news/2875</a:t>
            </a:r>
            <a:r>
              <a:rPr lang="en-US" sz="6400" dirty="0" smtClean="0">
                <a:hlinkClick r:id="rId5"/>
              </a:rPr>
              <a:t>/</a:t>
            </a:r>
            <a:endParaRPr lang="en-US" sz="6400" dirty="0" smtClean="0"/>
          </a:p>
          <a:p>
            <a:pPr marL="342900" indent="-342900">
              <a:buFont typeface="+mj-lt"/>
              <a:buAutoNum type="arabicPeriod"/>
            </a:pPr>
            <a:r>
              <a:rPr lang="en-US" sz="6400" dirty="0" smtClean="0">
                <a:hlinkClick r:id="rId6"/>
              </a:rPr>
              <a:t>https</a:t>
            </a:r>
            <a:r>
              <a:rPr lang="en-US" sz="6400" dirty="0">
                <a:hlinkClick r:id="rId6"/>
              </a:rPr>
              <a:t>://may9.ru/en/news/20059</a:t>
            </a:r>
            <a:r>
              <a:rPr lang="en-US" sz="6400" dirty="0" smtClean="0">
                <a:hlinkClick r:id="rId6"/>
              </a:rPr>
              <a:t>/</a:t>
            </a:r>
            <a:endParaRPr lang="en-US" sz="6400" dirty="0" smtClean="0"/>
          </a:p>
          <a:p>
            <a:pPr marL="342900" indent="-342900">
              <a:buFont typeface="+mj-lt"/>
              <a:buAutoNum type="arabicPeriod"/>
            </a:pPr>
            <a:r>
              <a:rPr lang="en-US" sz="6400" dirty="0">
                <a:hlinkClick r:id="rId7"/>
              </a:rPr>
              <a:t>http://</a:t>
            </a:r>
            <a:r>
              <a:rPr lang="en-US" sz="6400" dirty="0" smtClean="0">
                <a:hlinkClick r:id="rId7"/>
              </a:rPr>
              <a:t>www.kremlin.ru/events/president/news/76879</a:t>
            </a:r>
            <a:endParaRPr lang="en-US" sz="6400" dirty="0" smtClean="0"/>
          </a:p>
          <a:p>
            <a:pPr marL="342900" indent="-342900">
              <a:buFont typeface="+mj-lt"/>
              <a:buAutoNum type="arabicPeriod"/>
            </a:pPr>
            <a:r>
              <a:rPr lang="en-US" sz="6400" dirty="0">
                <a:hlinkClick r:id="rId8"/>
              </a:rPr>
              <a:t>https://</a:t>
            </a:r>
            <a:r>
              <a:rPr lang="en-US" sz="6400" dirty="0" smtClean="0">
                <a:hlinkClick r:id="rId8"/>
              </a:rPr>
              <a:t>simonov.co.uk/waitforme</a:t>
            </a:r>
            <a:endParaRPr lang="en-US" sz="6400" dirty="0" smtClean="0"/>
          </a:p>
          <a:p>
            <a:pPr marL="342900" indent="-342900">
              <a:buFont typeface="+mj-lt"/>
              <a:buAutoNum type="arabicPeriod"/>
            </a:pPr>
            <a:r>
              <a:rPr lang="en-US" sz="6400" dirty="0">
                <a:hlinkClick r:id="rId9"/>
              </a:rPr>
              <a:t>https://</a:t>
            </a:r>
            <a:r>
              <a:rPr lang="en-US" sz="6400" dirty="0" smtClean="0">
                <a:hlinkClick r:id="rId9"/>
              </a:rPr>
              <a:t>pskovgo.narod.ru/poems/rozhdest.htm</a:t>
            </a:r>
            <a:endParaRPr lang="en-US" sz="6400" dirty="0" smtClean="0"/>
          </a:p>
          <a:p>
            <a:pPr marL="342900" indent="-342900">
              <a:buFont typeface="+mj-lt"/>
              <a:buAutoNum type="arabicPeriod"/>
            </a:pPr>
            <a:r>
              <a:rPr lang="en-US" sz="6400" dirty="0">
                <a:hlinkClick r:id="rId10"/>
              </a:rPr>
              <a:t>https://</a:t>
            </a:r>
            <a:r>
              <a:rPr lang="en-US" sz="6400" dirty="0" smtClean="0">
                <a:hlinkClick r:id="rId10"/>
              </a:rPr>
              <a:t>stihi.ru/2014/05/11/9553</a:t>
            </a:r>
            <a:endParaRPr lang="en-US" sz="6400" dirty="0" smtClean="0"/>
          </a:p>
          <a:p>
            <a:pPr marL="342900" indent="-342900">
              <a:buFont typeface="+mj-lt"/>
              <a:buAutoNum type="arabicPeriod"/>
            </a:pPr>
            <a:r>
              <a:rPr lang="en-US" sz="6400" dirty="0">
                <a:hlinkClick r:id="rId11"/>
              </a:rPr>
              <a:t>https://</a:t>
            </a:r>
            <a:r>
              <a:rPr lang="en-US" sz="6400" dirty="0" smtClean="0">
                <a:hlinkClick r:id="rId11"/>
              </a:rPr>
              <a:t>mamaev-hill.ru/memorial/vkhodnaya-ploschad</a:t>
            </a:r>
            <a:endParaRPr lang="en-US" sz="6400" dirty="0" smtClean="0"/>
          </a:p>
          <a:p>
            <a:pPr marL="342900" indent="-342900">
              <a:buFont typeface="+mj-lt"/>
              <a:buAutoNum type="arabicPeriod"/>
            </a:pPr>
            <a:r>
              <a:rPr lang="en-US" sz="6400" dirty="0">
                <a:hlinkClick r:id="rId12"/>
              </a:rPr>
              <a:t>https://www.mos.ru/en/news/item/18652073</a:t>
            </a:r>
            <a:r>
              <a:rPr lang="en-US" sz="6400" dirty="0" smtClean="0">
                <a:hlinkClick r:id="rId12"/>
              </a:rPr>
              <a:t>/</a:t>
            </a:r>
            <a:endParaRPr lang="en-US" sz="6400" dirty="0" smtClean="0"/>
          </a:p>
          <a:p>
            <a:pPr marL="342900" indent="-342900">
              <a:buFont typeface="+mj-lt"/>
              <a:buAutoNum type="arabicPeriod"/>
            </a:pPr>
            <a:r>
              <a:rPr lang="en-US" sz="6400" dirty="0" smtClean="0">
                <a:hlinkClick r:id="rId13"/>
              </a:rPr>
              <a:t>https</a:t>
            </a:r>
            <a:r>
              <a:rPr lang="en-US" sz="6400" dirty="0">
                <a:hlinkClick r:id="rId13"/>
              </a:rPr>
              <a:t>://www.reddit.com/r/europe/comments/hin04h/today_russia_unveiled_a_spectacular_monument/#</a:t>
            </a:r>
            <a:r>
              <a:rPr lang="en-US" sz="6400" dirty="0" smtClean="0">
                <a:hlinkClick r:id="rId13"/>
              </a:rPr>
              <a:t>lightbox</a:t>
            </a:r>
            <a:endParaRPr lang="en-US" sz="6400" dirty="0" smtClean="0"/>
          </a:p>
          <a:p>
            <a:endParaRPr lang="en-US" sz="1400" dirty="0" smtClean="0"/>
          </a:p>
          <a:p>
            <a:pPr marL="0" indent="0">
              <a:buNone/>
            </a:pP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ru-RU" dirty="0"/>
          </a:p>
        </p:txBody>
      </p:sp>
      <p:pic>
        <p:nvPicPr>
          <p:cNvPr id="4" name="Рисунок 3"/>
          <p:cNvPicPr>
            <a:picLocks noChangeAspect="1"/>
          </p:cNvPicPr>
          <p:nvPr/>
        </p:nvPicPr>
        <p:blipFill>
          <a:blip r:embed="rId14"/>
          <a:stretch>
            <a:fillRect/>
          </a:stretch>
        </p:blipFill>
        <p:spPr>
          <a:xfrm>
            <a:off x="7597980" y="112927"/>
            <a:ext cx="938865" cy="1682642"/>
          </a:xfrm>
          <a:prstGeom prst="rect">
            <a:avLst/>
          </a:prstGeom>
        </p:spPr>
      </p:pic>
    </p:spTree>
    <p:extLst>
      <p:ext uri="{BB962C8B-B14F-4D97-AF65-F5344CB8AC3E}">
        <p14:creationId xmlns:p14="http://schemas.microsoft.com/office/powerpoint/2010/main" val="315471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49424" y="571499"/>
            <a:ext cx="4588778" cy="2129756"/>
          </a:xfrm>
        </p:spPr>
        <p:txBody>
          <a:bodyPr rtlCol="0">
            <a:normAutofit fontScale="90000"/>
          </a:bodyPr>
          <a:lstStyle/>
          <a:p>
            <a:pPr algn="ctr"/>
            <a:r>
              <a:rPr lang="en-US" dirty="0" smtClean="0"/>
              <a:t/>
            </a:r>
            <a:br>
              <a:rPr lang="en-US" dirty="0" smtClean="0"/>
            </a:br>
            <a:r>
              <a:rPr lang="en-US" sz="2200" i="1" dirty="0" smtClean="0">
                <a:solidFill>
                  <a:schemeClr val="accent4">
                    <a:lumMod val="60000"/>
                    <a:lumOff val="40000"/>
                  </a:schemeClr>
                </a:solidFill>
              </a:rPr>
              <a:t>Quiz </a:t>
            </a:r>
            <a:br>
              <a:rPr lang="en-US" sz="2200" i="1" dirty="0" smtClean="0">
                <a:solidFill>
                  <a:schemeClr val="accent4">
                    <a:lumMod val="60000"/>
                    <a:lumOff val="40000"/>
                  </a:schemeClr>
                </a:solidFill>
              </a:rPr>
            </a:br>
            <a:r>
              <a:rPr lang="en-US" sz="2200" i="1" dirty="0" smtClean="0">
                <a:solidFill>
                  <a:schemeClr val="accent4">
                    <a:lumMod val="60000"/>
                    <a:lumOff val="40000"/>
                  </a:schemeClr>
                </a:solidFill>
              </a:rPr>
              <a:t>The </a:t>
            </a:r>
            <a:r>
              <a:rPr lang="en-US" sz="2200" i="1" dirty="0">
                <a:solidFill>
                  <a:schemeClr val="accent4">
                    <a:lumMod val="60000"/>
                    <a:lumOff val="40000"/>
                  </a:schemeClr>
                </a:solidFill>
              </a:rPr>
              <a:t>Great Patriotic War </a:t>
            </a:r>
            <a:r>
              <a:rPr lang="en-US" sz="2200" i="1" dirty="0" smtClean="0">
                <a:solidFill>
                  <a:schemeClr val="accent4">
                    <a:lumMod val="60000"/>
                    <a:lumOff val="40000"/>
                  </a:schemeClr>
                </a:solidFill>
              </a:rPr>
              <a:t/>
            </a:r>
            <a:br>
              <a:rPr lang="en-US" sz="2200" i="1" dirty="0" smtClean="0">
                <a:solidFill>
                  <a:schemeClr val="accent4">
                    <a:lumMod val="60000"/>
                    <a:lumOff val="40000"/>
                  </a:schemeClr>
                </a:solidFill>
              </a:rPr>
            </a:br>
            <a:r>
              <a:rPr lang="en-US" sz="2200" i="1" dirty="0" smtClean="0">
                <a:solidFill>
                  <a:schemeClr val="accent4">
                    <a:lumMod val="60000"/>
                    <a:lumOff val="40000"/>
                  </a:schemeClr>
                </a:solidFill>
              </a:rPr>
              <a:t>1941-1945</a:t>
            </a:r>
            <a:br>
              <a:rPr lang="en-US" sz="2200" i="1" dirty="0" smtClean="0">
                <a:solidFill>
                  <a:schemeClr val="accent4">
                    <a:lumMod val="60000"/>
                    <a:lumOff val="40000"/>
                  </a:schemeClr>
                </a:solidFill>
              </a:rPr>
            </a:br>
            <a:r>
              <a:rPr lang="en-US" sz="2200" dirty="0">
                <a:solidFill>
                  <a:schemeClr val="accent4">
                    <a:lumMod val="60000"/>
                    <a:lumOff val="40000"/>
                  </a:schemeClr>
                </a:solidFill>
              </a:rPr>
              <a:t/>
            </a:r>
            <a:br>
              <a:rPr lang="en-US" sz="2200" dirty="0">
                <a:solidFill>
                  <a:schemeClr val="accent4">
                    <a:lumMod val="60000"/>
                    <a:lumOff val="40000"/>
                  </a:schemeClr>
                </a:solidFill>
              </a:rPr>
            </a:br>
            <a:r>
              <a:rPr lang="en-US" sz="2000" i="1" dirty="0">
                <a:solidFill>
                  <a:schemeClr val="accent4">
                    <a:lumMod val="60000"/>
                    <a:lumOff val="40000"/>
                  </a:schemeClr>
                </a:solidFill>
              </a:rPr>
              <a:t>Find the words that refer to the </a:t>
            </a:r>
            <a:r>
              <a:rPr lang="en-US" sz="2000" i="1" dirty="0" smtClean="0">
                <a:solidFill>
                  <a:schemeClr val="accent4">
                    <a:lumMod val="60000"/>
                    <a:lumOff val="40000"/>
                  </a:schemeClr>
                </a:solidFill>
              </a:rPr>
              <a:t>historical </a:t>
            </a:r>
            <a:r>
              <a:rPr lang="en-US" sz="2000" i="1" dirty="0">
                <a:solidFill>
                  <a:schemeClr val="accent4">
                    <a:lumMod val="60000"/>
                    <a:lumOff val="40000"/>
                  </a:schemeClr>
                </a:solidFill>
              </a:rPr>
              <a:t>events of the Great Patriotic War 1941–1945. </a:t>
            </a:r>
            <a:endParaRPr lang="ru-RU" sz="2000" i="1" dirty="0">
              <a:solidFill>
                <a:schemeClr val="accent4">
                  <a:lumMod val="60000"/>
                  <a:lumOff val="40000"/>
                </a:schemeClr>
              </a:solidFill>
            </a:endParaRPr>
          </a:p>
        </p:txBody>
      </p:sp>
      <p:pic>
        <p:nvPicPr>
          <p:cNvPr id="3" name="Объект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835" y="993217"/>
            <a:ext cx="7060115" cy="4593851"/>
          </a:xfrm>
        </p:spPr>
      </p:pic>
      <p:sp>
        <p:nvSpPr>
          <p:cNvPr id="6" name="Текст 5"/>
          <p:cNvSpPr>
            <a:spLocks noGrp="1"/>
          </p:cNvSpPr>
          <p:nvPr>
            <p:ph type="body" sz="half" idx="2"/>
          </p:nvPr>
        </p:nvSpPr>
        <p:spPr>
          <a:xfrm>
            <a:off x="7508147" y="3034278"/>
            <a:ext cx="4530055" cy="3330430"/>
          </a:xfrm>
        </p:spPr>
        <p:txBody>
          <a:bodyPr rtlCol="0">
            <a:normAutofit/>
          </a:bodyPr>
          <a:lstStyle/>
          <a:p>
            <a:r>
              <a:rPr lang="en-US" b="1" dirty="0" smtClean="0">
                <a:solidFill>
                  <a:schemeClr val="accent4">
                    <a:lumMod val="60000"/>
                    <a:lumOff val="40000"/>
                  </a:schemeClr>
                </a:solidFill>
                <a:latin typeface="Arial" panose="020B0604020202020204" pitchFamily="34" charset="0"/>
                <a:cs typeface="Arial" panose="020B0604020202020204" pitchFamily="34" charset="0"/>
              </a:rPr>
              <a:t>1. the </a:t>
            </a:r>
            <a:r>
              <a:rPr lang="en-US" b="1" dirty="0">
                <a:solidFill>
                  <a:schemeClr val="accent4">
                    <a:lumMod val="60000"/>
                    <a:lumOff val="40000"/>
                  </a:schemeClr>
                </a:solidFill>
                <a:latin typeface="Arial" panose="020B0604020202020204" pitchFamily="34" charset="0"/>
                <a:cs typeface="Arial" panose="020B0604020202020204" pitchFamily="34" charset="0"/>
              </a:rPr>
              <a:t>country that declared war on </a:t>
            </a:r>
            <a:r>
              <a:rPr lang="en-US" b="1" dirty="0" smtClean="0">
                <a:solidFill>
                  <a:schemeClr val="accent4">
                    <a:lumMod val="60000"/>
                    <a:lumOff val="40000"/>
                  </a:schemeClr>
                </a:solidFill>
                <a:latin typeface="Arial" panose="020B0604020202020204" pitchFamily="34" charset="0"/>
                <a:cs typeface="Arial" panose="020B0604020202020204" pitchFamily="34" charset="0"/>
              </a:rPr>
              <a:t>the  </a:t>
            </a:r>
            <a:r>
              <a:rPr lang="en-US" b="1" dirty="0">
                <a:solidFill>
                  <a:schemeClr val="accent4">
                    <a:lumMod val="60000"/>
                    <a:lumOff val="40000"/>
                  </a:schemeClr>
                </a:solidFill>
                <a:latin typeface="Arial" panose="020B0604020202020204" pitchFamily="34" charset="0"/>
                <a:cs typeface="Arial" panose="020B0604020202020204" pitchFamily="34" charset="0"/>
              </a:rPr>
              <a:t>Soviet Union in 1941 </a:t>
            </a:r>
            <a:endParaRPr lang="en-US" b="1" dirty="0" smtClean="0">
              <a:solidFill>
                <a:schemeClr val="accent4">
                  <a:lumMod val="60000"/>
                  <a:lumOff val="40000"/>
                </a:schemeClr>
              </a:solidFill>
              <a:latin typeface="Arial" panose="020B0604020202020204" pitchFamily="34" charset="0"/>
              <a:cs typeface="Arial" panose="020B0604020202020204" pitchFamily="34" charset="0"/>
            </a:endParaRPr>
          </a:p>
          <a:p>
            <a:r>
              <a:rPr lang="en-US" b="1" dirty="0" smtClean="0">
                <a:solidFill>
                  <a:schemeClr val="accent4">
                    <a:lumMod val="60000"/>
                    <a:lumOff val="40000"/>
                  </a:schemeClr>
                </a:solidFill>
                <a:latin typeface="Arial" panose="020B0604020202020204" pitchFamily="34" charset="0"/>
                <a:cs typeface="Arial" panose="020B0604020202020204" pitchFamily="34" charset="0"/>
              </a:rPr>
              <a:t>2. the </a:t>
            </a:r>
            <a:r>
              <a:rPr lang="en-US" b="1" dirty="0">
                <a:solidFill>
                  <a:schemeClr val="accent4">
                    <a:lumMod val="60000"/>
                    <a:lumOff val="40000"/>
                  </a:schemeClr>
                </a:solidFill>
                <a:latin typeface="Arial" panose="020B0604020202020204" pitchFamily="34" charset="0"/>
                <a:cs typeface="Arial" panose="020B0604020202020204" pitchFamily="34" charset="0"/>
              </a:rPr>
              <a:t>code name of the operation for the Axis invasion of the USSR </a:t>
            </a:r>
            <a:endParaRPr lang="en-US" b="1" dirty="0" smtClean="0">
              <a:solidFill>
                <a:schemeClr val="accent4">
                  <a:lumMod val="60000"/>
                  <a:lumOff val="40000"/>
                </a:schemeClr>
              </a:solidFill>
              <a:latin typeface="Arial" panose="020B0604020202020204" pitchFamily="34" charset="0"/>
              <a:cs typeface="Arial" panose="020B0604020202020204" pitchFamily="34" charset="0"/>
            </a:endParaRPr>
          </a:p>
          <a:p>
            <a:r>
              <a:rPr lang="en-US" b="1" dirty="0" smtClean="0">
                <a:solidFill>
                  <a:schemeClr val="accent4">
                    <a:lumMod val="60000"/>
                    <a:lumOff val="40000"/>
                  </a:schemeClr>
                </a:solidFill>
                <a:latin typeface="Arial" panose="020B0604020202020204" pitchFamily="34" charset="0"/>
                <a:cs typeface="Arial" panose="020B0604020202020204" pitchFamily="34" charset="0"/>
              </a:rPr>
              <a:t>3. the </a:t>
            </a:r>
            <a:r>
              <a:rPr lang="en-US" b="1" dirty="0">
                <a:solidFill>
                  <a:schemeClr val="accent4">
                    <a:lumMod val="60000"/>
                    <a:lumOff val="40000"/>
                  </a:schemeClr>
                </a:solidFill>
                <a:latin typeface="Arial" panose="020B0604020202020204" pitchFamily="34" charset="0"/>
                <a:cs typeface="Arial" panose="020B0604020202020204" pitchFamily="34" charset="0"/>
              </a:rPr>
              <a:t>lake well-known as  "The Road of Life" </a:t>
            </a:r>
            <a:endParaRPr lang="en-US" b="1" dirty="0" smtClean="0">
              <a:solidFill>
                <a:schemeClr val="accent4">
                  <a:lumMod val="60000"/>
                  <a:lumOff val="40000"/>
                </a:schemeClr>
              </a:solidFill>
              <a:latin typeface="Arial" panose="020B0604020202020204" pitchFamily="34" charset="0"/>
              <a:cs typeface="Arial" panose="020B0604020202020204" pitchFamily="34" charset="0"/>
            </a:endParaRPr>
          </a:p>
          <a:p>
            <a:r>
              <a:rPr lang="en-US" b="1" dirty="0" smtClean="0">
                <a:solidFill>
                  <a:schemeClr val="accent4">
                    <a:lumMod val="60000"/>
                    <a:lumOff val="40000"/>
                  </a:schemeClr>
                </a:solidFill>
                <a:latin typeface="Arial" panose="020B0604020202020204" pitchFamily="34" charset="0"/>
                <a:cs typeface="Arial" panose="020B0604020202020204" pitchFamily="34" charset="0"/>
              </a:rPr>
              <a:t>4. the </a:t>
            </a:r>
            <a:r>
              <a:rPr lang="en-US" b="1" dirty="0">
                <a:solidFill>
                  <a:schemeClr val="accent4">
                    <a:lumMod val="60000"/>
                    <a:lumOff val="40000"/>
                  </a:schemeClr>
                </a:solidFill>
                <a:latin typeface="Arial" panose="020B0604020202020204" pitchFamily="34" charset="0"/>
                <a:cs typeface="Arial" panose="020B0604020202020204" pitchFamily="34" charset="0"/>
              </a:rPr>
              <a:t>city hosted a series of military tribunals  against representatives of the defeated Nazi Germany after </a:t>
            </a:r>
            <a:r>
              <a:rPr lang="en-US" b="1" dirty="0" smtClean="0">
                <a:solidFill>
                  <a:schemeClr val="accent4">
                    <a:lumMod val="60000"/>
                    <a:lumOff val="40000"/>
                  </a:schemeClr>
                </a:solidFill>
                <a:latin typeface="Arial" panose="020B0604020202020204" pitchFamily="34" charset="0"/>
                <a:cs typeface="Arial" panose="020B0604020202020204" pitchFamily="34" charset="0"/>
              </a:rPr>
              <a:t>WWII</a:t>
            </a:r>
          </a:p>
          <a:p>
            <a:r>
              <a:rPr lang="en-US" b="1" dirty="0" smtClean="0">
                <a:solidFill>
                  <a:schemeClr val="accent4">
                    <a:lumMod val="60000"/>
                    <a:lumOff val="40000"/>
                  </a:schemeClr>
                </a:solidFill>
                <a:latin typeface="Arial" panose="020B0604020202020204" pitchFamily="34" charset="0"/>
                <a:cs typeface="Arial" panose="020B0604020202020204" pitchFamily="34" charset="0"/>
              </a:rPr>
              <a:t>5. the </a:t>
            </a:r>
            <a:r>
              <a:rPr lang="en-US" b="1" dirty="0">
                <a:solidFill>
                  <a:schemeClr val="accent4">
                    <a:lumMod val="60000"/>
                    <a:lumOff val="40000"/>
                  </a:schemeClr>
                </a:solidFill>
                <a:latin typeface="Arial" panose="020B0604020202020204" pitchFamily="34" charset="0"/>
                <a:cs typeface="Arial" panose="020B0604020202020204" pitchFamily="34" charset="0"/>
              </a:rPr>
              <a:t>river where Soviet and American troops met on April 25, 1945</a:t>
            </a:r>
            <a:endParaRPr lang="en-US" b="1" dirty="0" smtClean="0">
              <a:solidFill>
                <a:schemeClr val="accent4">
                  <a:lumMod val="60000"/>
                  <a:lumOff val="40000"/>
                </a:schemeClr>
              </a:solidFill>
              <a:latin typeface="Arial" panose="020B0604020202020204" pitchFamily="34" charset="0"/>
              <a:cs typeface="Arial" panose="020B0604020202020204" pitchFamily="34" charset="0"/>
            </a:endParaRPr>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5" name="Рисунок 4"/>
          <p:cNvPicPr>
            <a:picLocks noChangeAspect="1"/>
          </p:cNvPicPr>
          <p:nvPr/>
        </p:nvPicPr>
        <p:blipFill>
          <a:blip r:embed="rId4"/>
          <a:stretch>
            <a:fillRect/>
          </a:stretch>
        </p:blipFill>
        <p:spPr>
          <a:xfrm>
            <a:off x="7379866" y="0"/>
            <a:ext cx="938865" cy="1682642"/>
          </a:xfrm>
          <a:prstGeom prst="rect">
            <a:avLst/>
          </a:prstGeom>
        </p:spPr>
      </p:pic>
    </p:spTree>
    <p:extLst>
      <p:ext uri="{BB962C8B-B14F-4D97-AF65-F5344CB8AC3E}">
        <p14:creationId xmlns:p14="http://schemas.microsoft.com/office/powerpoint/2010/main" val="410160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49424" y="571499"/>
            <a:ext cx="4588778" cy="2129756"/>
          </a:xfrm>
        </p:spPr>
        <p:txBody>
          <a:bodyPr rtlCol="0">
            <a:normAutofit fontScale="90000"/>
          </a:bodyPr>
          <a:lstStyle/>
          <a:p>
            <a:pPr algn="ctr"/>
            <a:r>
              <a:rPr lang="en-US" dirty="0" smtClean="0"/>
              <a:t/>
            </a:r>
            <a:br>
              <a:rPr lang="en-US" dirty="0" smtClean="0"/>
            </a:br>
            <a:r>
              <a:rPr lang="en-US" sz="2200" i="1" dirty="0" smtClean="0">
                <a:solidFill>
                  <a:schemeClr val="accent4">
                    <a:lumMod val="60000"/>
                    <a:lumOff val="40000"/>
                  </a:schemeClr>
                </a:solidFill>
              </a:rPr>
              <a:t>Quiz </a:t>
            </a:r>
            <a:br>
              <a:rPr lang="en-US" sz="2200" i="1" dirty="0" smtClean="0">
                <a:solidFill>
                  <a:schemeClr val="accent4">
                    <a:lumMod val="60000"/>
                    <a:lumOff val="40000"/>
                  </a:schemeClr>
                </a:solidFill>
              </a:rPr>
            </a:br>
            <a:r>
              <a:rPr lang="en-US" sz="2200" i="1" dirty="0" smtClean="0">
                <a:solidFill>
                  <a:schemeClr val="accent4">
                    <a:lumMod val="60000"/>
                    <a:lumOff val="40000"/>
                  </a:schemeClr>
                </a:solidFill>
              </a:rPr>
              <a:t>The </a:t>
            </a:r>
            <a:r>
              <a:rPr lang="en-US" sz="2200" i="1" dirty="0">
                <a:solidFill>
                  <a:schemeClr val="accent4">
                    <a:lumMod val="60000"/>
                    <a:lumOff val="40000"/>
                  </a:schemeClr>
                </a:solidFill>
              </a:rPr>
              <a:t>Great Patriotic War </a:t>
            </a:r>
            <a:r>
              <a:rPr lang="en-US" sz="2200" i="1" dirty="0" smtClean="0">
                <a:solidFill>
                  <a:schemeClr val="accent4">
                    <a:lumMod val="60000"/>
                    <a:lumOff val="40000"/>
                  </a:schemeClr>
                </a:solidFill>
              </a:rPr>
              <a:t/>
            </a:r>
            <a:br>
              <a:rPr lang="en-US" sz="2200" i="1" dirty="0" smtClean="0">
                <a:solidFill>
                  <a:schemeClr val="accent4">
                    <a:lumMod val="60000"/>
                    <a:lumOff val="40000"/>
                  </a:schemeClr>
                </a:solidFill>
              </a:rPr>
            </a:br>
            <a:r>
              <a:rPr lang="en-US" sz="2200" i="1" dirty="0" smtClean="0">
                <a:solidFill>
                  <a:schemeClr val="accent4">
                    <a:lumMod val="60000"/>
                    <a:lumOff val="40000"/>
                  </a:schemeClr>
                </a:solidFill>
              </a:rPr>
              <a:t>1941-1945</a:t>
            </a:r>
            <a:br>
              <a:rPr lang="en-US" sz="2200" i="1" dirty="0" smtClean="0">
                <a:solidFill>
                  <a:schemeClr val="accent4">
                    <a:lumMod val="60000"/>
                    <a:lumOff val="40000"/>
                  </a:schemeClr>
                </a:solidFill>
              </a:rPr>
            </a:br>
            <a:r>
              <a:rPr lang="en-US" dirty="0">
                <a:solidFill>
                  <a:schemeClr val="accent4">
                    <a:lumMod val="60000"/>
                    <a:lumOff val="40000"/>
                  </a:schemeClr>
                </a:solidFill>
              </a:rPr>
              <a:t/>
            </a:r>
            <a:br>
              <a:rPr lang="en-US" dirty="0">
                <a:solidFill>
                  <a:schemeClr val="accent4">
                    <a:lumMod val="60000"/>
                    <a:lumOff val="40000"/>
                  </a:schemeClr>
                </a:solidFill>
              </a:rPr>
            </a:br>
            <a:r>
              <a:rPr lang="en-US" sz="2000" i="1" dirty="0">
                <a:solidFill>
                  <a:schemeClr val="accent4">
                    <a:lumMod val="60000"/>
                    <a:lumOff val="40000"/>
                  </a:schemeClr>
                </a:solidFill>
              </a:rPr>
              <a:t>Find the words that refer to the </a:t>
            </a:r>
            <a:r>
              <a:rPr lang="en-US" sz="2000" i="1" dirty="0" smtClean="0">
                <a:solidFill>
                  <a:schemeClr val="accent4">
                    <a:lumMod val="60000"/>
                    <a:lumOff val="40000"/>
                  </a:schemeClr>
                </a:solidFill>
              </a:rPr>
              <a:t>historical events </a:t>
            </a:r>
            <a:r>
              <a:rPr lang="en-US" sz="2000" i="1" dirty="0">
                <a:solidFill>
                  <a:schemeClr val="accent4">
                    <a:lumMod val="60000"/>
                    <a:lumOff val="40000"/>
                  </a:schemeClr>
                </a:solidFill>
              </a:rPr>
              <a:t>of the Great Patriotic War 1941–1945. </a:t>
            </a:r>
            <a:endParaRPr lang="ru-RU" sz="2000" i="1" dirty="0">
              <a:solidFill>
                <a:schemeClr val="accent4">
                  <a:lumMod val="60000"/>
                  <a:lumOff val="40000"/>
                </a:schemeClr>
              </a:solidFill>
            </a:endParaRPr>
          </a:p>
        </p:txBody>
      </p:sp>
      <p:pic>
        <p:nvPicPr>
          <p:cNvPr id="3" name="Объект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608" y="1043551"/>
            <a:ext cx="7060115" cy="4593851"/>
          </a:xfrm>
        </p:spPr>
      </p:pic>
      <p:sp>
        <p:nvSpPr>
          <p:cNvPr id="6" name="Текст 5"/>
          <p:cNvSpPr>
            <a:spLocks noGrp="1"/>
          </p:cNvSpPr>
          <p:nvPr>
            <p:ph type="body" sz="half" idx="2"/>
          </p:nvPr>
        </p:nvSpPr>
        <p:spPr>
          <a:xfrm>
            <a:off x="7508147" y="3034278"/>
            <a:ext cx="4530055" cy="3330430"/>
          </a:xfrm>
        </p:spPr>
        <p:txBody>
          <a:bodyPr rtlCol="0">
            <a:normAutofit lnSpcReduction="10000"/>
          </a:bodyPr>
          <a:lstStyle/>
          <a:p>
            <a:r>
              <a:rPr lang="en-US" b="1" dirty="0" smtClean="0">
                <a:solidFill>
                  <a:schemeClr val="accent4">
                    <a:lumMod val="60000"/>
                    <a:lumOff val="40000"/>
                  </a:schemeClr>
                </a:solidFill>
                <a:latin typeface="Arial" panose="020B0604020202020204" pitchFamily="34" charset="0"/>
                <a:cs typeface="Arial" panose="020B0604020202020204" pitchFamily="34" charset="0"/>
              </a:rPr>
              <a:t>6. the </a:t>
            </a:r>
            <a:r>
              <a:rPr lang="en-US" b="1" dirty="0">
                <a:solidFill>
                  <a:schemeClr val="accent4">
                    <a:lumMod val="60000"/>
                    <a:lumOff val="40000"/>
                  </a:schemeClr>
                </a:solidFill>
                <a:latin typeface="Arial" panose="020B0604020202020204" pitchFamily="34" charset="0"/>
                <a:cs typeface="Arial" panose="020B0604020202020204" pitchFamily="34" charset="0"/>
              </a:rPr>
              <a:t>code name of the German offensive operation in July 1943 against the Soviet forces in Kursk </a:t>
            </a:r>
            <a:endParaRPr lang="en-US" b="1" dirty="0" smtClean="0">
              <a:solidFill>
                <a:schemeClr val="accent4">
                  <a:lumMod val="60000"/>
                  <a:lumOff val="40000"/>
                </a:schemeClr>
              </a:solidFill>
              <a:latin typeface="Arial" panose="020B0604020202020204" pitchFamily="34" charset="0"/>
              <a:cs typeface="Arial" panose="020B0604020202020204" pitchFamily="34" charset="0"/>
            </a:endParaRPr>
          </a:p>
          <a:p>
            <a:r>
              <a:rPr lang="en-US" b="1" dirty="0" smtClean="0">
                <a:solidFill>
                  <a:schemeClr val="accent4">
                    <a:lumMod val="60000"/>
                    <a:lumOff val="40000"/>
                  </a:schemeClr>
                </a:solidFill>
                <a:latin typeface="Arial" panose="020B0604020202020204" pitchFamily="34" charset="0"/>
                <a:cs typeface="Arial" panose="020B0604020202020204" pitchFamily="34" charset="0"/>
              </a:rPr>
              <a:t>7. the </a:t>
            </a:r>
            <a:r>
              <a:rPr lang="en-US" b="1" dirty="0">
                <a:solidFill>
                  <a:schemeClr val="accent4">
                    <a:lumMod val="60000"/>
                    <a:lumOff val="40000"/>
                  </a:schemeClr>
                </a:solidFill>
                <a:latin typeface="Arial" panose="020B0604020202020204" pitchFamily="34" charset="0"/>
                <a:cs typeface="Arial" panose="020B0604020202020204" pitchFamily="34" charset="0"/>
              </a:rPr>
              <a:t>name of the well-known multiple rocket launcher and </a:t>
            </a:r>
            <a:r>
              <a:rPr lang="en-US" b="1" dirty="0" smtClean="0">
                <a:solidFill>
                  <a:schemeClr val="accent4">
                    <a:lumMod val="60000"/>
                    <a:lumOff val="40000"/>
                  </a:schemeClr>
                </a:solidFill>
                <a:latin typeface="Arial" panose="020B0604020202020204" pitchFamily="34" charset="0"/>
                <a:cs typeface="Arial" panose="020B0604020202020204" pitchFamily="34" charset="0"/>
              </a:rPr>
              <a:t>song</a:t>
            </a:r>
          </a:p>
          <a:p>
            <a:r>
              <a:rPr lang="en-US" b="1" dirty="0" smtClean="0">
                <a:solidFill>
                  <a:schemeClr val="accent4">
                    <a:lumMod val="60000"/>
                    <a:lumOff val="40000"/>
                  </a:schemeClr>
                </a:solidFill>
                <a:latin typeface="Arial" panose="020B0604020202020204" pitchFamily="34" charset="0"/>
                <a:cs typeface="Arial" panose="020B0604020202020204" pitchFamily="34" charset="0"/>
              </a:rPr>
              <a:t>8. a </a:t>
            </a:r>
            <a:r>
              <a:rPr lang="en-US" b="1" dirty="0">
                <a:solidFill>
                  <a:schemeClr val="accent4">
                    <a:lumMod val="60000"/>
                    <a:lumOff val="40000"/>
                  </a:schemeClr>
                </a:solidFill>
                <a:latin typeface="Arial" panose="020B0604020202020204" pitchFamily="34" charset="0"/>
                <a:cs typeface="Arial" panose="020B0604020202020204" pitchFamily="34" charset="0"/>
              </a:rPr>
              <a:t>military tactic </a:t>
            </a:r>
            <a:r>
              <a:rPr lang="en-US" b="1" dirty="0" smtClean="0">
                <a:solidFill>
                  <a:schemeClr val="accent4">
                    <a:lumMod val="60000"/>
                    <a:lumOff val="40000"/>
                  </a:schemeClr>
                </a:solidFill>
                <a:latin typeface="Arial" panose="020B0604020202020204" pitchFamily="34" charset="0"/>
                <a:cs typeface="Arial" panose="020B0604020202020204" pitchFamily="34" charset="0"/>
              </a:rPr>
              <a:t>called</a:t>
            </a:r>
            <a:r>
              <a:rPr lang="ru-RU" b="1" dirty="0" smtClean="0">
                <a:solidFill>
                  <a:schemeClr val="accent4">
                    <a:lumMod val="60000"/>
                    <a:lumOff val="40000"/>
                  </a:schemeClr>
                </a:solidFill>
                <a:latin typeface="Arial" panose="020B0604020202020204" pitchFamily="34" charset="0"/>
                <a:cs typeface="Arial" panose="020B0604020202020204" pitchFamily="34" charset="0"/>
              </a:rPr>
              <a:t> </a:t>
            </a:r>
            <a:r>
              <a:rPr lang="en-US" b="1" dirty="0" smtClean="0">
                <a:solidFill>
                  <a:schemeClr val="accent4">
                    <a:lumMod val="60000"/>
                    <a:lumOff val="40000"/>
                  </a:schemeClr>
                </a:solidFill>
                <a:latin typeface="Arial" panose="020B0604020202020204" pitchFamily="34" charset="0"/>
                <a:cs typeface="Arial" panose="020B0604020202020204" pitchFamily="34" charset="0"/>
              </a:rPr>
              <a:t>'Lightning War‘</a:t>
            </a:r>
          </a:p>
          <a:p>
            <a:r>
              <a:rPr lang="en-US" b="1" dirty="0" smtClean="0">
                <a:solidFill>
                  <a:schemeClr val="accent4">
                    <a:lumMod val="60000"/>
                    <a:lumOff val="40000"/>
                  </a:schemeClr>
                </a:solidFill>
              </a:rPr>
              <a:t>9. the </a:t>
            </a:r>
            <a:r>
              <a:rPr lang="en-US" b="1" dirty="0">
                <a:solidFill>
                  <a:schemeClr val="accent4">
                    <a:lumMod val="60000"/>
                    <a:lumOff val="40000"/>
                  </a:schemeClr>
                </a:solidFill>
              </a:rPr>
              <a:t>code name of the Red Army operation for breaking the Leningrad Siege in January </a:t>
            </a:r>
            <a:r>
              <a:rPr lang="en-US" b="1" dirty="0" smtClean="0">
                <a:solidFill>
                  <a:schemeClr val="accent4">
                    <a:lumMod val="60000"/>
                    <a:lumOff val="40000"/>
                  </a:schemeClr>
                </a:solidFill>
              </a:rPr>
              <a:t>1943</a:t>
            </a:r>
          </a:p>
          <a:p>
            <a:r>
              <a:rPr lang="en-US" b="1" dirty="0" smtClean="0">
                <a:solidFill>
                  <a:schemeClr val="accent4">
                    <a:lumMod val="60000"/>
                    <a:lumOff val="40000"/>
                  </a:schemeClr>
                </a:solidFill>
              </a:rPr>
              <a:t>10. the </a:t>
            </a:r>
            <a:r>
              <a:rPr lang="en-US" b="1" dirty="0">
                <a:solidFill>
                  <a:schemeClr val="accent4">
                    <a:lumMod val="60000"/>
                    <a:lumOff val="40000"/>
                  </a:schemeClr>
                </a:solidFill>
              </a:rPr>
              <a:t>code name of the large-scale Soviet offensive operation against Nazi Germany from June 23 to August 19, 1944 on the Eastern Front </a:t>
            </a:r>
          </a:p>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4" name="Рисунок 3"/>
          <p:cNvPicPr>
            <a:picLocks noChangeAspect="1"/>
          </p:cNvPicPr>
          <p:nvPr/>
        </p:nvPicPr>
        <p:blipFill>
          <a:blip r:embed="rId4"/>
          <a:stretch>
            <a:fillRect/>
          </a:stretch>
        </p:blipFill>
        <p:spPr>
          <a:xfrm>
            <a:off x="7388255" y="0"/>
            <a:ext cx="938865" cy="1682642"/>
          </a:xfrm>
          <a:prstGeom prst="rect">
            <a:avLst/>
          </a:prstGeom>
        </p:spPr>
      </p:pic>
    </p:spTree>
    <p:extLst>
      <p:ext uri="{BB962C8B-B14F-4D97-AF65-F5344CB8AC3E}">
        <p14:creationId xmlns:p14="http://schemas.microsoft.com/office/powerpoint/2010/main" val="52426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61819" y="722501"/>
            <a:ext cx="3238152" cy="2129756"/>
          </a:xfrm>
        </p:spPr>
        <p:txBody>
          <a:bodyPr rtlCol="0">
            <a:normAutofit fontScale="90000"/>
          </a:bodyPr>
          <a:lstStyle/>
          <a:p>
            <a:pPr algn="ctr"/>
            <a:r>
              <a:rPr lang="en-US" dirty="0" smtClean="0"/>
              <a:t/>
            </a:r>
            <a:br>
              <a:rPr lang="en-US" dirty="0" smtClean="0"/>
            </a:br>
            <a:r>
              <a:rPr lang="en-US" sz="2200" i="1" dirty="0" smtClean="0">
                <a:solidFill>
                  <a:schemeClr val="accent4">
                    <a:lumMod val="60000"/>
                    <a:lumOff val="40000"/>
                  </a:schemeClr>
                </a:solidFill>
              </a:rPr>
              <a:t>Quiz </a:t>
            </a:r>
            <a:r>
              <a:rPr lang="en-US" sz="2200" dirty="0" smtClean="0">
                <a:solidFill>
                  <a:schemeClr val="accent4">
                    <a:lumMod val="60000"/>
                    <a:lumOff val="40000"/>
                  </a:schemeClr>
                </a:solidFill>
              </a:rPr>
              <a:t/>
            </a:r>
            <a:br>
              <a:rPr lang="en-US" sz="2200" dirty="0" smtClean="0">
                <a:solidFill>
                  <a:schemeClr val="accent4">
                    <a:lumMod val="60000"/>
                    <a:lumOff val="40000"/>
                  </a:schemeClr>
                </a:solidFill>
              </a:rPr>
            </a:br>
            <a:r>
              <a:rPr lang="en-US" sz="2200" i="1" dirty="0" smtClean="0">
                <a:solidFill>
                  <a:schemeClr val="accent4">
                    <a:lumMod val="60000"/>
                    <a:lumOff val="40000"/>
                  </a:schemeClr>
                </a:solidFill>
              </a:rPr>
              <a:t>The </a:t>
            </a:r>
            <a:r>
              <a:rPr lang="en-US" sz="2200" i="1" dirty="0">
                <a:solidFill>
                  <a:schemeClr val="accent4">
                    <a:lumMod val="60000"/>
                    <a:lumOff val="40000"/>
                  </a:schemeClr>
                </a:solidFill>
              </a:rPr>
              <a:t>Great Patriotic War </a:t>
            </a:r>
            <a:r>
              <a:rPr lang="en-US" sz="2200" i="1" dirty="0" smtClean="0">
                <a:solidFill>
                  <a:schemeClr val="accent4">
                    <a:lumMod val="60000"/>
                    <a:lumOff val="40000"/>
                  </a:schemeClr>
                </a:solidFill>
              </a:rPr>
              <a:t/>
            </a:r>
            <a:br>
              <a:rPr lang="en-US" sz="2200" i="1" dirty="0" smtClean="0">
                <a:solidFill>
                  <a:schemeClr val="accent4">
                    <a:lumMod val="60000"/>
                    <a:lumOff val="40000"/>
                  </a:schemeClr>
                </a:solidFill>
              </a:rPr>
            </a:br>
            <a:r>
              <a:rPr lang="en-US" sz="2200" i="1" dirty="0" smtClean="0">
                <a:solidFill>
                  <a:schemeClr val="accent4">
                    <a:lumMod val="60000"/>
                    <a:lumOff val="40000"/>
                  </a:schemeClr>
                </a:solidFill>
              </a:rPr>
              <a:t>1941-1945</a:t>
            </a:r>
            <a:br>
              <a:rPr lang="en-US" sz="2200" i="1" dirty="0" smtClean="0">
                <a:solidFill>
                  <a:schemeClr val="accent4">
                    <a:lumMod val="60000"/>
                    <a:lumOff val="40000"/>
                  </a:schemeClr>
                </a:solidFill>
              </a:rPr>
            </a:br>
            <a:r>
              <a:rPr lang="en-US" sz="2000" i="1" dirty="0" smtClean="0">
                <a:solidFill>
                  <a:schemeClr val="accent4">
                    <a:lumMod val="60000"/>
                    <a:lumOff val="40000"/>
                  </a:schemeClr>
                </a:solidFill>
              </a:rPr>
              <a:t/>
            </a:r>
            <a:br>
              <a:rPr lang="en-US" sz="2000" i="1" dirty="0" smtClean="0">
                <a:solidFill>
                  <a:schemeClr val="accent4">
                    <a:lumMod val="60000"/>
                    <a:lumOff val="40000"/>
                  </a:schemeClr>
                </a:solidFill>
              </a:rPr>
            </a:br>
            <a:r>
              <a:rPr lang="en-US" dirty="0">
                <a:solidFill>
                  <a:schemeClr val="accent4">
                    <a:lumMod val="60000"/>
                    <a:lumOff val="40000"/>
                  </a:schemeClr>
                </a:solidFill>
              </a:rPr>
              <a:t/>
            </a:r>
            <a:br>
              <a:rPr lang="en-US" dirty="0">
                <a:solidFill>
                  <a:schemeClr val="accent4">
                    <a:lumMod val="60000"/>
                    <a:lumOff val="40000"/>
                  </a:schemeClr>
                </a:solidFill>
              </a:rPr>
            </a:br>
            <a:endParaRPr lang="ru-RU" sz="2000" i="1" dirty="0">
              <a:solidFill>
                <a:schemeClr val="accent4">
                  <a:lumMod val="60000"/>
                  <a:lumOff val="40000"/>
                </a:schemeClr>
              </a:solidFill>
            </a:endParaRPr>
          </a:p>
        </p:txBody>
      </p:sp>
      <p:pic>
        <p:nvPicPr>
          <p:cNvPr id="3" name="Объект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9131" y="993217"/>
            <a:ext cx="7033523" cy="4593851"/>
          </a:xfrm>
        </p:spPr>
      </p:pic>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1289" y="3185279"/>
            <a:ext cx="3766519" cy="251011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Рисунок 6"/>
          <p:cNvPicPr>
            <a:picLocks noChangeAspect="1"/>
          </p:cNvPicPr>
          <p:nvPr/>
        </p:nvPicPr>
        <p:blipFill>
          <a:blip r:embed="rId5"/>
          <a:stretch>
            <a:fillRect/>
          </a:stretch>
        </p:blipFill>
        <p:spPr>
          <a:xfrm>
            <a:off x="7371477" y="310248"/>
            <a:ext cx="938865" cy="1682642"/>
          </a:xfrm>
          <a:prstGeom prst="rect">
            <a:avLst/>
          </a:prstGeom>
        </p:spPr>
      </p:pic>
    </p:spTree>
    <p:extLst>
      <p:ext uri="{BB962C8B-B14F-4D97-AF65-F5344CB8AC3E}">
        <p14:creationId xmlns:p14="http://schemas.microsoft.com/office/powerpoint/2010/main" val="414993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50051" y="511728"/>
            <a:ext cx="4250028" cy="2235615"/>
          </a:xfrm>
        </p:spPr>
        <p:txBody>
          <a:bodyPr rtlCol="0">
            <a:normAutofit fontScale="90000"/>
          </a:bodyPr>
          <a:lstStyle/>
          <a:p>
            <a:pPr algn="ct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solidFill>
                  <a:schemeClr val="accent4">
                    <a:lumMod val="60000"/>
                    <a:lumOff val="40000"/>
                  </a:schemeClr>
                </a:solidFill>
              </a:rPr>
              <a:t/>
            </a:r>
            <a:br>
              <a:rPr lang="en-US" dirty="0">
                <a:solidFill>
                  <a:schemeClr val="accent4">
                    <a:lumMod val="60000"/>
                    <a:lumOff val="40000"/>
                  </a:schemeClr>
                </a:solidFill>
              </a:rPr>
            </a:br>
            <a:r>
              <a:rPr lang="en-US" i="1" dirty="0" smtClean="0">
                <a:solidFill>
                  <a:schemeClr val="accent4">
                    <a:lumMod val="60000"/>
                    <a:lumOff val="40000"/>
                  </a:schemeClr>
                </a:solidFill>
              </a:rPr>
              <a:t/>
            </a:r>
            <a:br>
              <a:rPr lang="en-US" i="1" dirty="0" smtClean="0">
                <a:solidFill>
                  <a:schemeClr val="accent4">
                    <a:lumMod val="60000"/>
                    <a:lumOff val="40000"/>
                  </a:schemeClr>
                </a:solidFill>
              </a:rPr>
            </a:br>
            <a:r>
              <a:rPr lang="en-US" i="1" dirty="0">
                <a:solidFill>
                  <a:schemeClr val="accent4">
                    <a:lumMod val="60000"/>
                    <a:lumOff val="40000"/>
                  </a:schemeClr>
                </a:solidFill>
              </a:rPr>
              <a:t/>
            </a:r>
            <a:br>
              <a:rPr lang="en-US" i="1" dirty="0">
                <a:solidFill>
                  <a:schemeClr val="accent4">
                    <a:lumMod val="60000"/>
                    <a:lumOff val="40000"/>
                  </a:schemeClr>
                </a:solidFill>
              </a:rPr>
            </a:br>
            <a:r>
              <a:rPr lang="en-US" i="1" dirty="0" smtClean="0">
                <a:solidFill>
                  <a:schemeClr val="accent4">
                    <a:lumMod val="60000"/>
                    <a:lumOff val="40000"/>
                  </a:schemeClr>
                </a:solidFill>
              </a:rPr>
              <a:t/>
            </a:r>
            <a:br>
              <a:rPr lang="en-US" i="1" dirty="0" smtClean="0">
                <a:solidFill>
                  <a:schemeClr val="accent4">
                    <a:lumMod val="60000"/>
                    <a:lumOff val="40000"/>
                  </a:schemeClr>
                </a:solidFill>
              </a:rPr>
            </a:br>
            <a:r>
              <a:rPr lang="en-US" i="1" dirty="0">
                <a:solidFill>
                  <a:schemeClr val="accent4">
                    <a:lumMod val="60000"/>
                    <a:lumOff val="40000"/>
                  </a:schemeClr>
                </a:solidFill>
              </a:rPr>
              <a:t/>
            </a:r>
            <a:br>
              <a:rPr lang="en-US" i="1" dirty="0">
                <a:solidFill>
                  <a:schemeClr val="accent4">
                    <a:lumMod val="60000"/>
                    <a:lumOff val="40000"/>
                  </a:schemeClr>
                </a:solidFill>
              </a:rPr>
            </a:br>
            <a:r>
              <a:rPr lang="en-US" sz="2200" i="1" dirty="0">
                <a:solidFill>
                  <a:schemeClr val="accent4">
                    <a:lumMod val="60000"/>
                    <a:lumOff val="40000"/>
                  </a:schemeClr>
                </a:solidFill>
              </a:rPr>
              <a:t>Poem “Wait for me”</a:t>
            </a:r>
            <a:br>
              <a:rPr lang="en-US" sz="2200" i="1" dirty="0">
                <a:solidFill>
                  <a:schemeClr val="accent4">
                    <a:lumMod val="60000"/>
                    <a:lumOff val="40000"/>
                  </a:schemeClr>
                </a:solidFill>
              </a:rPr>
            </a:br>
            <a:r>
              <a:rPr lang="en-US" sz="2200" i="1" dirty="0">
                <a:solidFill>
                  <a:schemeClr val="accent4">
                    <a:lumMod val="60000"/>
                    <a:lumOff val="40000"/>
                  </a:schemeClr>
                </a:solidFill>
              </a:rPr>
              <a:t/>
            </a:r>
            <a:br>
              <a:rPr lang="en-US" sz="2200" i="1" dirty="0">
                <a:solidFill>
                  <a:schemeClr val="accent4">
                    <a:lumMod val="60000"/>
                    <a:lumOff val="40000"/>
                  </a:schemeClr>
                </a:solidFill>
              </a:rPr>
            </a:br>
            <a:r>
              <a:rPr lang="en-US" sz="2200" i="1" dirty="0">
                <a:solidFill>
                  <a:schemeClr val="accent4">
                    <a:lumMod val="60000"/>
                    <a:lumOff val="40000"/>
                  </a:schemeClr>
                </a:solidFill>
              </a:rPr>
              <a:t> Konstantin </a:t>
            </a:r>
            <a:r>
              <a:rPr lang="en-US" sz="2200" i="1" dirty="0" smtClean="0">
                <a:solidFill>
                  <a:schemeClr val="accent4">
                    <a:lumMod val="60000"/>
                    <a:lumOff val="40000"/>
                  </a:schemeClr>
                </a:solidFill>
              </a:rPr>
              <a:t>Simonov</a:t>
            </a:r>
            <a:br>
              <a:rPr lang="en-US" sz="2200" i="1" dirty="0" smtClean="0">
                <a:solidFill>
                  <a:schemeClr val="accent4">
                    <a:lumMod val="60000"/>
                    <a:lumOff val="40000"/>
                  </a:schemeClr>
                </a:solidFill>
              </a:rPr>
            </a:br>
            <a:r>
              <a:rPr lang="en-US" sz="2200" i="1" dirty="0" smtClean="0">
                <a:solidFill>
                  <a:schemeClr val="accent4">
                    <a:lumMod val="60000"/>
                    <a:lumOff val="40000"/>
                  </a:schemeClr>
                </a:solidFill>
              </a:rPr>
              <a:t/>
            </a:r>
            <a:br>
              <a:rPr lang="en-US" sz="2200" i="1" dirty="0" smtClean="0">
                <a:solidFill>
                  <a:schemeClr val="accent4">
                    <a:lumMod val="60000"/>
                    <a:lumOff val="40000"/>
                  </a:schemeClr>
                </a:solidFill>
              </a:rPr>
            </a:br>
            <a:r>
              <a:rPr lang="en-US" sz="2200" dirty="0" smtClean="0"/>
              <a:t/>
            </a:r>
            <a:br>
              <a:rPr lang="en-US" sz="2200" dirty="0" smtClean="0"/>
            </a:br>
            <a:r>
              <a:rPr lang="en-US" sz="2200" i="1" dirty="0">
                <a:solidFill>
                  <a:schemeClr val="accent4">
                    <a:lumMod val="60000"/>
                    <a:lumOff val="40000"/>
                  </a:schemeClr>
                </a:solidFill>
              </a:rPr>
              <a:t>Translated by Mike Munford</a:t>
            </a:r>
            <a:r>
              <a:rPr lang="ru-RU" sz="2200" dirty="0">
                <a:solidFill>
                  <a:schemeClr val="accent4">
                    <a:lumMod val="60000"/>
                    <a:lumOff val="40000"/>
                  </a:schemeClr>
                </a:solidFill>
              </a:rPr>
              <a:t/>
            </a:r>
            <a:br>
              <a:rPr lang="ru-RU" sz="2200" dirty="0">
                <a:solidFill>
                  <a:schemeClr val="accent4">
                    <a:lumMod val="60000"/>
                    <a:lumOff val="40000"/>
                  </a:schemeClr>
                </a:solidFill>
              </a:rPr>
            </a:br>
            <a:endParaRPr lang="ru-RU" sz="2200" dirty="0">
              <a:solidFill>
                <a:schemeClr val="accent4">
                  <a:lumMod val="60000"/>
                  <a:lumOff val="40000"/>
                </a:schemeClr>
              </a:solidFill>
            </a:endParaRPr>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0385" y="3142574"/>
            <a:ext cx="2038525" cy="311383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Объект 4"/>
          <p:cNvSpPr>
            <a:spLocks noGrp="1"/>
          </p:cNvSpPr>
          <p:nvPr>
            <p:ph idx="1"/>
          </p:nvPr>
        </p:nvSpPr>
        <p:spPr>
          <a:xfrm>
            <a:off x="176169" y="159391"/>
            <a:ext cx="6895750" cy="6585358"/>
          </a:xfrm>
        </p:spPr>
        <p:txBody>
          <a:bodyPr>
            <a:normAutofit fontScale="70000" lnSpcReduction="20000"/>
          </a:bodyPr>
          <a:lstStyle/>
          <a:p>
            <a:pPr marL="0" indent="0" algn="ctr" fontAlgn="base">
              <a:buNone/>
            </a:pPr>
            <a:r>
              <a:rPr lang="en-US" b="1" dirty="0" smtClean="0"/>
              <a:t>Wait </a:t>
            </a:r>
            <a:r>
              <a:rPr lang="en-US" b="1" dirty="0"/>
              <a:t>for me and I'll come back!</a:t>
            </a:r>
            <a:br>
              <a:rPr lang="en-US" b="1" dirty="0"/>
            </a:br>
            <a:r>
              <a:rPr lang="en-US" b="1" dirty="0"/>
              <a:t>Wait with all your might!</a:t>
            </a:r>
            <a:br>
              <a:rPr lang="en-US" b="1" dirty="0"/>
            </a:br>
            <a:r>
              <a:rPr lang="en-US" b="1" dirty="0"/>
              <a:t>Wait when dreary yellow rains</a:t>
            </a:r>
            <a:br>
              <a:rPr lang="en-US" b="1" dirty="0"/>
            </a:br>
            <a:r>
              <a:rPr lang="en-US" b="1" dirty="0"/>
              <a:t>Tell you nothing's right;</a:t>
            </a:r>
            <a:br>
              <a:rPr lang="en-US" b="1" dirty="0"/>
            </a:br>
            <a:r>
              <a:rPr lang="en-US" b="1" dirty="0"/>
              <a:t>Wait when snow is falling fast;</a:t>
            </a:r>
            <a:br>
              <a:rPr lang="en-US" b="1" dirty="0"/>
            </a:br>
            <a:r>
              <a:rPr lang="en-US" b="1" dirty="0"/>
              <a:t>Wait when summer's hot;</a:t>
            </a:r>
            <a:br>
              <a:rPr lang="en-US" b="1" dirty="0"/>
            </a:br>
            <a:r>
              <a:rPr lang="en-US" b="1" dirty="0"/>
              <a:t>When no one waits for other men</a:t>
            </a:r>
            <a:br>
              <a:rPr lang="en-US" b="1" dirty="0"/>
            </a:br>
            <a:r>
              <a:rPr lang="en-US" b="1" dirty="0"/>
              <a:t>And all the past's forgot!</a:t>
            </a:r>
            <a:br>
              <a:rPr lang="en-US" b="1" dirty="0"/>
            </a:br>
            <a:r>
              <a:rPr lang="en-US" b="1" dirty="0"/>
              <a:t>Wait when those that wait with you</a:t>
            </a:r>
            <a:br>
              <a:rPr lang="en-US" b="1" dirty="0"/>
            </a:br>
            <a:r>
              <a:rPr lang="en-US" b="1" dirty="0"/>
              <a:t>Are bored and tired and glum,</a:t>
            </a:r>
            <a:br>
              <a:rPr lang="en-US" b="1" dirty="0"/>
            </a:br>
            <a:r>
              <a:rPr lang="en-US" b="1" dirty="0"/>
              <a:t>And when it seems, from far away,</a:t>
            </a:r>
            <a:br>
              <a:rPr lang="en-US" b="1" dirty="0"/>
            </a:br>
            <a:r>
              <a:rPr lang="en-US" b="1" dirty="0"/>
              <a:t>No letters ever come!</a:t>
            </a:r>
          </a:p>
          <a:p>
            <a:pPr marL="0" indent="0" algn="ctr" fontAlgn="base">
              <a:buNone/>
            </a:pPr>
            <a:r>
              <a:rPr lang="en-US" b="1" dirty="0"/>
              <a:t>Wait for me and I'll come back!</a:t>
            </a:r>
            <a:br>
              <a:rPr lang="en-US" b="1" dirty="0"/>
            </a:br>
            <a:r>
              <a:rPr lang="en-US" b="1" dirty="0"/>
              <a:t>Wait in patience yet</a:t>
            </a:r>
            <a:br>
              <a:rPr lang="en-US" b="1" dirty="0"/>
            </a:br>
            <a:r>
              <a:rPr lang="en-US" b="1" dirty="0"/>
              <a:t>When they tell you off by heart</a:t>
            </a:r>
            <a:br>
              <a:rPr lang="en-US" b="1" dirty="0"/>
            </a:br>
            <a:r>
              <a:rPr lang="en-US" b="1" dirty="0"/>
              <a:t>That you should forget;</a:t>
            </a:r>
            <a:br>
              <a:rPr lang="en-US" b="1" dirty="0"/>
            </a:br>
            <a:r>
              <a:rPr lang="en-US" b="1" dirty="0"/>
              <a:t>And when my mother and my son</a:t>
            </a:r>
            <a:br>
              <a:rPr lang="en-US" b="1" dirty="0"/>
            </a:br>
            <a:r>
              <a:rPr lang="en-US" b="1" dirty="0"/>
              <a:t>Give up on me at last</a:t>
            </a:r>
            <a:br>
              <a:rPr lang="en-US" b="1" dirty="0"/>
            </a:br>
            <a:r>
              <a:rPr lang="en-US" b="1" dirty="0"/>
              <a:t>And friends sit sadly round the fire</a:t>
            </a:r>
            <a:br>
              <a:rPr lang="en-US" b="1" dirty="0"/>
            </a:br>
            <a:r>
              <a:rPr lang="en-US" b="1" dirty="0"/>
              <a:t>And talk about the past</a:t>
            </a:r>
            <a:br>
              <a:rPr lang="en-US" b="1" dirty="0"/>
            </a:br>
            <a:r>
              <a:rPr lang="en-US" b="1" dirty="0"/>
              <a:t>And drink a bitter glass of wine</a:t>
            </a:r>
            <a:br>
              <a:rPr lang="en-US" b="1" dirty="0"/>
            </a:br>
            <a:r>
              <a:rPr lang="en-US" b="1" dirty="0"/>
              <a:t>In memory of me –</a:t>
            </a:r>
            <a:br>
              <a:rPr lang="en-US" b="1" dirty="0"/>
            </a:br>
            <a:r>
              <a:rPr lang="en-US" b="1" dirty="0"/>
              <a:t>Wait! No rush to drink with them!</a:t>
            </a:r>
            <a:br>
              <a:rPr lang="en-US" b="1" dirty="0"/>
            </a:br>
            <a:r>
              <a:rPr lang="en-US" b="1" dirty="0"/>
              <a:t>Tell them to wait and see!</a:t>
            </a:r>
          </a:p>
          <a:p>
            <a:pPr marL="0" indent="0" algn="ctr" fontAlgn="base">
              <a:buNone/>
            </a:pPr>
            <a:r>
              <a:rPr lang="en-US" b="1" dirty="0"/>
              <a:t>Wait for me and I'll come back,</a:t>
            </a:r>
            <a:br>
              <a:rPr lang="en-US" b="1" dirty="0"/>
            </a:br>
            <a:r>
              <a:rPr lang="en-US" b="1" dirty="0"/>
              <a:t>Escaping every fate!</a:t>
            </a:r>
            <a:br>
              <a:rPr lang="en-US" b="1" dirty="0"/>
            </a:br>
            <a:r>
              <a:rPr lang="en-US" b="1" dirty="0"/>
              <a:t>‘Just a lot of luck!’ they'll say,</a:t>
            </a:r>
            <a:br>
              <a:rPr lang="en-US" b="1" dirty="0"/>
            </a:br>
            <a:r>
              <a:rPr lang="en-US" b="1" dirty="0"/>
              <a:t>Those that didn't wait.</a:t>
            </a:r>
            <a:br>
              <a:rPr lang="en-US" b="1" dirty="0"/>
            </a:br>
            <a:r>
              <a:rPr lang="en-US" b="1" dirty="0"/>
              <a:t>They will never understand</a:t>
            </a:r>
            <a:br>
              <a:rPr lang="en-US" b="1" dirty="0"/>
            </a:br>
            <a:r>
              <a:rPr lang="en-US" b="1" dirty="0"/>
              <a:t>How, amidst the strife,</a:t>
            </a:r>
            <a:br>
              <a:rPr lang="en-US" b="1" dirty="0"/>
            </a:br>
            <a:r>
              <a:rPr lang="en-US" b="1" dirty="0"/>
              <a:t>By your waiting for me, dear,</a:t>
            </a:r>
            <a:br>
              <a:rPr lang="en-US" b="1" dirty="0"/>
            </a:br>
            <a:r>
              <a:rPr lang="en-US" b="1" dirty="0"/>
              <a:t>You had saved my life!</a:t>
            </a:r>
            <a:br>
              <a:rPr lang="en-US" b="1" dirty="0"/>
            </a:br>
            <a:r>
              <a:rPr lang="en-US" b="1" dirty="0"/>
              <a:t>Only you and I will know</a:t>
            </a:r>
            <a:br>
              <a:rPr lang="en-US" b="1" dirty="0"/>
            </a:br>
            <a:r>
              <a:rPr lang="en-US" b="1" dirty="0"/>
              <a:t>How you got me through!</a:t>
            </a:r>
            <a:br>
              <a:rPr lang="en-US" b="1" dirty="0"/>
            </a:br>
            <a:r>
              <a:rPr lang="en-US" b="1" dirty="0"/>
              <a:t>Simply – you knew how to wait!</a:t>
            </a:r>
            <a:br>
              <a:rPr lang="en-US" b="1" dirty="0"/>
            </a:br>
            <a:r>
              <a:rPr lang="en-US" b="1" dirty="0"/>
              <a:t>No one else but you!</a:t>
            </a:r>
          </a:p>
          <a:p>
            <a:endParaRPr lang="ru-RU" b="1" dirty="0"/>
          </a:p>
        </p:txBody>
      </p:sp>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2139" y="6120323"/>
            <a:ext cx="2583809" cy="488769"/>
          </a:xfrm>
          <a:prstGeom prst="rect">
            <a:avLst/>
          </a:prstGeom>
        </p:spPr>
      </p:pic>
      <p:pic>
        <p:nvPicPr>
          <p:cNvPr id="3" name="Рисунок 2"/>
          <p:cNvPicPr>
            <a:picLocks noChangeAspect="1"/>
          </p:cNvPicPr>
          <p:nvPr/>
        </p:nvPicPr>
        <p:blipFill>
          <a:blip r:embed="rId5"/>
          <a:stretch>
            <a:fillRect/>
          </a:stretch>
        </p:blipFill>
        <p:spPr>
          <a:xfrm>
            <a:off x="7508147" y="0"/>
            <a:ext cx="938865" cy="1682642"/>
          </a:xfrm>
          <a:prstGeom prst="rect">
            <a:avLst/>
          </a:prstGeom>
        </p:spPr>
      </p:pic>
    </p:spTree>
    <p:extLst>
      <p:ext uri="{BB962C8B-B14F-4D97-AF65-F5344CB8AC3E}">
        <p14:creationId xmlns:p14="http://schemas.microsoft.com/office/powerpoint/2010/main" val="2956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10660" y="830511"/>
            <a:ext cx="3541690" cy="1661020"/>
          </a:xfrm>
        </p:spPr>
        <p:txBody>
          <a:bodyPr rtlCol="0">
            <a:normAutofit fontScale="90000"/>
          </a:bodyPr>
          <a:lstStyle/>
          <a:p>
            <a:pPr algn="ct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smtClean="0"/>
              <a:t/>
            </a:r>
            <a:br>
              <a:rPr lang="en-US" sz="2000" dirty="0" smtClean="0"/>
            </a:br>
            <a:r>
              <a:rPr lang="en-US" sz="2200" dirty="0" smtClean="0">
                <a:solidFill>
                  <a:schemeClr val="accent4">
                    <a:lumMod val="60000"/>
                    <a:lumOff val="40000"/>
                  </a:schemeClr>
                </a:solidFill>
              </a:rPr>
              <a:t/>
            </a:r>
            <a:br>
              <a:rPr lang="en-US" sz="2200" dirty="0" smtClean="0">
                <a:solidFill>
                  <a:schemeClr val="accent4">
                    <a:lumMod val="60000"/>
                    <a:lumOff val="40000"/>
                  </a:schemeClr>
                </a:solidFill>
              </a:rPr>
            </a:br>
            <a:r>
              <a:rPr lang="en-US" sz="2200" dirty="0">
                <a:solidFill>
                  <a:schemeClr val="accent4">
                    <a:lumMod val="60000"/>
                    <a:lumOff val="40000"/>
                  </a:schemeClr>
                </a:solidFill>
              </a:rPr>
              <a:t/>
            </a:r>
            <a:br>
              <a:rPr lang="en-US" sz="2200" dirty="0">
                <a:solidFill>
                  <a:schemeClr val="accent4">
                    <a:lumMod val="60000"/>
                    <a:lumOff val="40000"/>
                  </a:schemeClr>
                </a:solidFill>
              </a:rPr>
            </a:br>
            <a:r>
              <a:rPr lang="en-US" sz="2200" dirty="0">
                <a:solidFill>
                  <a:schemeClr val="accent4">
                    <a:lumMod val="60000"/>
                    <a:lumOff val="40000"/>
                  </a:schemeClr>
                </a:solidFill>
              </a:rPr>
              <a:t/>
            </a:r>
            <a:br>
              <a:rPr lang="en-US" sz="2200" dirty="0">
                <a:solidFill>
                  <a:schemeClr val="accent4">
                    <a:lumMod val="60000"/>
                    <a:lumOff val="40000"/>
                  </a:schemeClr>
                </a:solidFill>
              </a:rPr>
            </a:br>
            <a:r>
              <a:rPr lang="en-US" sz="2200" i="1" dirty="0" smtClean="0">
                <a:solidFill>
                  <a:schemeClr val="accent4">
                    <a:lumMod val="60000"/>
                    <a:lumOff val="40000"/>
                  </a:schemeClr>
                </a:solidFill>
              </a:rPr>
              <a:t>The Battle of Moscow</a:t>
            </a:r>
            <a:r>
              <a:rPr lang="en-US" sz="2700" dirty="0" smtClean="0">
                <a:solidFill>
                  <a:schemeClr val="accent4">
                    <a:lumMod val="60000"/>
                    <a:lumOff val="40000"/>
                  </a:schemeClr>
                </a:solidFill>
              </a:rPr>
              <a:t/>
            </a:r>
            <a:br>
              <a:rPr lang="en-US" sz="2700" dirty="0" smtClean="0">
                <a:solidFill>
                  <a:schemeClr val="accent4">
                    <a:lumMod val="60000"/>
                    <a:lumOff val="40000"/>
                  </a:schemeClr>
                </a:solidFill>
              </a:rPr>
            </a:br>
            <a:r>
              <a:rPr lang="en-US" sz="2200" dirty="0">
                <a:solidFill>
                  <a:schemeClr val="accent4">
                    <a:lumMod val="60000"/>
                    <a:lumOff val="40000"/>
                  </a:schemeClr>
                </a:solidFill>
              </a:rPr>
              <a:t/>
            </a:r>
            <a:br>
              <a:rPr lang="en-US" sz="2200" dirty="0">
                <a:solidFill>
                  <a:schemeClr val="accent4">
                    <a:lumMod val="60000"/>
                    <a:lumOff val="40000"/>
                  </a:schemeClr>
                </a:solidFill>
              </a:rPr>
            </a:br>
            <a:r>
              <a:rPr lang="en-US" sz="2000" dirty="0"/>
              <a:t/>
            </a:r>
            <a:br>
              <a:rPr lang="en-US" sz="2000" dirty="0"/>
            </a:br>
            <a:endParaRPr lang="ru-RU" sz="2000" dirty="0"/>
          </a:p>
        </p:txBody>
      </p:sp>
      <p:sp>
        <p:nvSpPr>
          <p:cNvPr id="6" name="Текст 5"/>
          <p:cNvSpPr>
            <a:spLocks noGrp="1"/>
          </p:cNvSpPr>
          <p:nvPr>
            <p:ph type="body" sz="half" idx="2"/>
          </p:nvPr>
        </p:nvSpPr>
        <p:spPr>
          <a:xfrm>
            <a:off x="7508147" y="3034278"/>
            <a:ext cx="4530055" cy="3330430"/>
          </a:xfrm>
        </p:spPr>
        <p:txBody>
          <a:bodyPr rtlCol="0">
            <a:normAutofit/>
          </a:bodyPr>
          <a:lstStyle/>
          <a:p>
            <a:pPr marL="342900" indent="-342900">
              <a:buAutoNum type="arabicPeriod"/>
            </a:pPr>
            <a:endParaRPr lang="en-US" b="1" dirty="0" smtClean="0"/>
          </a:p>
          <a:p>
            <a:pPr marL="342900" indent="-342900">
              <a:buAutoNum type="arabicPeriod"/>
            </a:pPr>
            <a:endParaRPr lang="en-US" b="1" dirty="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en-US" b="1" dirty="0" smtClean="0"/>
          </a:p>
          <a:p>
            <a:pPr marL="342900" indent="-342900">
              <a:buAutoNum type="arabicPeriod"/>
            </a:pPr>
            <a:endParaRPr lang="ru-RU" b="1"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037" y="3139324"/>
            <a:ext cx="3976383" cy="236795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Объект 4"/>
          <p:cNvSpPr>
            <a:spLocks noGrp="1"/>
          </p:cNvSpPr>
          <p:nvPr>
            <p:ph idx="1"/>
          </p:nvPr>
        </p:nvSpPr>
        <p:spPr>
          <a:xfrm>
            <a:off x="167780" y="251670"/>
            <a:ext cx="6996418" cy="6526635"/>
          </a:xfrm>
        </p:spPr>
        <p:txBody>
          <a:bodyPr>
            <a:normAutofit/>
          </a:bodyPr>
          <a:lstStyle/>
          <a:p>
            <a:pPr marL="0" indent="0" algn="just">
              <a:buNone/>
            </a:pPr>
            <a:r>
              <a:rPr lang="en-US" sz="1600" b="1" dirty="0" smtClean="0"/>
              <a:t>The </a:t>
            </a:r>
            <a:r>
              <a:rPr lang="en-US" sz="1600" b="1" dirty="0"/>
              <a:t>Battle of Moscow took place on the Eastern Front against the forces of Nazi Germany during World War II. It lasted from October 1941 to January 1942. The battle included a defensive period, from 30 September to 5 December 1941, and the offensive period. The latter consisted of the counteroffensive from 6 December 1941 to 7 January 1942 and the all-out Soviet offensive, which took place from 8 January to 20 April 1942.</a:t>
            </a:r>
          </a:p>
          <a:p>
            <a:pPr marL="0" indent="0" algn="just">
              <a:buNone/>
            </a:pPr>
            <a:r>
              <a:rPr lang="en-US" sz="1600" b="1" dirty="0"/>
              <a:t>Adolf Hitler believed that the German Army could capture Moscow within three or four months. For Hitler, Moscow was the most important military and political target, as he anticipated that the city's surrender would shortly afterwards lead to the general collapse of the Soviet Union.</a:t>
            </a:r>
          </a:p>
          <a:p>
            <a:pPr marL="0" indent="0" algn="just">
              <a:buNone/>
            </a:pPr>
            <a:r>
              <a:rPr lang="en-US" sz="1600" b="1" dirty="0"/>
              <a:t>However, the original blitzkrieg invasion plan, which the Germans called “Operation Barbarossa,” failed. The advance of Hitler’s troops was slowed by Soviet defenders at the Battle of Smolensk, which lasted from July until September 1941. It delayed the German offensive towards Moscow for two months. Later, a new battle took place. In the Nazi generals’ view, it was only the bad weather that stopped the </a:t>
            </a:r>
            <a:r>
              <a:rPr lang="en-US" sz="1600" b="1" dirty="0" err="1"/>
              <a:t>Mozhaisk</a:t>
            </a:r>
            <a:r>
              <a:rPr lang="en-US" sz="1600" b="1" dirty="0"/>
              <a:t> defensive line from being taken quickly.</a:t>
            </a:r>
          </a:p>
          <a:p>
            <a:pPr marL="0" indent="0" algn="just">
              <a:buNone/>
            </a:pPr>
            <a:r>
              <a:rPr lang="en-US" sz="1600" b="1" dirty="0">
                <a:solidFill>
                  <a:srgbClr val="2D2E2D"/>
                </a:solidFill>
              </a:rPr>
              <a:t>By early December, the lead German Panzer Groups stood less than 30 </a:t>
            </a:r>
            <a:r>
              <a:rPr lang="en-US" sz="1600" b="1" dirty="0" err="1">
                <a:solidFill>
                  <a:srgbClr val="2D2E2D"/>
                </a:solidFill>
              </a:rPr>
              <a:t>kilometres</a:t>
            </a:r>
            <a:r>
              <a:rPr lang="en-US" sz="1600" b="1" dirty="0">
                <a:solidFill>
                  <a:srgbClr val="2D2E2D"/>
                </a:solidFill>
              </a:rPr>
              <a:t> from the Kremlin, and Wehrmacht officers were able to see some of Moscow's buildings with binoculars, but the German forces were unable to make further advances.</a:t>
            </a:r>
            <a:endParaRPr lang="ru-RU" sz="2200" b="1" dirty="0"/>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7276" y="6295692"/>
            <a:ext cx="2688673" cy="416880"/>
          </a:xfrm>
          <a:prstGeom prst="rect">
            <a:avLst/>
          </a:prstGeom>
        </p:spPr>
      </p:pic>
      <p:pic>
        <p:nvPicPr>
          <p:cNvPr id="3" name="Рисунок 2"/>
          <p:cNvPicPr>
            <a:picLocks noChangeAspect="1"/>
          </p:cNvPicPr>
          <p:nvPr/>
        </p:nvPicPr>
        <p:blipFill>
          <a:blip r:embed="rId5"/>
          <a:stretch>
            <a:fillRect/>
          </a:stretch>
        </p:blipFill>
        <p:spPr>
          <a:xfrm>
            <a:off x="7371477" y="287764"/>
            <a:ext cx="938865" cy="1682642"/>
          </a:xfrm>
          <a:prstGeom prst="rect">
            <a:avLst/>
          </a:prstGeom>
        </p:spPr>
      </p:pic>
    </p:spTree>
    <p:extLst>
      <p:ext uri="{BB962C8B-B14F-4D97-AF65-F5344CB8AC3E}">
        <p14:creationId xmlns:p14="http://schemas.microsoft.com/office/powerpoint/2010/main" val="383635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Ромбовидная сетка, 16 х 9">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308542_TF03031015.potx" id="{0A727C4B-544D-4288-9BF7-2D6FAFA96F04}" vid="{F53E4634-F5A1-4F7B-A57E-D4ECF71AE968}"/>
    </a:ext>
  </a:extLst>
</a:theme>
</file>

<file path=ppt/theme/theme2.xml><?xml version="1.0" encoding="utf-8"?>
<a:theme xmlns:a="http://schemas.openxmlformats.org/drawingml/2006/main" name="Тема Offic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Деловая презентация с ромбовидной сеткой (широкоэкранный формат)</Template>
  <TotalTime>3156</TotalTime>
  <Words>2638</Words>
  <Application>Microsoft Office PowerPoint</Application>
  <PresentationFormat>Широкоэкранный</PresentationFormat>
  <Paragraphs>471</Paragraphs>
  <Slides>49</Slides>
  <Notes>49</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49</vt:i4>
      </vt:variant>
    </vt:vector>
  </HeadingPairs>
  <TitlesOfParts>
    <vt:vector size="53" baseType="lpstr">
      <vt:lpstr>Arial</vt:lpstr>
      <vt:lpstr>Calibri</vt:lpstr>
      <vt:lpstr>Times New Roman</vt:lpstr>
      <vt:lpstr>Ромбовидная сетка, 16 х 9</vt:lpstr>
      <vt:lpstr>Memory of the generations:  the 80th anniversary of the Great Victory       </vt:lpstr>
      <vt:lpstr>"Memory of the Generations"          </vt:lpstr>
      <vt:lpstr>             Vladimir Putin’s address  at the military parade commemorating the 80th anniversary of the Great Victory </vt:lpstr>
      <vt:lpstr>             "Without knowing the past, it is impossible to understand the true meaning of the present and the goals of the future.“  A. M. Gorky </vt:lpstr>
      <vt:lpstr> Quiz  The Great Patriotic War  1941-1945  Find the words that refer to the historical events of the Great Patriotic War 1941–1945. </vt:lpstr>
      <vt:lpstr> Quiz  The Great Patriotic War  1941-1945  Find the words that refer to the historical events of the Great Patriotic War 1941–1945. </vt:lpstr>
      <vt:lpstr> Quiz  The Great Patriotic War  1941-1945   </vt:lpstr>
      <vt:lpstr>               Poem “Wait for me”   Konstantin Simonov   Translated by Mike Munford </vt:lpstr>
      <vt:lpstr>              The Battle of Moscow   </vt:lpstr>
      <vt:lpstr>              The Battle of Moscow   </vt:lpstr>
      <vt:lpstr>              The Battle of Moscow   </vt:lpstr>
      <vt:lpstr>              The Battle of Moscow   </vt:lpstr>
      <vt:lpstr>Rzhev Memorial to the Soviet Soldier   Read the information in the  poster and answer the questions.</vt:lpstr>
      <vt:lpstr>          Memorial complexes      </vt:lpstr>
      <vt:lpstr>    Song “Katyusha”  lyrics: Matvey Isakovsky music: Mikhail Blanter translation: Vyacheslav Chistyakov  </vt:lpstr>
      <vt:lpstr>    Song “Katyusha”     </vt:lpstr>
      <vt:lpstr>Young Heroes  of the Great Patriotic War  Valentin (Valya) Kotik   </vt:lpstr>
      <vt:lpstr>    Young Heroes  of the Great Patriotic War  Valentin (Valya) Kotik  </vt:lpstr>
      <vt:lpstr>    Young Heroes  of the Great Patriotic War  Abram (Musya) Pinkenzon  </vt:lpstr>
      <vt:lpstr>    Young Heroes  of the Great Patriotic War  Abram (Musya) Pinkenzon  </vt:lpstr>
      <vt:lpstr>           Young Heroes  of the Great Patriotic War   </vt:lpstr>
      <vt:lpstr>         Young Heroes  of the Great Patriotic War     </vt:lpstr>
      <vt:lpstr>              Russian Orthodox Church 1941-1945  </vt:lpstr>
      <vt:lpstr>               Russian Orthodox Church 1941-1945  </vt:lpstr>
      <vt:lpstr>Victory Parade 1945   </vt:lpstr>
      <vt:lpstr>Victory Parade 1945   </vt:lpstr>
      <vt:lpstr>Victory Parade 1945   </vt:lpstr>
      <vt:lpstr>Victory Parade 1945   </vt:lpstr>
      <vt:lpstr>Victory Parade 1945   </vt:lpstr>
      <vt:lpstr>Victory Parade 1945   </vt:lpstr>
      <vt:lpstr>Victory Parade 1945   </vt:lpstr>
      <vt:lpstr>Victory Parade 1945   </vt:lpstr>
      <vt:lpstr>Victory Parade 1945   </vt:lpstr>
      <vt:lpstr>Victory Parade 1945   </vt:lpstr>
      <vt:lpstr>Victory Parade 1945   </vt:lpstr>
      <vt:lpstr>Victory Parade 1945   </vt:lpstr>
      <vt:lpstr>Victory Parade 1945   </vt:lpstr>
      <vt:lpstr>Victory Parade 1945   </vt:lpstr>
      <vt:lpstr>Victory Parade 1945   </vt:lpstr>
      <vt:lpstr>Victory Parade 1945   </vt:lpstr>
      <vt:lpstr>Victory Parade 1945   </vt:lpstr>
      <vt:lpstr>Victory Parade 1945   </vt:lpstr>
      <vt:lpstr>Victory Parade 1945   </vt:lpstr>
      <vt:lpstr>Victory Parade 1945   </vt:lpstr>
      <vt:lpstr>Victory Parade 1945   </vt:lpstr>
      <vt:lpstr>Victory Parade 1945   </vt:lpstr>
      <vt:lpstr>    Poem  “Requiem”  Robert Rozhdestvensky   Translated by Archie Johnstone </vt:lpstr>
      <vt:lpstr>              </vt:lpstr>
      <vt:lpstr>   Электронные ресурсы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Макет заголовка</dc:title>
  <dc:creator>Учетная запись Майкрософт</dc:creator>
  <cp:lastModifiedBy>Учетная запись Майкрософт</cp:lastModifiedBy>
  <cp:revision>328</cp:revision>
  <dcterms:created xsi:type="dcterms:W3CDTF">2025-03-08T20:18:29Z</dcterms:created>
  <dcterms:modified xsi:type="dcterms:W3CDTF">2025-06-15T17:10:52Z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